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8.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9.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10.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1.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12.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3.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4.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tags/tag8.xml" ContentType="application/vnd.openxmlformats-officedocument.presentationml.tags+xml"/>
  <Override PartName="/ppt/notesSlides/notesSlide17.xml" ContentType="application/vnd.openxmlformats-officedocument.presentationml.notesSlide+xml"/>
  <Override PartName="/ppt/tags/tag9.xml" ContentType="application/vnd.openxmlformats-officedocument.presentationml.tags+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8.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9.xml" ContentType="application/vnd.openxmlformats-officedocument.presentationml.tag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3" r:id="rId2"/>
    <p:sldMasterId id="2147483812" r:id="rId3"/>
    <p:sldMasterId id="2147483831" r:id="rId4"/>
    <p:sldMasterId id="2147483877" r:id="rId5"/>
    <p:sldMasterId id="2147483906" r:id="rId6"/>
    <p:sldMasterId id="2147483925" r:id="rId7"/>
    <p:sldMasterId id="2147483945" r:id="rId8"/>
    <p:sldMasterId id="2147483964" r:id="rId9"/>
    <p:sldMasterId id="2147483983" r:id="rId10"/>
    <p:sldMasterId id="2147484002" r:id="rId11"/>
    <p:sldMasterId id="2147484023" r:id="rId12"/>
    <p:sldMasterId id="2147484041" r:id="rId13"/>
    <p:sldMasterId id="2147484077" r:id="rId14"/>
    <p:sldMasterId id="2147484096" r:id="rId15"/>
  </p:sldMasterIdLst>
  <p:notesMasterIdLst>
    <p:notesMasterId r:id="rId81"/>
  </p:notesMasterIdLst>
  <p:handoutMasterIdLst>
    <p:handoutMasterId r:id="rId82"/>
  </p:handoutMasterIdLst>
  <p:sldIdLst>
    <p:sldId id="850" r:id="rId16"/>
    <p:sldId id="921" r:id="rId17"/>
    <p:sldId id="1107" r:id="rId18"/>
    <p:sldId id="1024" r:id="rId19"/>
    <p:sldId id="1055" r:id="rId20"/>
    <p:sldId id="1016" r:id="rId21"/>
    <p:sldId id="1017" r:id="rId22"/>
    <p:sldId id="1027" r:id="rId23"/>
    <p:sldId id="1019" r:id="rId24"/>
    <p:sldId id="1020" r:id="rId25"/>
    <p:sldId id="1025" r:id="rId26"/>
    <p:sldId id="1026" r:id="rId27"/>
    <p:sldId id="1028" r:id="rId28"/>
    <p:sldId id="1030" r:id="rId29"/>
    <p:sldId id="1029" r:id="rId30"/>
    <p:sldId id="1031" r:id="rId31"/>
    <p:sldId id="1080" r:id="rId32"/>
    <p:sldId id="1081" r:id="rId33"/>
    <p:sldId id="1049" r:id="rId34"/>
    <p:sldId id="1109" r:id="rId35"/>
    <p:sldId id="1070" r:id="rId36"/>
    <p:sldId id="1064" r:id="rId37"/>
    <p:sldId id="1065" r:id="rId38"/>
    <p:sldId id="1084" r:id="rId39"/>
    <p:sldId id="1074" r:id="rId40"/>
    <p:sldId id="1075" r:id="rId41"/>
    <p:sldId id="1051" r:id="rId42"/>
    <p:sldId id="1039" r:id="rId43"/>
    <p:sldId id="1040" r:id="rId44"/>
    <p:sldId id="1041" r:id="rId45"/>
    <p:sldId id="1042" r:id="rId46"/>
    <p:sldId id="1043" r:id="rId47"/>
    <p:sldId id="1046" r:id="rId48"/>
    <p:sldId id="1047" r:id="rId49"/>
    <p:sldId id="1048" r:id="rId50"/>
    <p:sldId id="1052" r:id="rId51"/>
    <p:sldId id="1002" r:id="rId52"/>
    <p:sldId id="1003" r:id="rId53"/>
    <p:sldId id="1004" r:id="rId54"/>
    <p:sldId id="1005" r:id="rId55"/>
    <p:sldId id="1006" r:id="rId56"/>
    <p:sldId id="1007" r:id="rId57"/>
    <p:sldId id="1008" r:id="rId58"/>
    <p:sldId id="1009" r:id="rId59"/>
    <p:sldId id="1010" r:id="rId60"/>
    <p:sldId id="1054" r:id="rId61"/>
    <p:sldId id="1091" r:id="rId62"/>
    <p:sldId id="1038" r:id="rId63"/>
    <p:sldId id="1036" r:id="rId64"/>
    <p:sldId id="1102" r:id="rId65"/>
    <p:sldId id="1103" r:id="rId66"/>
    <p:sldId id="1101" r:id="rId67"/>
    <p:sldId id="656" r:id="rId68"/>
    <p:sldId id="1110" r:id="rId69"/>
    <p:sldId id="1077" r:id="rId70"/>
    <p:sldId id="1078" r:id="rId71"/>
    <p:sldId id="1079" r:id="rId72"/>
    <p:sldId id="1085" r:id="rId73"/>
    <p:sldId id="1086" r:id="rId74"/>
    <p:sldId id="1093" r:id="rId75"/>
    <p:sldId id="1094" r:id="rId76"/>
    <p:sldId id="1095" r:id="rId77"/>
    <p:sldId id="1096" r:id="rId78"/>
    <p:sldId id="1097" r:id="rId79"/>
    <p:sldId id="1098" r:id="rId80"/>
  </p:sldIdLst>
  <p:sldSz cx="9144000" cy="6858000" type="screen4x3"/>
  <p:notesSz cx="6797675" cy="9926638"/>
  <p:custDataLst>
    <p:tags r:id="rId83"/>
  </p:custDataLst>
  <p:defaultTextStyle>
    <a:defPPr>
      <a:defRPr lang="de-CH"/>
    </a:defPPr>
    <a:lvl1pPr algn="l" rtl="0" fontAlgn="base">
      <a:spcBef>
        <a:spcPct val="50000"/>
      </a:spcBef>
      <a:spcAft>
        <a:spcPct val="0"/>
      </a:spcAft>
      <a:buClr>
        <a:schemeClr val="tx2"/>
      </a:buClr>
      <a:buSzPct val="70000"/>
      <a:buFont typeface="Wingdings" pitchFamily="2" charset="2"/>
      <a:buChar char="§"/>
      <a:defRPr kern="1200">
        <a:solidFill>
          <a:srgbClr val="000000"/>
        </a:solidFill>
        <a:latin typeface="Arial" charset="0"/>
        <a:ea typeface="+mn-ea"/>
        <a:cs typeface="+mn-cs"/>
      </a:defRPr>
    </a:lvl1pPr>
    <a:lvl2pPr marL="457200" algn="l" rtl="0" fontAlgn="base">
      <a:spcBef>
        <a:spcPct val="50000"/>
      </a:spcBef>
      <a:spcAft>
        <a:spcPct val="0"/>
      </a:spcAft>
      <a:buClr>
        <a:schemeClr val="tx2"/>
      </a:buClr>
      <a:buSzPct val="70000"/>
      <a:buFont typeface="Wingdings" pitchFamily="2" charset="2"/>
      <a:buChar char="§"/>
      <a:defRPr kern="1200">
        <a:solidFill>
          <a:srgbClr val="000000"/>
        </a:solidFill>
        <a:latin typeface="Arial" charset="0"/>
        <a:ea typeface="+mn-ea"/>
        <a:cs typeface="+mn-cs"/>
      </a:defRPr>
    </a:lvl2pPr>
    <a:lvl3pPr marL="914400" algn="l" rtl="0" fontAlgn="base">
      <a:spcBef>
        <a:spcPct val="50000"/>
      </a:spcBef>
      <a:spcAft>
        <a:spcPct val="0"/>
      </a:spcAft>
      <a:buClr>
        <a:schemeClr val="tx2"/>
      </a:buClr>
      <a:buSzPct val="70000"/>
      <a:buFont typeface="Wingdings" pitchFamily="2" charset="2"/>
      <a:buChar char="§"/>
      <a:defRPr kern="1200">
        <a:solidFill>
          <a:srgbClr val="000000"/>
        </a:solidFill>
        <a:latin typeface="Arial" charset="0"/>
        <a:ea typeface="+mn-ea"/>
        <a:cs typeface="+mn-cs"/>
      </a:defRPr>
    </a:lvl3pPr>
    <a:lvl4pPr marL="1371600" algn="l" rtl="0" fontAlgn="base">
      <a:spcBef>
        <a:spcPct val="50000"/>
      </a:spcBef>
      <a:spcAft>
        <a:spcPct val="0"/>
      </a:spcAft>
      <a:buClr>
        <a:schemeClr val="tx2"/>
      </a:buClr>
      <a:buSzPct val="70000"/>
      <a:buFont typeface="Wingdings" pitchFamily="2" charset="2"/>
      <a:buChar char="§"/>
      <a:defRPr kern="1200">
        <a:solidFill>
          <a:srgbClr val="000000"/>
        </a:solidFill>
        <a:latin typeface="Arial" charset="0"/>
        <a:ea typeface="+mn-ea"/>
        <a:cs typeface="+mn-cs"/>
      </a:defRPr>
    </a:lvl4pPr>
    <a:lvl5pPr marL="1828800" algn="l" rtl="0" fontAlgn="base">
      <a:spcBef>
        <a:spcPct val="50000"/>
      </a:spcBef>
      <a:spcAft>
        <a:spcPct val="0"/>
      </a:spcAft>
      <a:buClr>
        <a:schemeClr val="tx2"/>
      </a:buClr>
      <a:buSzPct val="70000"/>
      <a:buFont typeface="Wingdings" pitchFamily="2" charset="2"/>
      <a:buChar char="§"/>
      <a:defRPr kern="1200">
        <a:solidFill>
          <a:srgbClr val="000000"/>
        </a:solidFill>
        <a:latin typeface="Arial" charset="0"/>
        <a:ea typeface="+mn-ea"/>
        <a:cs typeface="+mn-cs"/>
      </a:defRPr>
    </a:lvl5pPr>
    <a:lvl6pPr marL="2286000" algn="l" defTabSz="914400" rtl="0" eaLnBrk="1" latinLnBrk="0" hangingPunct="1">
      <a:defRPr kern="1200">
        <a:solidFill>
          <a:srgbClr val="000000"/>
        </a:solidFill>
        <a:latin typeface="Arial" charset="0"/>
        <a:ea typeface="+mn-ea"/>
        <a:cs typeface="+mn-cs"/>
      </a:defRPr>
    </a:lvl6pPr>
    <a:lvl7pPr marL="2743200" algn="l" defTabSz="914400" rtl="0" eaLnBrk="1" latinLnBrk="0" hangingPunct="1">
      <a:defRPr kern="1200">
        <a:solidFill>
          <a:srgbClr val="000000"/>
        </a:solidFill>
        <a:latin typeface="Arial" charset="0"/>
        <a:ea typeface="+mn-ea"/>
        <a:cs typeface="+mn-cs"/>
      </a:defRPr>
    </a:lvl7pPr>
    <a:lvl8pPr marL="3200400" algn="l" defTabSz="914400" rtl="0" eaLnBrk="1" latinLnBrk="0" hangingPunct="1">
      <a:defRPr kern="1200">
        <a:solidFill>
          <a:srgbClr val="000000"/>
        </a:solidFill>
        <a:latin typeface="Arial" charset="0"/>
        <a:ea typeface="+mn-ea"/>
        <a:cs typeface="+mn-cs"/>
      </a:defRPr>
    </a:lvl8pPr>
    <a:lvl9pPr marL="3657600" algn="l" defTabSz="914400" rtl="0" eaLnBrk="1" latinLnBrk="0" hangingPunct="1">
      <a:defRPr kern="1200">
        <a:solidFill>
          <a:srgbClr val="000000"/>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FF00"/>
    <a:srgbClr val="0000FF"/>
    <a:srgbClr val="070000"/>
    <a:srgbClr val="FF9900"/>
    <a:srgbClr val="E2DD00"/>
    <a:srgbClr val="FFFC7D"/>
    <a:srgbClr val="060000"/>
    <a:srgbClr val="050000"/>
    <a:srgbClr val="040000"/>
    <a:srgbClr val="03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48" autoAdjust="0"/>
    <p:restoredTop sz="83543" autoAdjust="0"/>
  </p:normalViewPr>
  <p:slideViewPr>
    <p:cSldViewPr snapToGrid="0">
      <p:cViewPr>
        <p:scale>
          <a:sx n="71" d="100"/>
          <a:sy n="71" d="100"/>
        </p:scale>
        <p:origin x="-300" y="-834"/>
      </p:cViewPr>
      <p:guideLst>
        <p:guide orient="horz" pos="2409"/>
        <p:guide orient="horz" pos="2500"/>
        <p:guide orient="horz" pos="3906"/>
        <p:guide orient="horz" pos="1003"/>
        <p:guide orient="horz" pos="142"/>
        <p:guide orient="horz" pos="232"/>
        <p:guide pos="2835"/>
        <p:guide pos="2925"/>
        <p:guide pos="4830"/>
        <p:guide pos="5624"/>
        <p:guide pos="930"/>
        <p:guide pos="839"/>
        <p:guide pos="136"/>
      </p:guideLst>
    </p:cSldViewPr>
  </p:slideViewPr>
  <p:notesTextViewPr>
    <p:cViewPr>
      <p:scale>
        <a:sx n="400" d="100"/>
        <a:sy n="400" d="100"/>
      </p:scale>
      <p:origin x="0" y="0"/>
    </p:cViewPr>
  </p:notesTextViewPr>
  <p:sorterViewPr>
    <p:cViewPr>
      <p:scale>
        <a:sx n="100" d="100"/>
        <a:sy n="100" d="100"/>
      </p:scale>
      <p:origin x="0" y="0"/>
    </p:cViewPr>
  </p:sorterViewPr>
  <p:notesViewPr>
    <p:cSldViewPr snapToGrid="0">
      <p:cViewPr varScale="1">
        <p:scale>
          <a:sx n="90" d="100"/>
          <a:sy n="90" d="100"/>
        </p:scale>
        <p:origin x="-3762" y="-114"/>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slide" Target="slides/slide48.xml"/><Relationship Id="rId68" Type="http://schemas.openxmlformats.org/officeDocument/2006/relationships/slide" Target="slides/slide53.xml"/><Relationship Id="rId76" Type="http://schemas.openxmlformats.org/officeDocument/2006/relationships/slide" Target="slides/slide61.xml"/><Relationship Id="rId84"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6.xml"/><Relationship Id="rId2" Type="http://schemas.openxmlformats.org/officeDocument/2006/relationships/slideMaster" Target="slideMasters/slideMaster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slide" Target="slides/slide59.xml"/><Relationship Id="rId79" Type="http://schemas.openxmlformats.org/officeDocument/2006/relationships/slide" Target="slides/slide64.xml"/><Relationship Id="rId87"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6.xml"/><Relationship Id="rId82" Type="http://schemas.openxmlformats.org/officeDocument/2006/relationships/handoutMaster" Target="handoutMasters/handoutMaster1.xml"/><Relationship Id="rId19" Type="http://schemas.openxmlformats.org/officeDocument/2006/relationships/slide" Target="slides/slide4.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slide" Target="slides/slide62.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slide" Target="slides/slide65.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notesMaster" Target="notesMasters/notesMaster1.xml"/><Relationship Id="rId86"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Sheet1!$D$8</c:f>
              <c:strCache>
                <c:ptCount val="1"/>
                <c:pt idx="0">
                  <c:v> Camera</c:v>
                </c:pt>
              </c:strCache>
            </c:strRef>
          </c:tx>
          <c:marker>
            <c:symbol val="none"/>
          </c:marker>
          <c:cat>
            <c:numRef>
              <c:f>Sheet1!$C$9:$C$41</c:f>
              <c:numCache>
                <c:formatCode>h:mm</c:formatCode>
                <c:ptCount val="33"/>
                <c:pt idx="0">
                  <c:v>0.62847222222222221</c:v>
                </c:pt>
                <c:pt idx="1">
                  <c:v>0.63194444444444442</c:v>
                </c:pt>
                <c:pt idx="2">
                  <c:v>0.63541666666666663</c:v>
                </c:pt>
                <c:pt idx="3">
                  <c:v>0.64236111111111105</c:v>
                </c:pt>
                <c:pt idx="4">
                  <c:v>0.64583333333333337</c:v>
                </c:pt>
                <c:pt idx="5">
                  <c:v>0.64930555555555558</c:v>
                </c:pt>
                <c:pt idx="6">
                  <c:v>0.65277777777777779</c:v>
                </c:pt>
                <c:pt idx="7">
                  <c:v>0.65625</c:v>
                </c:pt>
                <c:pt idx="8">
                  <c:v>0.65902777777777777</c:v>
                </c:pt>
                <c:pt idx="9">
                  <c:v>0.66041666666666665</c:v>
                </c:pt>
                <c:pt idx="10">
                  <c:v>0.66319444444444442</c:v>
                </c:pt>
                <c:pt idx="11">
                  <c:v>0.6645833333333333</c:v>
                </c:pt>
                <c:pt idx="12">
                  <c:v>0.66666666666666663</c:v>
                </c:pt>
                <c:pt idx="13">
                  <c:v>0.66875000000000007</c:v>
                </c:pt>
                <c:pt idx="14">
                  <c:v>0.67083333333333339</c:v>
                </c:pt>
                <c:pt idx="15">
                  <c:v>0.67291666666666661</c:v>
                </c:pt>
                <c:pt idx="16">
                  <c:v>0.67499999999999993</c:v>
                </c:pt>
                <c:pt idx="17">
                  <c:v>0.67708333333333337</c:v>
                </c:pt>
                <c:pt idx="18">
                  <c:v>0.6791666666666667</c:v>
                </c:pt>
                <c:pt idx="19">
                  <c:v>0.68125000000000002</c:v>
                </c:pt>
                <c:pt idx="20">
                  <c:v>0.68333333333333324</c:v>
                </c:pt>
                <c:pt idx="21">
                  <c:v>0.68541666666666667</c:v>
                </c:pt>
                <c:pt idx="22">
                  <c:v>0.6875</c:v>
                </c:pt>
                <c:pt idx="23">
                  <c:v>0.68958333333333333</c:v>
                </c:pt>
                <c:pt idx="24">
                  <c:v>0.69166666666666676</c:v>
                </c:pt>
                <c:pt idx="25">
                  <c:v>0.69374999999999998</c:v>
                </c:pt>
                <c:pt idx="26">
                  <c:v>0.6958333333333333</c:v>
                </c:pt>
                <c:pt idx="27">
                  <c:v>0.69791666666666663</c:v>
                </c:pt>
                <c:pt idx="28">
                  <c:v>0.70000000000000007</c:v>
                </c:pt>
                <c:pt idx="29">
                  <c:v>0.70208333333333339</c:v>
                </c:pt>
                <c:pt idx="30">
                  <c:v>0.70416666666666661</c:v>
                </c:pt>
                <c:pt idx="31">
                  <c:v>0.70624999999999993</c:v>
                </c:pt>
                <c:pt idx="32">
                  <c:v>0.70833333333333337</c:v>
                </c:pt>
              </c:numCache>
            </c:numRef>
          </c:cat>
          <c:val>
            <c:numRef>
              <c:f>Sheet1!$D$9:$D$41</c:f>
              <c:numCache>
                <c:formatCode>General</c:formatCode>
                <c:ptCount val="33"/>
                <c:pt idx="0">
                  <c:v>38.1</c:v>
                </c:pt>
                <c:pt idx="1">
                  <c:v>38.700000000000003</c:v>
                </c:pt>
                <c:pt idx="2">
                  <c:v>39.200000000000003</c:v>
                </c:pt>
                <c:pt idx="3">
                  <c:v>39.1</c:v>
                </c:pt>
                <c:pt idx="4">
                  <c:v>38.9</c:v>
                </c:pt>
                <c:pt idx="5">
                  <c:v>38.9</c:v>
                </c:pt>
                <c:pt idx="6">
                  <c:v>39.299999999999997</c:v>
                </c:pt>
                <c:pt idx="7">
                  <c:v>39.299999999999997</c:v>
                </c:pt>
                <c:pt idx="8">
                  <c:v>39.4</c:v>
                </c:pt>
                <c:pt idx="9">
                  <c:v>39.4</c:v>
                </c:pt>
                <c:pt idx="10">
                  <c:v>42.2</c:v>
                </c:pt>
                <c:pt idx="11">
                  <c:v>44</c:v>
                </c:pt>
                <c:pt idx="12">
                  <c:v>45.9</c:v>
                </c:pt>
                <c:pt idx="13">
                  <c:v>46.9</c:v>
                </c:pt>
                <c:pt idx="14">
                  <c:v>48</c:v>
                </c:pt>
                <c:pt idx="15">
                  <c:v>49.1</c:v>
                </c:pt>
                <c:pt idx="16">
                  <c:v>50.2</c:v>
                </c:pt>
                <c:pt idx="17">
                  <c:v>51.1</c:v>
                </c:pt>
                <c:pt idx="18">
                  <c:v>51.7</c:v>
                </c:pt>
                <c:pt idx="19">
                  <c:v>44.3</c:v>
                </c:pt>
                <c:pt idx="20">
                  <c:v>42.3</c:v>
                </c:pt>
                <c:pt idx="21">
                  <c:v>41.3</c:v>
                </c:pt>
                <c:pt idx="22">
                  <c:v>40.700000000000003</c:v>
                </c:pt>
                <c:pt idx="23">
                  <c:v>40.200000000000003</c:v>
                </c:pt>
                <c:pt idx="24">
                  <c:v>39.9</c:v>
                </c:pt>
                <c:pt idx="25">
                  <c:v>39.4</c:v>
                </c:pt>
                <c:pt idx="26">
                  <c:v>39.4</c:v>
                </c:pt>
                <c:pt idx="27">
                  <c:v>39.200000000000003</c:v>
                </c:pt>
                <c:pt idx="28">
                  <c:v>39</c:v>
                </c:pt>
                <c:pt idx="29">
                  <c:v>38.9</c:v>
                </c:pt>
                <c:pt idx="30">
                  <c:v>38.700000000000003</c:v>
                </c:pt>
                <c:pt idx="31">
                  <c:v>38.700000000000003</c:v>
                </c:pt>
                <c:pt idx="32">
                  <c:v>38.700000000000003</c:v>
                </c:pt>
              </c:numCache>
            </c:numRef>
          </c:val>
          <c:smooth val="0"/>
        </c:ser>
        <c:ser>
          <c:idx val="1"/>
          <c:order val="1"/>
          <c:tx>
            <c:strRef>
              <c:f>Sheet1!$E$8</c:f>
              <c:strCache>
                <c:ptCount val="1"/>
                <c:pt idx="0">
                  <c:v> Enclosure</c:v>
                </c:pt>
              </c:strCache>
            </c:strRef>
          </c:tx>
          <c:marker>
            <c:symbol val="none"/>
          </c:marker>
          <c:cat>
            <c:numRef>
              <c:f>Sheet1!$C$9:$C$41</c:f>
              <c:numCache>
                <c:formatCode>h:mm</c:formatCode>
                <c:ptCount val="33"/>
                <c:pt idx="0">
                  <c:v>0.62847222222222221</c:v>
                </c:pt>
                <c:pt idx="1">
                  <c:v>0.63194444444444442</c:v>
                </c:pt>
                <c:pt idx="2">
                  <c:v>0.63541666666666663</c:v>
                </c:pt>
                <c:pt idx="3">
                  <c:v>0.64236111111111105</c:v>
                </c:pt>
                <c:pt idx="4">
                  <c:v>0.64583333333333337</c:v>
                </c:pt>
                <c:pt idx="5">
                  <c:v>0.64930555555555558</c:v>
                </c:pt>
                <c:pt idx="6">
                  <c:v>0.65277777777777779</c:v>
                </c:pt>
                <c:pt idx="7">
                  <c:v>0.65625</c:v>
                </c:pt>
                <c:pt idx="8">
                  <c:v>0.65902777777777777</c:v>
                </c:pt>
                <c:pt idx="9">
                  <c:v>0.66041666666666665</c:v>
                </c:pt>
                <c:pt idx="10">
                  <c:v>0.66319444444444442</c:v>
                </c:pt>
                <c:pt idx="11">
                  <c:v>0.6645833333333333</c:v>
                </c:pt>
                <c:pt idx="12">
                  <c:v>0.66666666666666663</c:v>
                </c:pt>
                <c:pt idx="13">
                  <c:v>0.66875000000000007</c:v>
                </c:pt>
                <c:pt idx="14">
                  <c:v>0.67083333333333339</c:v>
                </c:pt>
                <c:pt idx="15">
                  <c:v>0.67291666666666661</c:v>
                </c:pt>
                <c:pt idx="16">
                  <c:v>0.67499999999999993</c:v>
                </c:pt>
                <c:pt idx="17">
                  <c:v>0.67708333333333337</c:v>
                </c:pt>
                <c:pt idx="18">
                  <c:v>0.6791666666666667</c:v>
                </c:pt>
                <c:pt idx="19">
                  <c:v>0.68125000000000002</c:v>
                </c:pt>
                <c:pt idx="20">
                  <c:v>0.68333333333333324</c:v>
                </c:pt>
                <c:pt idx="21">
                  <c:v>0.68541666666666667</c:v>
                </c:pt>
                <c:pt idx="22">
                  <c:v>0.6875</c:v>
                </c:pt>
                <c:pt idx="23">
                  <c:v>0.68958333333333333</c:v>
                </c:pt>
                <c:pt idx="24">
                  <c:v>0.69166666666666676</c:v>
                </c:pt>
                <c:pt idx="25">
                  <c:v>0.69374999999999998</c:v>
                </c:pt>
                <c:pt idx="26">
                  <c:v>0.6958333333333333</c:v>
                </c:pt>
                <c:pt idx="27">
                  <c:v>0.69791666666666663</c:v>
                </c:pt>
                <c:pt idx="28">
                  <c:v>0.70000000000000007</c:v>
                </c:pt>
                <c:pt idx="29">
                  <c:v>0.70208333333333339</c:v>
                </c:pt>
                <c:pt idx="30">
                  <c:v>0.70416666666666661</c:v>
                </c:pt>
                <c:pt idx="31">
                  <c:v>0.70624999999999993</c:v>
                </c:pt>
                <c:pt idx="32">
                  <c:v>0.70833333333333337</c:v>
                </c:pt>
              </c:numCache>
            </c:numRef>
          </c:cat>
          <c:val>
            <c:numRef>
              <c:f>Sheet1!$E$9:$E$41</c:f>
              <c:numCache>
                <c:formatCode>General</c:formatCode>
                <c:ptCount val="33"/>
                <c:pt idx="0">
                  <c:v>40.1</c:v>
                </c:pt>
                <c:pt idx="1">
                  <c:v>40.299999999999997</c:v>
                </c:pt>
                <c:pt idx="2">
                  <c:v>40.299999999999997</c:v>
                </c:pt>
                <c:pt idx="3">
                  <c:v>40.9</c:v>
                </c:pt>
                <c:pt idx="4">
                  <c:v>41.2</c:v>
                </c:pt>
                <c:pt idx="5">
                  <c:v>41.4</c:v>
                </c:pt>
                <c:pt idx="6">
                  <c:v>41.6</c:v>
                </c:pt>
                <c:pt idx="7">
                  <c:v>41.8</c:v>
                </c:pt>
                <c:pt idx="8">
                  <c:v>41.9</c:v>
                </c:pt>
                <c:pt idx="9">
                  <c:v>41.9</c:v>
                </c:pt>
                <c:pt idx="10">
                  <c:v>42.1</c:v>
                </c:pt>
                <c:pt idx="11">
                  <c:v>42.5</c:v>
                </c:pt>
                <c:pt idx="12">
                  <c:v>43.3</c:v>
                </c:pt>
                <c:pt idx="13">
                  <c:v>43.7</c:v>
                </c:pt>
                <c:pt idx="14">
                  <c:v>44.2</c:v>
                </c:pt>
                <c:pt idx="15">
                  <c:v>44.6</c:v>
                </c:pt>
                <c:pt idx="16">
                  <c:v>45.1</c:v>
                </c:pt>
                <c:pt idx="17">
                  <c:v>45.3</c:v>
                </c:pt>
                <c:pt idx="18">
                  <c:v>45.7</c:v>
                </c:pt>
                <c:pt idx="19">
                  <c:v>45.1</c:v>
                </c:pt>
                <c:pt idx="20">
                  <c:v>44.5</c:v>
                </c:pt>
                <c:pt idx="21">
                  <c:v>44</c:v>
                </c:pt>
                <c:pt idx="22">
                  <c:v>43.5</c:v>
                </c:pt>
                <c:pt idx="23">
                  <c:v>43.1</c:v>
                </c:pt>
                <c:pt idx="24">
                  <c:v>42.8</c:v>
                </c:pt>
                <c:pt idx="25">
                  <c:v>42.6</c:v>
                </c:pt>
                <c:pt idx="26">
                  <c:v>42.4</c:v>
                </c:pt>
                <c:pt idx="27">
                  <c:v>41.9</c:v>
                </c:pt>
                <c:pt idx="28">
                  <c:v>41.6</c:v>
                </c:pt>
                <c:pt idx="29">
                  <c:v>41.4</c:v>
                </c:pt>
                <c:pt idx="30">
                  <c:v>41.1</c:v>
                </c:pt>
                <c:pt idx="31">
                  <c:v>41</c:v>
                </c:pt>
                <c:pt idx="32">
                  <c:v>41</c:v>
                </c:pt>
              </c:numCache>
            </c:numRef>
          </c:val>
          <c:smooth val="0"/>
        </c:ser>
        <c:dLbls>
          <c:showLegendKey val="0"/>
          <c:showVal val="0"/>
          <c:showCatName val="0"/>
          <c:showSerName val="0"/>
          <c:showPercent val="0"/>
          <c:showBubbleSize val="0"/>
        </c:dLbls>
        <c:marker val="1"/>
        <c:smooth val="0"/>
        <c:axId val="44616704"/>
        <c:axId val="44622592"/>
      </c:lineChart>
      <c:catAx>
        <c:axId val="44616704"/>
        <c:scaling>
          <c:orientation val="minMax"/>
        </c:scaling>
        <c:delete val="0"/>
        <c:axPos val="b"/>
        <c:numFmt formatCode="h:mm" sourceLinked="1"/>
        <c:majorTickMark val="none"/>
        <c:minorTickMark val="none"/>
        <c:tickLblPos val="nextTo"/>
        <c:crossAx val="44622592"/>
        <c:crosses val="autoZero"/>
        <c:auto val="1"/>
        <c:lblAlgn val="ctr"/>
        <c:lblOffset val="100"/>
        <c:noMultiLvlLbl val="0"/>
      </c:catAx>
      <c:valAx>
        <c:axId val="44622592"/>
        <c:scaling>
          <c:orientation val="minMax"/>
        </c:scaling>
        <c:delete val="0"/>
        <c:axPos val="l"/>
        <c:numFmt formatCode="General" sourceLinked="1"/>
        <c:majorTickMark val="none"/>
        <c:minorTickMark val="none"/>
        <c:tickLblPos val="nextTo"/>
        <c:crossAx val="44616704"/>
        <c:crosses val="autoZero"/>
        <c:crossBetween val="between"/>
      </c:valAx>
      <c:spPr>
        <a:ln>
          <a:solidFill>
            <a:schemeClr val="tx1">
              <a:alpha val="36000"/>
            </a:schemeClr>
          </a:solidFill>
        </a:ln>
      </c:spPr>
    </c:plotArea>
    <c:legend>
      <c:legendPos val="b"/>
      <c:layout/>
      <c:overlay val="0"/>
    </c:legend>
    <c:plotVisOnly val="1"/>
    <c:dispBlanksAs val="gap"/>
    <c:showDLblsOverMax val="0"/>
  </c:chart>
  <c:spPr>
    <a:ln>
      <a:noFill/>
    </a:ln>
  </c:sp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0"/>
            <a:ext cx="2946400" cy="495300"/>
          </a:xfrm>
          <a:prstGeom prst="rect">
            <a:avLst/>
          </a:prstGeom>
          <a:noFill/>
          <a:ln w="9525">
            <a:noFill/>
            <a:miter lim="800000"/>
            <a:headEnd/>
            <a:tailEnd/>
          </a:ln>
          <a:effectLst/>
        </p:spPr>
        <p:txBody>
          <a:bodyPr vert="horz" wrap="square" lIns="95529" tIns="47764" rIns="95529" bIns="47764" numCol="1" anchor="t" anchorCtr="0" compatLnSpc="1">
            <a:prstTxWarp prst="textNoShape">
              <a:avLst/>
            </a:prstTxWarp>
          </a:bodyPr>
          <a:lstStyle>
            <a:lvl1pPr defTabSz="955675">
              <a:spcBef>
                <a:spcPct val="0"/>
              </a:spcBef>
              <a:buClrTx/>
              <a:buSzTx/>
              <a:buFontTx/>
              <a:buNone/>
              <a:defRPr sz="1300">
                <a:solidFill>
                  <a:schemeClr val="tx1"/>
                </a:solidFill>
              </a:defRPr>
            </a:lvl1pPr>
          </a:lstStyle>
          <a:p>
            <a:pPr>
              <a:defRPr/>
            </a:pPr>
            <a:endParaRPr lang="de-CH"/>
          </a:p>
        </p:txBody>
      </p:sp>
      <p:sp>
        <p:nvSpPr>
          <p:cNvPr id="55299" name="Rectangle 3"/>
          <p:cNvSpPr>
            <a:spLocks noGrp="1" noChangeArrowheads="1"/>
          </p:cNvSpPr>
          <p:nvPr>
            <p:ph type="dt" sz="quarter" idx="1"/>
          </p:nvPr>
        </p:nvSpPr>
        <p:spPr bwMode="auto">
          <a:xfrm>
            <a:off x="3851275" y="0"/>
            <a:ext cx="2946400" cy="495300"/>
          </a:xfrm>
          <a:prstGeom prst="rect">
            <a:avLst/>
          </a:prstGeom>
          <a:noFill/>
          <a:ln w="9525">
            <a:noFill/>
            <a:miter lim="800000"/>
            <a:headEnd/>
            <a:tailEnd/>
          </a:ln>
          <a:effectLst/>
        </p:spPr>
        <p:txBody>
          <a:bodyPr vert="horz" wrap="square" lIns="95529" tIns="47764" rIns="95529" bIns="47764" numCol="1" anchor="t" anchorCtr="0" compatLnSpc="1">
            <a:prstTxWarp prst="textNoShape">
              <a:avLst/>
            </a:prstTxWarp>
          </a:bodyPr>
          <a:lstStyle>
            <a:lvl1pPr algn="r" defTabSz="955675">
              <a:spcBef>
                <a:spcPct val="0"/>
              </a:spcBef>
              <a:buClrTx/>
              <a:buSzTx/>
              <a:buFontTx/>
              <a:buNone/>
              <a:defRPr sz="1300">
                <a:solidFill>
                  <a:schemeClr val="tx1"/>
                </a:solidFill>
              </a:defRPr>
            </a:lvl1pPr>
          </a:lstStyle>
          <a:p>
            <a:pPr>
              <a:defRPr/>
            </a:pPr>
            <a:endParaRPr lang="de-CH"/>
          </a:p>
        </p:txBody>
      </p:sp>
      <p:sp>
        <p:nvSpPr>
          <p:cNvPr id="55300" name="Rectangle 4"/>
          <p:cNvSpPr>
            <a:spLocks noGrp="1" noChangeArrowheads="1"/>
          </p:cNvSpPr>
          <p:nvPr>
            <p:ph type="ftr" sz="quarter" idx="2"/>
          </p:nvPr>
        </p:nvSpPr>
        <p:spPr bwMode="auto">
          <a:xfrm>
            <a:off x="0" y="9431338"/>
            <a:ext cx="2946400" cy="495300"/>
          </a:xfrm>
          <a:prstGeom prst="rect">
            <a:avLst/>
          </a:prstGeom>
          <a:noFill/>
          <a:ln w="9525">
            <a:noFill/>
            <a:miter lim="800000"/>
            <a:headEnd/>
            <a:tailEnd/>
          </a:ln>
          <a:effectLst/>
        </p:spPr>
        <p:txBody>
          <a:bodyPr vert="horz" wrap="square" lIns="95529" tIns="47764" rIns="95529" bIns="47764" numCol="1" anchor="b" anchorCtr="0" compatLnSpc="1">
            <a:prstTxWarp prst="textNoShape">
              <a:avLst/>
            </a:prstTxWarp>
          </a:bodyPr>
          <a:lstStyle>
            <a:lvl1pPr defTabSz="955675">
              <a:spcBef>
                <a:spcPct val="0"/>
              </a:spcBef>
              <a:buClrTx/>
              <a:buSzTx/>
              <a:buFontTx/>
              <a:buNone/>
              <a:defRPr sz="1300">
                <a:solidFill>
                  <a:schemeClr val="tx1"/>
                </a:solidFill>
              </a:defRPr>
            </a:lvl1pPr>
          </a:lstStyle>
          <a:p>
            <a:pPr>
              <a:defRPr/>
            </a:pPr>
            <a:endParaRPr lang="de-CH"/>
          </a:p>
        </p:txBody>
      </p:sp>
      <p:sp>
        <p:nvSpPr>
          <p:cNvPr id="55301" name="Rectangle 5"/>
          <p:cNvSpPr>
            <a:spLocks noGrp="1" noChangeArrowheads="1"/>
          </p:cNvSpPr>
          <p:nvPr>
            <p:ph type="sldNum" sz="quarter" idx="3"/>
          </p:nvPr>
        </p:nvSpPr>
        <p:spPr bwMode="auto">
          <a:xfrm>
            <a:off x="3851275" y="9431338"/>
            <a:ext cx="2946400" cy="495300"/>
          </a:xfrm>
          <a:prstGeom prst="rect">
            <a:avLst/>
          </a:prstGeom>
          <a:noFill/>
          <a:ln w="9525">
            <a:noFill/>
            <a:miter lim="800000"/>
            <a:headEnd/>
            <a:tailEnd/>
          </a:ln>
          <a:effectLst/>
        </p:spPr>
        <p:txBody>
          <a:bodyPr vert="horz" wrap="square" lIns="95529" tIns="47764" rIns="95529" bIns="47764" numCol="1" anchor="b" anchorCtr="0" compatLnSpc="1">
            <a:prstTxWarp prst="textNoShape">
              <a:avLst/>
            </a:prstTxWarp>
          </a:bodyPr>
          <a:lstStyle>
            <a:lvl1pPr algn="r" defTabSz="955675">
              <a:spcBef>
                <a:spcPct val="0"/>
              </a:spcBef>
              <a:buClrTx/>
              <a:buSzTx/>
              <a:buFontTx/>
              <a:buNone/>
              <a:defRPr sz="1300">
                <a:solidFill>
                  <a:schemeClr val="tx1"/>
                </a:solidFill>
              </a:defRPr>
            </a:lvl1pPr>
          </a:lstStyle>
          <a:p>
            <a:pPr>
              <a:defRPr/>
            </a:pPr>
            <a:fld id="{A403DC37-742E-458B-A86B-A8CE49358AA5}" type="slidenum">
              <a:rPr lang="de-CH"/>
              <a:pPr>
                <a:defRPr/>
              </a:pPr>
              <a:t>‹#›</a:t>
            </a:fld>
            <a:endParaRPr lang="de-CH"/>
          </a:p>
        </p:txBody>
      </p:sp>
    </p:spTree>
    <p:extLst>
      <p:ext uri="{BB962C8B-B14F-4D97-AF65-F5344CB8AC3E}">
        <p14:creationId xmlns:p14="http://schemas.microsoft.com/office/powerpoint/2010/main" val="28174966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727075" y="280988"/>
            <a:ext cx="2946400" cy="2667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defTabSz="955675">
              <a:spcBef>
                <a:spcPct val="0"/>
              </a:spcBef>
              <a:buClrTx/>
              <a:buSzTx/>
              <a:buFontTx/>
              <a:buNone/>
              <a:defRPr sz="1000">
                <a:solidFill>
                  <a:schemeClr val="tx1"/>
                </a:solidFill>
              </a:defRPr>
            </a:lvl1pPr>
          </a:lstStyle>
          <a:p>
            <a:pPr>
              <a:defRPr/>
            </a:pPr>
            <a:endParaRPr lang="de-CH"/>
          </a:p>
        </p:txBody>
      </p:sp>
      <p:sp>
        <p:nvSpPr>
          <p:cNvPr id="3075" name="Rectangle 3"/>
          <p:cNvSpPr>
            <a:spLocks noGrp="1" noChangeArrowheads="1"/>
          </p:cNvSpPr>
          <p:nvPr>
            <p:ph type="dt" idx="1"/>
          </p:nvPr>
        </p:nvSpPr>
        <p:spPr bwMode="auto">
          <a:xfrm>
            <a:off x="3681413" y="280988"/>
            <a:ext cx="2760662" cy="2667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defTabSz="955675">
              <a:spcBef>
                <a:spcPct val="0"/>
              </a:spcBef>
              <a:buClrTx/>
              <a:buSzTx/>
              <a:buFontTx/>
              <a:buNone/>
              <a:defRPr sz="1000">
                <a:solidFill>
                  <a:schemeClr val="tx1"/>
                </a:solidFill>
              </a:defRPr>
            </a:lvl1pPr>
          </a:lstStyle>
          <a:p>
            <a:pPr>
              <a:defRPr/>
            </a:pPr>
            <a:endParaRPr lang="de-CH"/>
          </a:p>
        </p:txBody>
      </p:sp>
      <p:sp>
        <p:nvSpPr>
          <p:cNvPr id="30724" name="Rectangle 4"/>
          <p:cNvSpPr>
            <a:spLocks noGrp="1" noRot="1" noChangeAspect="1" noChangeArrowheads="1" noTextEdit="1"/>
          </p:cNvSpPr>
          <p:nvPr>
            <p:ph type="sldImg" idx="2"/>
          </p:nvPr>
        </p:nvSpPr>
        <p:spPr bwMode="auto">
          <a:xfrm>
            <a:off x="727075" y="561975"/>
            <a:ext cx="5697538" cy="4271963"/>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27075" y="5075238"/>
            <a:ext cx="5697538" cy="43465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CH" noProof="0" smtClean="0"/>
              <a:t>Click to edit Master text styles</a:t>
            </a:r>
          </a:p>
          <a:p>
            <a:pPr lvl="1"/>
            <a:r>
              <a:rPr lang="de-CH" noProof="0" smtClean="0"/>
              <a:t>Second level</a:t>
            </a:r>
          </a:p>
          <a:p>
            <a:pPr lvl="2"/>
            <a:r>
              <a:rPr lang="de-CH" noProof="0" smtClean="0"/>
              <a:t>Third level</a:t>
            </a:r>
          </a:p>
          <a:p>
            <a:pPr lvl="3"/>
            <a:r>
              <a:rPr lang="de-CH" noProof="0" smtClean="0"/>
              <a:t>Fourth level</a:t>
            </a:r>
          </a:p>
          <a:p>
            <a:pPr lvl="4"/>
            <a:r>
              <a:rPr lang="de-CH" noProof="0" smtClean="0"/>
              <a:t>Fifth level</a:t>
            </a:r>
          </a:p>
        </p:txBody>
      </p:sp>
      <p:sp>
        <p:nvSpPr>
          <p:cNvPr id="3078" name="Rectangle 6"/>
          <p:cNvSpPr>
            <a:spLocks noGrp="1" noChangeArrowheads="1"/>
          </p:cNvSpPr>
          <p:nvPr>
            <p:ph type="ftr" sz="quarter" idx="4"/>
          </p:nvPr>
        </p:nvSpPr>
        <p:spPr bwMode="auto">
          <a:xfrm>
            <a:off x="727075" y="9421813"/>
            <a:ext cx="2946400" cy="274637"/>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defTabSz="955675">
              <a:spcBef>
                <a:spcPct val="0"/>
              </a:spcBef>
              <a:buClrTx/>
              <a:buSzTx/>
              <a:buFontTx/>
              <a:buNone/>
              <a:defRPr sz="1000">
                <a:solidFill>
                  <a:schemeClr val="tx1"/>
                </a:solidFill>
              </a:defRPr>
            </a:lvl1pPr>
          </a:lstStyle>
          <a:p>
            <a:pPr>
              <a:defRPr/>
            </a:pPr>
            <a:endParaRPr lang="de-CH"/>
          </a:p>
        </p:txBody>
      </p:sp>
      <p:sp>
        <p:nvSpPr>
          <p:cNvPr id="3079" name="Rectangle 7"/>
          <p:cNvSpPr>
            <a:spLocks noGrp="1" noChangeArrowheads="1"/>
          </p:cNvSpPr>
          <p:nvPr>
            <p:ph type="sldNum" sz="quarter" idx="5"/>
          </p:nvPr>
        </p:nvSpPr>
        <p:spPr bwMode="auto">
          <a:xfrm>
            <a:off x="3678238" y="9431338"/>
            <a:ext cx="2763837" cy="274637"/>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defTabSz="955675">
              <a:spcBef>
                <a:spcPct val="0"/>
              </a:spcBef>
              <a:buClrTx/>
              <a:buSzTx/>
              <a:buFontTx/>
              <a:buNone/>
              <a:defRPr sz="1000">
                <a:solidFill>
                  <a:schemeClr val="tx1"/>
                </a:solidFill>
              </a:defRPr>
            </a:lvl1pPr>
          </a:lstStyle>
          <a:p>
            <a:pPr>
              <a:defRPr/>
            </a:pPr>
            <a:fld id="{9470CA66-21F1-4AE1-A77D-8AEF511F2110}" type="slidenum">
              <a:rPr lang="de-CH"/>
              <a:pPr>
                <a:defRPr/>
              </a:pPr>
              <a:t>‹#›</a:t>
            </a:fld>
            <a:endParaRPr lang="de-CH"/>
          </a:p>
        </p:txBody>
      </p:sp>
    </p:spTree>
    <p:extLst>
      <p:ext uri="{BB962C8B-B14F-4D97-AF65-F5344CB8AC3E}">
        <p14:creationId xmlns:p14="http://schemas.microsoft.com/office/powerpoint/2010/main" val="1054961534"/>
      </p:ext>
    </p:extLst>
  </p:cSld>
  <p:clrMap bg1="lt1" tx1="dk1" bg2="lt2" tx2="dk2" accent1="accent1" accent2="accent2" accent3="accent3" accent4="accent4" accent5="accent5" accent6="accent6" hlink="hlink" folHlink="folHlink"/>
  <p:notesStyle>
    <a:lvl1pPr algn="l" rtl="0" eaLnBrk="0" fontAlgn="base" hangingPunct="0">
      <a:lnSpc>
        <a:spcPct val="110000"/>
      </a:lnSpc>
      <a:spcBef>
        <a:spcPct val="50000"/>
      </a:spcBef>
      <a:spcAft>
        <a:spcPct val="0"/>
      </a:spcAft>
      <a:defRPr sz="1000" kern="1200">
        <a:solidFill>
          <a:schemeClr val="tx1"/>
        </a:solidFill>
        <a:latin typeface="Arial" charset="0"/>
        <a:ea typeface="+mn-ea"/>
        <a:cs typeface="Arial" charset="0"/>
      </a:defRPr>
    </a:lvl1pPr>
    <a:lvl2pPr marL="457200" algn="l" rtl="0" eaLnBrk="0" fontAlgn="base" hangingPunct="0">
      <a:lnSpc>
        <a:spcPct val="110000"/>
      </a:lnSpc>
      <a:spcBef>
        <a:spcPct val="50000"/>
      </a:spcBef>
      <a:spcAft>
        <a:spcPct val="0"/>
      </a:spcAft>
      <a:defRPr sz="1000" kern="1200">
        <a:solidFill>
          <a:schemeClr val="tx1"/>
        </a:solidFill>
        <a:latin typeface="Arial" charset="0"/>
        <a:ea typeface="+mn-ea"/>
        <a:cs typeface="Arial" charset="0"/>
      </a:defRPr>
    </a:lvl2pPr>
    <a:lvl3pPr marL="914400" algn="l" rtl="0" eaLnBrk="0" fontAlgn="base" hangingPunct="0">
      <a:lnSpc>
        <a:spcPct val="110000"/>
      </a:lnSpc>
      <a:spcBef>
        <a:spcPct val="50000"/>
      </a:spcBef>
      <a:spcAft>
        <a:spcPct val="0"/>
      </a:spcAft>
      <a:defRPr sz="1000" kern="1200">
        <a:solidFill>
          <a:schemeClr val="tx1"/>
        </a:solidFill>
        <a:latin typeface="Arial" charset="0"/>
        <a:ea typeface="+mn-ea"/>
        <a:cs typeface="Arial" charset="0"/>
      </a:defRPr>
    </a:lvl3pPr>
    <a:lvl4pPr marL="1371600" algn="l" rtl="0" eaLnBrk="0" fontAlgn="base" hangingPunct="0">
      <a:lnSpc>
        <a:spcPct val="110000"/>
      </a:lnSpc>
      <a:spcBef>
        <a:spcPct val="50000"/>
      </a:spcBef>
      <a:spcAft>
        <a:spcPct val="0"/>
      </a:spcAft>
      <a:defRPr sz="1000" kern="1200">
        <a:solidFill>
          <a:schemeClr val="tx1"/>
        </a:solidFill>
        <a:latin typeface="Arial" charset="0"/>
        <a:ea typeface="+mn-ea"/>
        <a:cs typeface="Arial" charset="0"/>
      </a:defRPr>
    </a:lvl4pPr>
    <a:lvl5pPr marL="1828800" algn="l" rtl="0" eaLnBrk="0" fontAlgn="base" hangingPunct="0">
      <a:lnSpc>
        <a:spcPct val="110000"/>
      </a:lnSpc>
      <a:spcBef>
        <a:spcPct val="50000"/>
      </a:spcBef>
      <a:spcAft>
        <a:spcPct val="0"/>
      </a:spcAft>
      <a:defRPr sz="10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defTabSz="955675" eaLnBrk="0" hangingPunct="0">
              <a:defRPr>
                <a:solidFill>
                  <a:srgbClr val="000000"/>
                </a:solidFill>
                <a:latin typeface="Arial" charset="0"/>
              </a:defRPr>
            </a:lvl1pPr>
            <a:lvl2pPr marL="742950" indent="-285750" defTabSz="955675" eaLnBrk="0" hangingPunct="0">
              <a:defRPr>
                <a:solidFill>
                  <a:srgbClr val="000000"/>
                </a:solidFill>
                <a:latin typeface="Arial" charset="0"/>
              </a:defRPr>
            </a:lvl2pPr>
            <a:lvl3pPr marL="1143000" indent="-228600" defTabSz="955675" eaLnBrk="0" hangingPunct="0">
              <a:defRPr>
                <a:solidFill>
                  <a:srgbClr val="000000"/>
                </a:solidFill>
                <a:latin typeface="Arial" charset="0"/>
              </a:defRPr>
            </a:lvl3pPr>
            <a:lvl4pPr marL="1600200" indent="-228600" defTabSz="955675" eaLnBrk="0" hangingPunct="0">
              <a:defRPr>
                <a:solidFill>
                  <a:srgbClr val="000000"/>
                </a:solidFill>
                <a:latin typeface="Arial" charset="0"/>
              </a:defRPr>
            </a:lvl4pPr>
            <a:lvl5pPr marL="2057400" indent="-228600" defTabSz="955675" eaLnBrk="0" hangingPunct="0">
              <a:defRPr>
                <a:solidFill>
                  <a:srgbClr val="000000"/>
                </a:solidFill>
                <a:latin typeface="Arial" charset="0"/>
              </a:defRPr>
            </a:lvl5pPr>
            <a:lvl6pPr marL="25146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6pPr>
            <a:lvl7pPr marL="29718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7pPr>
            <a:lvl8pPr marL="34290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8pPr>
            <a:lvl9pPr marL="38862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9pPr>
          </a:lstStyle>
          <a:p>
            <a:pPr eaLnBrk="1" hangingPunct="1">
              <a:buClr>
                <a:srgbClr val="1F497D"/>
              </a:buClr>
            </a:pPr>
            <a:fld id="{8675446B-E025-4CE6-9EB8-5387545561AD}" type="slidenum">
              <a:rPr lang="de-CH">
                <a:solidFill>
                  <a:prstClr val="black"/>
                </a:solidFill>
              </a:rPr>
              <a:pPr eaLnBrk="1" hangingPunct="1">
                <a:buClr>
                  <a:srgbClr val="1F497D"/>
                </a:buClr>
              </a:pPr>
              <a:t>1</a:t>
            </a:fld>
            <a:endParaRPr lang="de-CH" dirty="0">
              <a:solidFill>
                <a:prstClr val="black"/>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pPr eaLnBrk="1" hangingPunct="1"/>
            <a:endParaRPr lang="de-DE"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10000"/>
              </a:lnSpc>
              <a:spcBef>
                <a:spcPct val="50000"/>
              </a:spcBef>
              <a:spcAft>
                <a:spcPct val="0"/>
              </a:spcAft>
              <a:buClrTx/>
              <a:buSzTx/>
              <a:buFontTx/>
              <a:buNone/>
              <a:tabLst/>
              <a:defRPr/>
            </a:pPr>
            <a:r>
              <a:rPr lang="en-US" sz="1000" b="0" i="0" kern="1200" dirty="0" smtClean="0">
                <a:solidFill>
                  <a:schemeClr val="tx1"/>
                </a:solidFill>
                <a:effectLst/>
                <a:latin typeface="Arial" charset="0"/>
                <a:ea typeface="+mn-ea"/>
                <a:cs typeface="Arial" charset="0"/>
              </a:rPr>
              <a:t>As I mentioned the motion of each track is estimated by a </a:t>
            </a:r>
            <a:r>
              <a:rPr lang="en-US" sz="1000" b="0" i="0" kern="1200" dirty="0" err="1" smtClean="0">
                <a:solidFill>
                  <a:schemeClr val="tx1"/>
                </a:solidFill>
                <a:effectLst/>
                <a:latin typeface="Arial" charset="0"/>
                <a:ea typeface="+mn-ea"/>
                <a:cs typeface="Arial" charset="0"/>
              </a:rPr>
              <a:t>Kalman</a:t>
            </a:r>
            <a:r>
              <a:rPr lang="en-US" sz="1000" b="0" i="0" kern="1200" dirty="0" smtClean="0">
                <a:solidFill>
                  <a:schemeClr val="tx1"/>
                </a:solidFill>
                <a:effectLst/>
                <a:latin typeface="Arial" charset="0"/>
                <a:ea typeface="+mn-ea"/>
                <a:cs typeface="Arial" charset="0"/>
              </a:rPr>
              <a:t> filter. </a:t>
            </a:r>
          </a:p>
          <a:p>
            <a:pPr marL="0" marR="0" indent="0" algn="l" defTabSz="914400" rtl="0" eaLnBrk="0" fontAlgn="base" latinLnBrk="0" hangingPunct="0">
              <a:lnSpc>
                <a:spcPct val="110000"/>
              </a:lnSpc>
              <a:spcBef>
                <a:spcPct val="50000"/>
              </a:spcBef>
              <a:spcAft>
                <a:spcPct val="0"/>
              </a:spcAft>
              <a:buClrTx/>
              <a:buSzTx/>
              <a:buFontTx/>
              <a:buNone/>
              <a:tabLst/>
              <a:defRPr/>
            </a:pPr>
            <a:endParaRPr lang="en-US" sz="1000" b="0" i="0" kern="1200" dirty="0" smtClean="0">
              <a:solidFill>
                <a:schemeClr val="tx1"/>
              </a:solidFill>
              <a:effectLst/>
              <a:latin typeface="Arial" charset="0"/>
              <a:ea typeface="+mn-ea"/>
              <a:cs typeface="Arial" charset="0"/>
            </a:endParaRPr>
          </a:p>
          <a:p>
            <a:pPr marL="0" marR="0" indent="0" algn="l" defTabSz="914400" rtl="0" eaLnBrk="0" fontAlgn="base" latinLnBrk="0" hangingPunct="0">
              <a:lnSpc>
                <a:spcPct val="110000"/>
              </a:lnSpc>
              <a:spcBef>
                <a:spcPct val="50000"/>
              </a:spcBef>
              <a:spcAft>
                <a:spcPct val="0"/>
              </a:spcAft>
              <a:buClrTx/>
              <a:buSzTx/>
              <a:buFontTx/>
              <a:buNone/>
              <a:tabLst/>
              <a:defRPr/>
            </a:pPr>
            <a:r>
              <a:rPr lang="en-US" sz="1000" b="0" i="0" kern="1200" dirty="0" smtClean="0">
                <a:solidFill>
                  <a:schemeClr val="tx1"/>
                </a:solidFill>
                <a:effectLst/>
                <a:latin typeface="Arial" charset="0"/>
                <a:ea typeface="+mn-ea"/>
                <a:cs typeface="Arial" charset="0"/>
              </a:rPr>
              <a:t>For now, we use </a:t>
            </a:r>
            <a:r>
              <a:rPr lang="en-US" dirty="0" smtClean="0"/>
              <a:t>straightforward implementation</a:t>
            </a:r>
            <a:r>
              <a:rPr lang="en-US" baseline="0" dirty="0" smtClean="0"/>
              <a:t> of the </a:t>
            </a:r>
            <a:r>
              <a:rPr lang="en-US" baseline="0" dirty="0" err="1" smtClean="0"/>
              <a:t>Kalman</a:t>
            </a:r>
            <a:r>
              <a:rPr lang="en-US" baseline="0" dirty="0" smtClean="0"/>
              <a:t> filter</a:t>
            </a:r>
            <a:endParaRPr lang="en-US" dirty="0" smtClean="0"/>
          </a:p>
        </p:txBody>
      </p:sp>
      <p:sp>
        <p:nvSpPr>
          <p:cNvPr id="4" name="Slide Number Placeholder 3"/>
          <p:cNvSpPr>
            <a:spLocks noGrp="1"/>
          </p:cNvSpPr>
          <p:nvPr>
            <p:ph type="sldNum" sz="quarter" idx="10"/>
          </p:nvPr>
        </p:nvSpPr>
        <p:spPr/>
        <p:txBody>
          <a:bodyPr/>
          <a:lstStyle/>
          <a:p>
            <a:pPr>
              <a:buClr>
                <a:srgbClr val="1F497D"/>
              </a:buClr>
              <a:defRPr/>
            </a:pPr>
            <a:fld id="{9470CA66-21F1-4AE1-A77D-8AEF511F2110}" type="slidenum">
              <a:rPr lang="de-CH" smtClean="0"/>
              <a:pPr>
                <a:buClr>
                  <a:srgbClr val="1F497D"/>
                </a:buClr>
                <a:defRPr/>
              </a:pPr>
              <a:t>23</a:t>
            </a:fld>
            <a:endParaRPr lang="de-CH"/>
          </a:p>
        </p:txBody>
      </p:sp>
    </p:spTree>
    <p:extLst>
      <p:ext uri="{BB962C8B-B14F-4D97-AF65-F5344CB8AC3E}">
        <p14:creationId xmlns:p14="http://schemas.microsoft.com/office/powerpoint/2010/main" val="2521292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10000"/>
              </a:lnSpc>
              <a:spcBef>
                <a:spcPct val="50000"/>
              </a:spcBef>
              <a:spcAft>
                <a:spcPct val="0"/>
              </a:spcAft>
              <a:buClrTx/>
              <a:buSzTx/>
              <a:buFontTx/>
              <a:buNone/>
              <a:tabLst/>
              <a:defRPr/>
            </a:pPr>
            <a:r>
              <a:rPr lang="en-US" sz="1600" dirty="0" smtClean="0"/>
              <a:t>So far I have talked about</a:t>
            </a:r>
            <a:r>
              <a:rPr lang="en-US" sz="1600" baseline="0" dirty="0" smtClean="0"/>
              <a:t> tracking the clouds on an image plan, to obtain the predictions in real coordinates we nee to use a calibration model for the camera.</a:t>
            </a:r>
          </a:p>
          <a:p>
            <a:pPr marL="0" marR="0" lvl="1" indent="0" algn="l" defTabSz="914400" rtl="0" eaLnBrk="0" fontAlgn="base" latinLnBrk="0" hangingPunct="0">
              <a:lnSpc>
                <a:spcPct val="110000"/>
              </a:lnSpc>
              <a:spcBef>
                <a:spcPct val="50000"/>
              </a:spcBef>
              <a:spcAft>
                <a:spcPct val="0"/>
              </a:spcAft>
              <a:buClrTx/>
              <a:buSzTx/>
              <a:buFontTx/>
              <a:buNone/>
              <a:tabLst/>
              <a:defRPr/>
            </a:pPr>
            <a:endParaRPr lang="en-US" sz="1600" dirty="0" smtClean="0"/>
          </a:p>
          <a:p>
            <a:pPr marL="0" marR="0" lvl="1" indent="0" algn="l" defTabSz="914400" rtl="0" eaLnBrk="0" fontAlgn="base" latinLnBrk="0" hangingPunct="0">
              <a:lnSpc>
                <a:spcPct val="110000"/>
              </a:lnSpc>
              <a:spcBef>
                <a:spcPct val="50000"/>
              </a:spcBef>
              <a:spcAft>
                <a:spcPct val="0"/>
              </a:spcAft>
              <a:buClrTx/>
              <a:buSzTx/>
              <a:buFontTx/>
              <a:buNone/>
              <a:tabLst/>
              <a:defRPr/>
            </a:pPr>
            <a:r>
              <a:rPr lang="en-US" sz="1600" dirty="0" smtClean="0"/>
              <a:t>Calibration model provides us with a mapping between ‘image plane coordinates’ and ‘the coordinates on the unit circle around the camera’; and the inverse.</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buClr>
                <a:srgbClr val="1F497D"/>
              </a:buClr>
              <a:defRPr/>
            </a:pPr>
            <a:fld id="{9470CA66-21F1-4AE1-A77D-8AEF511F2110}" type="slidenum">
              <a:rPr lang="de-CH" smtClean="0"/>
              <a:pPr>
                <a:buClr>
                  <a:srgbClr val="1F497D"/>
                </a:buClr>
                <a:defRPr/>
              </a:pPr>
              <a:t>24</a:t>
            </a:fld>
            <a:endParaRPr lang="de-CH"/>
          </a:p>
        </p:txBody>
      </p:sp>
    </p:spTree>
    <p:extLst>
      <p:ext uri="{BB962C8B-B14F-4D97-AF65-F5344CB8AC3E}">
        <p14:creationId xmlns:p14="http://schemas.microsoft.com/office/powerpoint/2010/main" val="2456243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10000"/>
              </a:lnSpc>
              <a:spcBef>
                <a:spcPct val="50000"/>
              </a:spcBef>
              <a:spcAft>
                <a:spcPct val="0"/>
              </a:spcAft>
              <a:buClrTx/>
              <a:buSzTx/>
              <a:buFontTx/>
              <a:buNone/>
              <a:tabLst/>
              <a:defRPr/>
            </a:pPr>
            <a:r>
              <a:rPr lang="en-US" dirty="0" smtClean="0"/>
              <a:t>The bottleneck at the moment is the missing cloud motion prediction and its translation into GHI predictions for specific points on the ground. This will be the hardest part.</a:t>
            </a:r>
          </a:p>
          <a:p>
            <a:endParaRPr lang="en-US" dirty="0"/>
          </a:p>
        </p:txBody>
      </p:sp>
      <p:sp>
        <p:nvSpPr>
          <p:cNvPr id="4" name="Slide Number Placeholder 3"/>
          <p:cNvSpPr>
            <a:spLocks noGrp="1"/>
          </p:cNvSpPr>
          <p:nvPr>
            <p:ph type="sldNum" sz="quarter" idx="10"/>
          </p:nvPr>
        </p:nvSpPr>
        <p:spPr/>
        <p:txBody>
          <a:bodyPr/>
          <a:lstStyle/>
          <a:p>
            <a:pPr>
              <a:defRPr/>
            </a:pPr>
            <a:fld id="{9470CA66-21F1-4AE1-A77D-8AEF511F2110}" type="slidenum">
              <a:rPr lang="de-CH" smtClean="0"/>
              <a:pPr>
                <a:defRPr/>
              </a:pPr>
              <a:t>25</a:t>
            </a:fld>
            <a:endParaRPr lang="de-CH"/>
          </a:p>
        </p:txBody>
      </p:sp>
    </p:spTree>
    <p:extLst>
      <p:ext uri="{BB962C8B-B14F-4D97-AF65-F5344CB8AC3E}">
        <p14:creationId xmlns:p14="http://schemas.microsoft.com/office/powerpoint/2010/main" val="2652778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defTabSz="955675" eaLnBrk="0" hangingPunct="0">
              <a:defRPr>
                <a:solidFill>
                  <a:srgbClr val="000000"/>
                </a:solidFill>
                <a:latin typeface="Arial" charset="0"/>
              </a:defRPr>
            </a:lvl1pPr>
            <a:lvl2pPr marL="742950" indent="-285750" defTabSz="955675" eaLnBrk="0" hangingPunct="0">
              <a:defRPr>
                <a:solidFill>
                  <a:srgbClr val="000000"/>
                </a:solidFill>
                <a:latin typeface="Arial" charset="0"/>
              </a:defRPr>
            </a:lvl2pPr>
            <a:lvl3pPr marL="1143000" indent="-228600" defTabSz="955675" eaLnBrk="0" hangingPunct="0">
              <a:defRPr>
                <a:solidFill>
                  <a:srgbClr val="000000"/>
                </a:solidFill>
                <a:latin typeface="Arial" charset="0"/>
              </a:defRPr>
            </a:lvl3pPr>
            <a:lvl4pPr marL="1600200" indent="-228600" defTabSz="955675" eaLnBrk="0" hangingPunct="0">
              <a:defRPr>
                <a:solidFill>
                  <a:srgbClr val="000000"/>
                </a:solidFill>
                <a:latin typeface="Arial" charset="0"/>
              </a:defRPr>
            </a:lvl4pPr>
            <a:lvl5pPr marL="2057400" indent="-228600" defTabSz="955675" eaLnBrk="0" hangingPunct="0">
              <a:defRPr>
                <a:solidFill>
                  <a:srgbClr val="000000"/>
                </a:solidFill>
                <a:latin typeface="Arial" charset="0"/>
              </a:defRPr>
            </a:lvl5pPr>
            <a:lvl6pPr marL="25146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6pPr>
            <a:lvl7pPr marL="29718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7pPr>
            <a:lvl8pPr marL="34290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8pPr>
            <a:lvl9pPr marL="38862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9pPr>
          </a:lstStyle>
          <a:p>
            <a:pPr eaLnBrk="1" hangingPunct="1">
              <a:buClr>
                <a:srgbClr val="1F497D"/>
              </a:buClr>
            </a:pPr>
            <a:fld id="{8675446B-E025-4CE6-9EB8-5387545561AD}" type="slidenum">
              <a:rPr lang="de-CH">
                <a:solidFill>
                  <a:prstClr val="black"/>
                </a:solidFill>
              </a:rPr>
              <a:pPr eaLnBrk="1" hangingPunct="1">
                <a:buClr>
                  <a:srgbClr val="1F497D"/>
                </a:buClr>
              </a:pPr>
              <a:t>27</a:t>
            </a:fld>
            <a:endParaRPr lang="de-CH" dirty="0">
              <a:solidFill>
                <a:prstClr val="black"/>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pPr eaLnBrk="1" hangingPunct="1"/>
            <a:endParaRPr lang="de-DE"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baseline="0" dirty="0" smtClean="0">
                <a:solidFill>
                  <a:schemeClr val="tx1"/>
                </a:solidFill>
                <a:latin typeface="Arial" charset="0"/>
                <a:ea typeface="+mn-ea"/>
                <a:cs typeface="Arial" charset="0"/>
              </a:rPr>
              <a:t>This figure shows that a model with large errors at one site is also likely to have large errors at other sites, and conversely, more accurate models tend to be more accurate at each site, and that the overall accuracy of a clear-sky model is generally summarized by the average error over many sites. However, model accuracy depends fairly strongly on site elevation, with very simple models being less accurate at higher elevations.</a:t>
            </a:r>
            <a:endParaRPr lang="en-US" dirty="0"/>
          </a:p>
        </p:txBody>
      </p:sp>
      <p:sp>
        <p:nvSpPr>
          <p:cNvPr id="4" name="Slide Number Placeholder 3"/>
          <p:cNvSpPr>
            <a:spLocks noGrp="1"/>
          </p:cNvSpPr>
          <p:nvPr>
            <p:ph type="sldNum" sz="quarter" idx="10"/>
          </p:nvPr>
        </p:nvSpPr>
        <p:spPr/>
        <p:txBody>
          <a:bodyPr/>
          <a:lstStyle/>
          <a:p>
            <a:pPr>
              <a:defRPr/>
            </a:pPr>
            <a:fld id="{9470CA66-21F1-4AE1-A77D-8AEF511F2110}" type="slidenum">
              <a:rPr lang="de-CH" smtClean="0"/>
              <a:pPr>
                <a:defRPr/>
              </a:pPr>
              <a:t>29</a:t>
            </a:fld>
            <a:endParaRPr lang="de-CH"/>
          </a:p>
        </p:txBody>
      </p:sp>
    </p:spTree>
    <p:extLst>
      <p:ext uri="{BB962C8B-B14F-4D97-AF65-F5344CB8AC3E}">
        <p14:creationId xmlns:p14="http://schemas.microsoft.com/office/powerpoint/2010/main" val="743422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defTabSz="955675" eaLnBrk="0" hangingPunct="0">
              <a:defRPr>
                <a:solidFill>
                  <a:srgbClr val="000000"/>
                </a:solidFill>
                <a:latin typeface="Arial" charset="0"/>
              </a:defRPr>
            </a:lvl1pPr>
            <a:lvl2pPr marL="742950" indent="-285750" defTabSz="955675" eaLnBrk="0" hangingPunct="0">
              <a:defRPr>
                <a:solidFill>
                  <a:srgbClr val="000000"/>
                </a:solidFill>
                <a:latin typeface="Arial" charset="0"/>
              </a:defRPr>
            </a:lvl2pPr>
            <a:lvl3pPr marL="1143000" indent="-228600" defTabSz="955675" eaLnBrk="0" hangingPunct="0">
              <a:defRPr>
                <a:solidFill>
                  <a:srgbClr val="000000"/>
                </a:solidFill>
                <a:latin typeface="Arial" charset="0"/>
              </a:defRPr>
            </a:lvl3pPr>
            <a:lvl4pPr marL="1600200" indent="-228600" defTabSz="955675" eaLnBrk="0" hangingPunct="0">
              <a:defRPr>
                <a:solidFill>
                  <a:srgbClr val="000000"/>
                </a:solidFill>
                <a:latin typeface="Arial" charset="0"/>
              </a:defRPr>
            </a:lvl4pPr>
            <a:lvl5pPr marL="2057400" indent="-228600" defTabSz="955675" eaLnBrk="0" hangingPunct="0">
              <a:defRPr>
                <a:solidFill>
                  <a:srgbClr val="000000"/>
                </a:solidFill>
                <a:latin typeface="Arial" charset="0"/>
              </a:defRPr>
            </a:lvl5pPr>
            <a:lvl6pPr marL="25146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6pPr>
            <a:lvl7pPr marL="29718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7pPr>
            <a:lvl8pPr marL="34290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8pPr>
            <a:lvl9pPr marL="38862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9pPr>
          </a:lstStyle>
          <a:p>
            <a:pPr eaLnBrk="1" hangingPunct="1">
              <a:buClr>
                <a:srgbClr val="1F497D"/>
              </a:buClr>
            </a:pPr>
            <a:fld id="{8675446B-E025-4CE6-9EB8-5387545561AD}" type="slidenum">
              <a:rPr lang="de-CH">
                <a:solidFill>
                  <a:prstClr val="black"/>
                </a:solidFill>
              </a:rPr>
              <a:pPr eaLnBrk="1" hangingPunct="1">
                <a:buClr>
                  <a:srgbClr val="1F497D"/>
                </a:buClr>
              </a:pPr>
              <a:t>36</a:t>
            </a:fld>
            <a:endParaRPr lang="de-CH" dirty="0">
              <a:solidFill>
                <a:prstClr val="black"/>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pPr eaLnBrk="1" hangingPunct="1"/>
            <a:endParaRPr lang="de-DE"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0538" y="523875"/>
            <a:ext cx="6173787" cy="4630738"/>
          </a:xfrm>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20CE3404-78B9-4819-95A6-F9D07B45CDE8}" type="slidenum">
              <a:rPr lang="de-DE" smtClean="0"/>
              <a:pPr/>
              <a:t>37</a:t>
            </a:fld>
            <a:endParaRPr lang="de-D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0538" y="523875"/>
            <a:ext cx="6173787" cy="4630738"/>
          </a:xfrm>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20CE3404-78B9-4819-95A6-F9D07B45CDE8}" type="slidenum">
              <a:rPr lang="de-DE" smtClean="0"/>
              <a:pPr/>
              <a:t>38</a:t>
            </a:fld>
            <a:endParaRPr lang="de-D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0538" y="523875"/>
            <a:ext cx="6173787" cy="4630738"/>
          </a:xfrm>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20CE3404-78B9-4819-95A6-F9D07B45CDE8}" type="slidenum">
              <a:rPr lang="de-DE" smtClean="0"/>
              <a:pPr/>
              <a:t>39</a:t>
            </a:fld>
            <a:endParaRPr lang="de-D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0538" y="523875"/>
            <a:ext cx="6173787" cy="4630738"/>
          </a:xfrm>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20CE3404-78B9-4819-95A6-F9D07B45CDE8}" type="slidenum">
              <a:rPr lang="de-DE" smtClean="0"/>
              <a:pPr/>
              <a:t>40</a:t>
            </a:fld>
            <a:endParaRPr 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470CA66-21F1-4AE1-A77D-8AEF511F2110}" type="slidenum">
              <a:rPr lang="de-CH" smtClean="0"/>
              <a:pPr>
                <a:defRPr/>
              </a:pPr>
              <a:t>3</a:t>
            </a:fld>
            <a:endParaRPr lang="de-CH"/>
          </a:p>
        </p:txBody>
      </p:sp>
    </p:spTree>
    <p:extLst>
      <p:ext uri="{BB962C8B-B14F-4D97-AF65-F5344CB8AC3E}">
        <p14:creationId xmlns:p14="http://schemas.microsoft.com/office/powerpoint/2010/main" val="3622537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0538" y="523875"/>
            <a:ext cx="6173787" cy="4630738"/>
          </a:xfrm>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20CE3404-78B9-4819-95A6-F9D07B45CDE8}" type="slidenum">
              <a:rPr lang="de-DE" smtClean="0"/>
              <a:pPr/>
              <a:t>41</a:t>
            </a:fld>
            <a:endParaRPr lang="de-D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0538" y="523875"/>
            <a:ext cx="6173787" cy="4630738"/>
          </a:xfrm>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20CE3404-78B9-4819-95A6-F9D07B45CDE8}" type="slidenum">
              <a:rPr lang="de-DE" smtClean="0"/>
              <a:pPr/>
              <a:t>42</a:t>
            </a:fld>
            <a:endParaRPr lang="de-D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0538" y="523875"/>
            <a:ext cx="6173787" cy="4630738"/>
          </a:xfrm>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20CE3404-78B9-4819-95A6-F9D07B45CDE8}" type="slidenum">
              <a:rPr lang="de-DE" smtClean="0"/>
              <a:pPr/>
              <a:t>43</a:t>
            </a:fld>
            <a:endParaRPr lang="de-D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0538" y="523875"/>
            <a:ext cx="6173787" cy="4630738"/>
          </a:xfrm>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20CE3404-78B9-4819-95A6-F9D07B45CDE8}" type="slidenum">
              <a:rPr lang="de-DE" smtClean="0"/>
              <a:pPr/>
              <a:t>44</a:t>
            </a:fld>
            <a:endParaRPr lang="de-D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0538" y="523875"/>
            <a:ext cx="6173787" cy="4630738"/>
          </a:xfrm>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20CE3404-78B9-4819-95A6-F9D07B45CDE8}" type="slidenum">
              <a:rPr lang="de-DE" smtClean="0"/>
              <a:pPr/>
              <a:t>45</a:t>
            </a:fld>
            <a:endParaRPr lang="de-D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defTabSz="955675" eaLnBrk="0" hangingPunct="0">
              <a:defRPr>
                <a:solidFill>
                  <a:srgbClr val="000000"/>
                </a:solidFill>
                <a:latin typeface="Arial" charset="0"/>
              </a:defRPr>
            </a:lvl1pPr>
            <a:lvl2pPr marL="742950" indent="-285750" defTabSz="955675" eaLnBrk="0" hangingPunct="0">
              <a:defRPr>
                <a:solidFill>
                  <a:srgbClr val="000000"/>
                </a:solidFill>
                <a:latin typeface="Arial" charset="0"/>
              </a:defRPr>
            </a:lvl2pPr>
            <a:lvl3pPr marL="1143000" indent="-228600" defTabSz="955675" eaLnBrk="0" hangingPunct="0">
              <a:defRPr>
                <a:solidFill>
                  <a:srgbClr val="000000"/>
                </a:solidFill>
                <a:latin typeface="Arial" charset="0"/>
              </a:defRPr>
            </a:lvl3pPr>
            <a:lvl4pPr marL="1600200" indent="-228600" defTabSz="955675" eaLnBrk="0" hangingPunct="0">
              <a:defRPr>
                <a:solidFill>
                  <a:srgbClr val="000000"/>
                </a:solidFill>
                <a:latin typeface="Arial" charset="0"/>
              </a:defRPr>
            </a:lvl4pPr>
            <a:lvl5pPr marL="2057400" indent="-228600" defTabSz="955675" eaLnBrk="0" hangingPunct="0">
              <a:defRPr>
                <a:solidFill>
                  <a:srgbClr val="000000"/>
                </a:solidFill>
                <a:latin typeface="Arial" charset="0"/>
              </a:defRPr>
            </a:lvl5pPr>
            <a:lvl6pPr marL="25146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6pPr>
            <a:lvl7pPr marL="29718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7pPr>
            <a:lvl8pPr marL="34290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8pPr>
            <a:lvl9pPr marL="38862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9pPr>
          </a:lstStyle>
          <a:p>
            <a:pPr eaLnBrk="1" hangingPunct="1">
              <a:buClr>
                <a:srgbClr val="1F497D"/>
              </a:buClr>
            </a:pPr>
            <a:fld id="{8675446B-E025-4CE6-9EB8-5387545561AD}" type="slidenum">
              <a:rPr lang="de-CH">
                <a:solidFill>
                  <a:prstClr val="black"/>
                </a:solidFill>
              </a:rPr>
              <a:pPr eaLnBrk="1" hangingPunct="1">
                <a:buClr>
                  <a:srgbClr val="1F497D"/>
                </a:buClr>
              </a:pPr>
              <a:t>46</a:t>
            </a:fld>
            <a:endParaRPr lang="de-CH" dirty="0">
              <a:solidFill>
                <a:prstClr val="black"/>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pPr eaLnBrk="1" hangingPunct="1"/>
            <a:endParaRPr lang="de-DE"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buClr>
                <a:srgbClr val="1F497D"/>
              </a:buClr>
              <a:defRPr/>
            </a:pPr>
            <a:fld id="{9470CA66-21F1-4AE1-A77D-8AEF511F2110}" type="slidenum">
              <a:rPr lang="de-CH" smtClean="0"/>
              <a:pPr>
                <a:buClr>
                  <a:srgbClr val="1F497D"/>
                </a:buClr>
                <a:defRPr/>
              </a:pPr>
              <a:t>47</a:t>
            </a:fld>
            <a:endParaRPr lang="de-CH"/>
          </a:p>
        </p:txBody>
      </p:sp>
    </p:spTree>
    <p:extLst>
      <p:ext uri="{BB962C8B-B14F-4D97-AF65-F5344CB8AC3E}">
        <p14:creationId xmlns:p14="http://schemas.microsoft.com/office/powerpoint/2010/main" val="876720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FB32E433-0038-4BC5-A76B-760328320F1D}" type="slidenum">
              <a:rPr lang="de-CH" smtClean="0"/>
              <a:pPr/>
              <a:t>53</a:t>
            </a:fld>
            <a:endParaRPr lang="de-CH"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lIns="95529" tIns="47764" rIns="95529" bIns="47764"/>
          <a:lstStyle/>
          <a:p>
            <a:pPr eaLnBrk="1" hangingPunct="1"/>
            <a:endParaRPr lang="de-DE"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10000"/>
              </a:lnSpc>
              <a:spcBef>
                <a:spcPct val="5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9470CA66-21F1-4AE1-A77D-8AEF511F2110}" type="slidenum">
              <a:rPr lang="de-CH" smtClean="0"/>
              <a:pPr>
                <a:defRPr/>
              </a:pPr>
              <a:t>54</a:t>
            </a:fld>
            <a:endParaRPr lang="de-CH"/>
          </a:p>
        </p:txBody>
      </p:sp>
    </p:spTree>
    <p:extLst>
      <p:ext uri="{BB962C8B-B14F-4D97-AF65-F5344CB8AC3E}">
        <p14:creationId xmlns:p14="http://schemas.microsoft.com/office/powerpoint/2010/main" val="51084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10000"/>
              </a:lnSpc>
              <a:spcBef>
                <a:spcPct val="50000"/>
              </a:spcBef>
              <a:spcAft>
                <a:spcPct val="0"/>
              </a:spcAft>
              <a:buClrTx/>
              <a:buSzTx/>
              <a:buFontTx/>
              <a:buNone/>
              <a:tabLst/>
              <a:defRPr/>
            </a:pPr>
            <a:r>
              <a:rPr lang="en-US" sz="1000" b="0" i="0" u="none" strike="noStrike" kern="1200" baseline="0" dirty="0" smtClean="0">
                <a:solidFill>
                  <a:schemeClr val="tx1"/>
                </a:solidFill>
                <a:latin typeface="Arial" charset="0"/>
                <a:ea typeface="+mn-ea"/>
                <a:cs typeface="Arial" charset="0"/>
              </a:rPr>
              <a:t>The second figures illustrates examples where the mean value of the measured time series is the same as under clear sky. Figure a is  an example where the sky gradually and uniformly brightens, and Figure b shows a more realistic case where cloud enhancement originally increases the irradiance before the cloud occludes the sun. The simplest way to distinguish these conditions from clear-sky conditions is to also look at the maximum irradiance value </a:t>
            </a:r>
            <a:r>
              <a:rPr lang="en-US" sz="1000" b="0" i="1" u="none" strike="noStrike" kern="1200" baseline="0" dirty="0" smtClean="0">
                <a:solidFill>
                  <a:schemeClr val="tx1"/>
                </a:solidFill>
                <a:latin typeface="Arial" charset="0"/>
                <a:ea typeface="+mn-ea"/>
                <a:cs typeface="Arial" charset="0"/>
              </a:rPr>
              <a:t>M </a:t>
            </a:r>
            <a:r>
              <a:rPr lang="en-US" sz="1000" b="0" i="0" u="none" strike="noStrike" kern="1200" baseline="0" dirty="0" smtClean="0">
                <a:solidFill>
                  <a:schemeClr val="tx1"/>
                </a:solidFill>
                <a:latin typeface="Arial" charset="0"/>
                <a:ea typeface="+mn-ea"/>
                <a:cs typeface="Arial" charset="0"/>
              </a:rPr>
              <a:t>in the time series, which is our second criterion: </a:t>
            </a:r>
            <a:endParaRPr lang="en-US" dirty="0" smtClean="0"/>
          </a:p>
          <a:p>
            <a:endParaRPr lang="en-US" sz="1000" b="0" i="0" u="none" strike="noStrike" kern="1200" baseline="0" dirty="0" smtClean="0">
              <a:solidFill>
                <a:schemeClr val="tx1"/>
              </a:solidFill>
              <a:latin typeface="Arial" charset="0"/>
              <a:ea typeface="+mn-ea"/>
              <a:cs typeface="Arial" charset="0"/>
            </a:endParaRPr>
          </a:p>
          <a:p>
            <a:r>
              <a:rPr lang="en-US" sz="1000" b="0" i="0" u="none" strike="noStrike" kern="1200" baseline="0" dirty="0" smtClean="0">
                <a:solidFill>
                  <a:schemeClr val="tx1"/>
                </a:solidFill>
                <a:latin typeface="Arial" charset="0"/>
                <a:ea typeface="+mn-ea"/>
                <a:cs typeface="Arial" charset="0"/>
              </a:rPr>
              <a:t>Three other criteria are proposed to more closely look at the differences between the shape of the measured irradiance </a:t>
            </a:r>
            <a:r>
              <a:rPr lang="en-US" sz="1000" b="0" i="0" u="none" strike="noStrike" kern="1200" baseline="0" dirty="0" err="1" smtClean="0">
                <a:solidFill>
                  <a:schemeClr val="tx1"/>
                </a:solidFill>
                <a:latin typeface="Arial" charset="0"/>
                <a:ea typeface="+mn-ea"/>
                <a:cs typeface="Arial" charset="0"/>
              </a:rPr>
              <a:t>timeseries</a:t>
            </a:r>
            <a:r>
              <a:rPr lang="en-US" sz="1000" b="0" i="0" u="none" strike="noStrike" kern="1200" baseline="0" dirty="0" smtClean="0">
                <a:solidFill>
                  <a:schemeClr val="tx1"/>
                </a:solidFill>
                <a:latin typeface="Arial" charset="0"/>
                <a:ea typeface="+mn-ea"/>
                <a:cs typeface="Arial" charset="0"/>
              </a:rPr>
              <a:t> and the corresponding clear sky model. Specifically, these criteria are intended to distinguish a variable time series, such as would result if clouds were present, from a smoothly changing time series.</a:t>
            </a:r>
          </a:p>
          <a:p>
            <a:endParaRPr lang="en-US" sz="1000" b="0" i="0" u="none" strike="noStrike" kern="1200" baseline="0" dirty="0" smtClean="0">
              <a:solidFill>
                <a:schemeClr val="tx1"/>
              </a:solidFill>
              <a:latin typeface="Arial" charset="0"/>
              <a:ea typeface="+mn-ea"/>
              <a:cs typeface="Arial" charset="0"/>
            </a:endParaRPr>
          </a:p>
          <a:p>
            <a:r>
              <a:rPr lang="en-US" sz="1000" b="0" i="0" u="none" strike="noStrike" kern="1200" baseline="0" dirty="0" smtClean="0">
                <a:solidFill>
                  <a:schemeClr val="tx1"/>
                </a:solidFill>
                <a:latin typeface="Arial" charset="0"/>
                <a:ea typeface="+mn-ea"/>
                <a:cs typeface="Arial" charset="0"/>
              </a:rPr>
              <a:t> Variability in irradiance resulting from the effects cloud cover, both large and small, will visually change the shape of the irradiance relative to a clear-sky profile. However, because cloud size, transparency and speed vary, the effects on the time series of irradiance also vary. Figure 8 shows two examples of variability in the measured data that do not change the mean and max of the </a:t>
            </a:r>
            <a:r>
              <a:rPr lang="en-US" sz="1000" b="0" i="0" u="none" strike="noStrike" kern="1200" baseline="0" dirty="0" err="1" smtClean="0">
                <a:solidFill>
                  <a:schemeClr val="tx1"/>
                </a:solidFill>
                <a:latin typeface="Arial" charset="0"/>
                <a:ea typeface="+mn-ea"/>
                <a:cs typeface="Arial" charset="0"/>
              </a:rPr>
              <a:t>timeseries</a:t>
            </a:r>
            <a:r>
              <a:rPr lang="en-US" sz="1000" b="0" i="0" u="none" strike="noStrike" kern="1200" baseline="0" dirty="0" smtClean="0">
                <a:solidFill>
                  <a:schemeClr val="tx1"/>
                </a:solidFill>
                <a:latin typeface="Arial" charset="0"/>
                <a:ea typeface="+mn-ea"/>
                <a:cs typeface="Arial" charset="0"/>
              </a:rPr>
              <a:t>. Figure 8a represents a small thick cumulous cloud, and Figure 8b represents high wispy cirrus clouds. The third, fourth and fifth criteria quantify aspects of variability in order to detect variability resulting from different types of clouds.</a:t>
            </a:r>
          </a:p>
          <a:p>
            <a:endParaRPr lang="en-US" sz="1000" b="0" i="0" u="none" strike="noStrike" kern="1200" baseline="0" dirty="0" smtClean="0">
              <a:solidFill>
                <a:schemeClr val="tx1"/>
              </a:solidFill>
              <a:latin typeface="Arial" charset="0"/>
              <a:ea typeface="+mn-ea"/>
              <a:cs typeface="Arial" charset="0"/>
            </a:endParaRPr>
          </a:p>
          <a:p>
            <a:r>
              <a:rPr lang="en-US" sz="1000" b="0" i="0" u="none" strike="noStrike" kern="1200" baseline="0" dirty="0" smtClean="0">
                <a:solidFill>
                  <a:schemeClr val="tx1"/>
                </a:solidFill>
                <a:latin typeface="Arial" charset="0"/>
                <a:ea typeface="+mn-ea"/>
                <a:cs typeface="Arial" charset="0"/>
              </a:rPr>
              <a:t>The third proposed criterion measures variability in irradiance by the length </a:t>
            </a:r>
            <a:r>
              <a:rPr lang="en-US" sz="1000" b="0" i="1" u="none" strike="noStrike" kern="1200" baseline="0" dirty="0" smtClean="0">
                <a:solidFill>
                  <a:schemeClr val="tx1"/>
                </a:solidFill>
                <a:latin typeface="Arial" charset="0"/>
                <a:ea typeface="+mn-ea"/>
                <a:cs typeface="Arial" charset="0"/>
              </a:rPr>
              <a:t>L </a:t>
            </a:r>
            <a:r>
              <a:rPr lang="en-US" sz="1000" b="0" i="0" u="none" strike="noStrike" kern="1200" baseline="0" dirty="0" smtClean="0">
                <a:solidFill>
                  <a:schemeClr val="tx1"/>
                </a:solidFill>
                <a:latin typeface="Arial" charset="0"/>
                <a:ea typeface="+mn-ea"/>
                <a:cs typeface="Arial" charset="0"/>
              </a:rPr>
              <a:t>of the line connecting the points in the </a:t>
            </a:r>
            <a:r>
              <a:rPr lang="en-US" sz="1000" b="0" i="0" u="none" strike="noStrike" kern="1200" baseline="0" dirty="0" err="1" smtClean="0">
                <a:solidFill>
                  <a:schemeClr val="tx1"/>
                </a:solidFill>
                <a:latin typeface="Arial" charset="0"/>
                <a:ea typeface="+mn-ea"/>
                <a:cs typeface="Arial" charset="0"/>
              </a:rPr>
              <a:t>timeseries</a:t>
            </a:r>
            <a:r>
              <a:rPr lang="en-US" sz="1000" b="0" i="0" u="none" strike="noStrike" kern="1200" baseline="0" dirty="0" smtClean="0">
                <a:solidFill>
                  <a:schemeClr val="tx1"/>
                </a:solidFill>
                <a:latin typeface="Arial" charset="0"/>
                <a:ea typeface="+mn-ea"/>
                <a:cs typeface="Arial" charset="0"/>
              </a:rPr>
              <a:t> (Eq. 60). </a:t>
            </a:r>
          </a:p>
          <a:p>
            <a:endParaRPr lang="en-US" sz="1000" b="0" i="0" u="none" strike="noStrike" kern="1200" baseline="0" dirty="0" smtClean="0">
              <a:solidFill>
                <a:schemeClr val="tx1"/>
              </a:solidFill>
              <a:latin typeface="Arial" charset="0"/>
              <a:ea typeface="+mn-ea"/>
              <a:cs typeface="Arial" charset="0"/>
            </a:endParaRPr>
          </a:p>
          <a:p>
            <a:r>
              <a:rPr lang="en-US" sz="1000" b="0" i="0" u="none" strike="noStrike" kern="1200" baseline="0" dirty="0" smtClean="0">
                <a:solidFill>
                  <a:schemeClr val="tx1"/>
                </a:solidFill>
                <a:latin typeface="Arial" charset="0"/>
                <a:ea typeface="+mn-ea"/>
                <a:cs typeface="Arial" charset="0"/>
              </a:rPr>
              <a:t>Any variability in the measured irradiance will increase the length of the line and be detected.</a:t>
            </a:r>
          </a:p>
          <a:p>
            <a:endParaRPr lang="en-US" sz="1000" b="0" i="0" u="none" strike="noStrike" kern="1200" baseline="0" dirty="0" smtClean="0">
              <a:solidFill>
                <a:schemeClr val="tx1"/>
              </a:solidFill>
              <a:latin typeface="Arial" charset="0"/>
              <a:ea typeface="+mn-ea"/>
              <a:cs typeface="Arial" charset="0"/>
            </a:endParaRPr>
          </a:p>
          <a:p>
            <a:endParaRPr lang="en-US" sz="1000" b="0" i="0" u="none" strike="noStrike" kern="1200" baseline="0" dirty="0" smtClean="0">
              <a:solidFill>
                <a:schemeClr val="tx1"/>
              </a:solidFill>
              <a:latin typeface="Arial" charset="0"/>
              <a:ea typeface="+mn-ea"/>
              <a:cs typeface="Arial" charset="0"/>
            </a:endParaRPr>
          </a:p>
          <a:p>
            <a:r>
              <a:rPr lang="en-US" sz="1000" b="0" i="0" u="none" strike="noStrike" kern="1200" baseline="0" dirty="0" smtClean="0">
                <a:solidFill>
                  <a:schemeClr val="tx1"/>
                </a:solidFill>
                <a:latin typeface="Arial" charset="0"/>
                <a:ea typeface="+mn-ea"/>
                <a:cs typeface="Arial" charset="0"/>
              </a:rPr>
              <a:t>The fourth criterion is the variance of changes in the time series; specifically, the normalized standard deviation σ of the slope (</a:t>
            </a:r>
            <a:r>
              <a:rPr lang="en-US" sz="1000" b="0" i="1" u="none" strike="noStrike" kern="1200" baseline="0" dirty="0" smtClean="0">
                <a:solidFill>
                  <a:schemeClr val="tx1"/>
                </a:solidFill>
                <a:latin typeface="Arial" charset="0"/>
                <a:ea typeface="+mn-ea"/>
                <a:cs typeface="Arial" charset="0"/>
              </a:rPr>
              <a:t>x</a:t>
            </a:r>
            <a:r>
              <a:rPr lang="en-US" sz="1000" b="0" i="0" u="none" strike="noStrike" kern="1200" baseline="0" dirty="0" smtClean="0">
                <a:solidFill>
                  <a:schemeClr val="tx1"/>
                </a:solidFill>
                <a:latin typeface="Arial" charset="0"/>
                <a:ea typeface="+mn-ea"/>
                <a:cs typeface="Arial" charset="0"/>
              </a:rPr>
              <a:t>) between sequential points in the series.</a:t>
            </a:r>
            <a:endParaRPr lang="en-US" dirty="0"/>
          </a:p>
        </p:txBody>
      </p:sp>
      <p:sp>
        <p:nvSpPr>
          <p:cNvPr id="4" name="Slide Number Placeholder 3"/>
          <p:cNvSpPr>
            <a:spLocks noGrp="1"/>
          </p:cNvSpPr>
          <p:nvPr>
            <p:ph type="sldNum" sz="quarter" idx="10"/>
          </p:nvPr>
        </p:nvSpPr>
        <p:spPr/>
        <p:txBody>
          <a:bodyPr/>
          <a:lstStyle/>
          <a:p>
            <a:pPr>
              <a:defRPr/>
            </a:pPr>
            <a:fld id="{9470CA66-21F1-4AE1-A77D-8AEF511F2110}" type="slidenum">
              <a:rPr lang="de-CH" smtClean="0"/>
              <a:pPr>
                <a:defRPr/>
              </a:pPr>
              <a:t>56</a:t>
            </a:fld>
            <a:endParaRPr lang="de-CH"/>
          </a:p>
        </p:txBody>
      </p:sp>
    </p:spTree>
    <p:extLst>
      <p:ext uri="{BB962C8B-B14F-4D97-AF65-F5344CB8AC3E}">
        <p14:creationId xmlns:p14="http://schemas.microsoft.com/office/powerpoint/2010/main" val="1158565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defTabSz="955675" eaLnBrk="0" hangingPunct="0">
              <a:defRPr>
                <a:solidFill>
                  <a:srgbClr val="000000"/>
                </a:solidFill>
                <a:latin typeface="Arial" charset="0"/>
              </a:defRPr>
            </a:lvl1pPr>
            <a:lvl2pPr marL="742950" indent="-285750" defTabSz="955675" eaLnBrk="0" hangingPunct="0">
              <a:defRPr>
                <a:solidFill>
                  <a:srgbClr val="000000"/>
                </a:solidFill>
                <a:latin typeface="Arial" charset="0"/>
              </a:defRPr>
            </a:lvl2pPr>
            <a:lvl3pPr marL="1143000" indent="-228600" defTabSz="955675" eaLnBrk="0" hangingPunct="0">
              <a:defRPr>
                <a:solidFill>
                  <a:srgbClr val="000000"/>
                </a:solidFill>
                <a:latin typeface="Arial" charset="0"/>
              </a:defRPr>
            </a:lvl3pPr>
            <a:lvl4pPr marL="1600200" indent="-228600" defTabSz="955675" eaLnBrk="0" hangingPunct="0">
              <a:defRPr>
                <a:solidFill>
                  <a:srgbClr val="000000"/>
                </a:solidFill>
                <a:latin typeface="Arial" charset="0"/>
              </a:defRPr>
            </a:lvl4pPr>
            <a:lvl5pPr marL="2057400" indent="-228600" defTabSz="955675" eaLnBrk="0" hangingPunct="0">
              <a:defRPr>
                <a:solidFill>
                  <a:srgbClr val="000000"/>
                </a:solidFill>
                <a:latin typeface="Arial" charset="0"/>
              </a:defRPr>
            </a:lvl5pPr>
            <a:lvl6pPr marL="25146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6pPr>
            <a:lvl7pPr marL="29718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7pPr>
            <a:lvl8pPr marL="34290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8pPr>
            <a:lvl9pPr marL="38862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9pPr>
          </a:lstStyle>
          <a:p>
            <a:pPr eaLnBrk="1" hangingPunct="1">
              <a:buClr>
                <a:srgbClr val="1F497D"/>
              </a:buClr>
            </a:pPr>
            <a:fld id="{8675446B-E025-4CE6-9EB8-5387545561AD}" type="slidenum">
              <a:rPr lang="de-CH">
                <a:solidFill>
                  <a:prstClr val="black"/>
                </a:solidFill>
              </a:rPr>
              <a:pPr eaLnBrk="1" hangingPunct="1">
                <a:buClr>
                  <a:srgbClr val="1F497D"/>
                </a:buClr>
              </a:pPr>
              <a:t>5</a:t>
            </a:fld>
            <a:endParaRPr lang="de-CH" dirty="0">
              <a:solidFill>
                <a:prstClr val="black"/>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pPr eaLnBrk="1" hangingPunct="1"/>
            <a:endParaRPr lang="de-DE"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u="none" strike="noStrike" kern="1200" baseline="0" dirty="0" smtClean="0">
                <a:solidFill>
                  <a:schemeClr val="tx1"/>
                </a:solidFill>
                <a:latin typeface="Arial" charset="0"/>
                <a:ea typeface="+mn-ea"/>
                <a:cs typeface="Arial" charset="0"/>
              </a:rPr>
              <a:t>However, the line length for a time series with a few, large changes, or with many small changes, may be similar to that of a smooth curve, necessitating additional criteria.</a:t>
            </a:r>
          </a:p>
          <a:p>
            <a:endParaRPr lang="en-US" sz="1000" b="0" i="0" u="none" strike="noStrike" kern="1200" baseline="0" dirty="0" smtClean="0">
              <a:solidFill>
                <a:schemeClr val="tx1"/>
              </a:solidFill>
              <a:latin typeface="Arial" charset="0"/>
              <a:ea typeface="+mn-ea"/>
              <a:cs typeface="Arial" charset="0"/>
            </a:endParaRPr>
          </a:p>
          <a:p>
            <a:r>
              <a:rPr lang="en-US" sz="1000" b="0" i="0" u="none" strike="noStrike" kern="1200" baseline="0" dirty="0" smtClean="0">
                <a:solidFill>
                  <a:schemeClr val="tx1"/>
                </a:solidFill>
                <a:latin typeface="Arial" charset="0"/>
                <a:ea typeface="+mn-ea"/>
                <a:cs typeface="Arial" charset="0"/>
              </a:rPr>
              <a:t> The fourth criterion is the </a:t>
            </a:r>
            <a:r>
              <a:rPr lang="en-US" sz="1000" b="1" i="0" u="none" strike="noStrike" kern="1200" baseline="0" dirty="0" smtClean="0">
                <a:solidFill>
                  <a:schemeClr val="tx1"/>
                </a:solidFill>
                <a:latin typeface="Arial" charset="0"/>
                <a:ea typeface="+mn-ea"/>
                <a:cs typeface="Arial" charset="0"/>
              </a:rPr>
              <a:t>variance of changes in the time series</a:t>
            </a:r>
            <a:r>
              <a:rPr lang="en-US" sz="1000" b="0" i="0" u="none" strike="noStrike" kern="1200" baseline="0" dirty="0" smtClean="0">
                <a:solidFill>
                  <a:schemeClr val="tx1"/>
                </a:solidFill>
                <a:latin typeface="Arial" charset="0"/>
                <a:ea typeface="+mn-ea"/>
                <a:cs typeface="Arial" charset="0"/>
              </a:rPr>
              <a:t>; specifically, the normalized standard deviation σ of the slope (</a:t>
            </a:r>
            <a:r>
              <a:rPr lang="en-US" sz="1000" b="0" i="1" u="none" strike="noStrike" kern="1200" baseline="0" dirty="0" smtClean="0">
                <a:solidFill>
                  <a:schemeClr val="tx1"/>
                </a:solidFill>
                <a:latin typeface="Arial" charset="0"/>
                <a:ea typeface="+mn-ea"/>
                <a:cs typeface="Arial" charset="0"/>
              </a:rPr>
              <a:t>x</a:t>
            </a:r>
            <a:r>
              <a:rPr lang="en-US" sz="1000" b="0" i="0" u="none" strike="noStrike" kern="1200" baseline="0" dirty="0" smtClean="0">
                <a:solidFill>
                  <a:schemeClr val="tx1"/>
                </a:solidFill>
                <a:latin typeface="Arial" charset="0"/>
                <a:ea typeface="+mn-ea"/>
                <a:cs typeface="Arial" charset="0"/>
              </a:rPr>
              <a:t>) between sequential points in the series. While this criterion cannot easily detect situations such as Figure 8b if the slope between measurements varies slightly, Figure 9 shows a scenario where the line lengths are the same, but the variance of slope criterion (i.e., the fourth criterion) will easily distinguish between clear and cloudy periods with these features.</a:t>
            </a:r>
          </a:p>
          <a:p>
            <a:endParaRPr lang="en-US" sz="1000" b="0" i="0" u="none" strike="noStrike" kern="1200" baseline="0" dirty="0" smtClean="0">
              <a:solidFill>
                <a:schemeClr val="tx1"/>
              </a:solidFill>
              <a:latin typeface="Arial" charset="0"/>
              <a:ea typeface="+mn-ea"/>
              <a:cs typeface="Arial" charset="0"/>
            </a:endParaRPr>
          </a:p>
          <a:p>
            <a:r>
              <a:rPr lang="en-US" sz="1000" b="0" i="0" u="none" strike="noStrike" kern="1200" baseline="0" dirty="0" smtClean="0">
                <a:solidFill>
                  <a:schemeClr val="tx1"/>
                </a:solidFill>
                <a:latin typeface="Arial" charset="0"/>
                <a:ea typeface="+mn-ea"/>
                <a:cs typeface="Arial" charset="0"/>
              </a:rPr>
              <a:t>The last criterion for detecting variability in the shape of the irradiance measurements is maximum deviation from clear sky slope, </a:t>
            </a:r>
            <a:r>
              <a:rPr lang="en-US" sz="1000" b="0" i="1" u="none" strike="noStrike" kern="1200" baseline="0" dirty="0" smtClean="0">
                <a:solidFill>
                  <a:schemeClr val="tx1"/>
                </a:solidFill>
                <a:latin typeface="Arial" charset="0"/>
                <a:ea typeface="+mn-ea"/>
                <a:cs typeface="Arial" charset="0"/>
              </a:rPr>
              <a:t>S </a:t>
            </a:r>
            <a:r>
              <a:rPr lang="en-US" sz="1000" b="0" i="0" u="none" strike="noStrike" kern="1200" baseline="0" dirty="0" smtClean="0">
                <a:solidFill>
                  <a:schemeClr val="tx1"/>
                </a:solidFill>
                <a:latin typeface="Arial" charset="0"/>
                <a:ea typeface="+mn-ea"/>
                <a:cs typeface="Arial" charset="0"/>
              </a:rPr>
              <a:t>. During a clear-sky period, the slope between each</a:t>
            </a:r>
          </a:p>
          <a:p>
            <a:r>
              <a:rPr lang="en-US" sz="1000" b="0" i="0" u="none" strike="noStrike" kern="1200" baseline="0" dirty="0" smtClean="0">
                <a:solidFill>
                  <a:schemeClr val="tx1"/>
                </a:solidFill>
                <a:latin typeface="Arial" charset="0"/>
                <a:ea typeface="+mn-ea"/>
                <a:cs typeface="Arial" charset="0"/>
              </a:rPr>
              <a:t>measurement should be similar to the slope under a clear sky. Figure 10 shows a real example of measured GHI during and after a cloud passes over an irradiance sensor. At measurement 1, the</a:t>
            </a:r>
          </a:p>
          <a:p>
            <a:r>
              <a:rPr lang="en-US" sz="1000" b="0" i="0" u="none" strike="noStrike" kern="1200" baseline="0" dirty="0" smtClean="0">
                <a:solidFill>
                  <a:schemeClr val="tx1"/>
                </a:solidFill>
                <a:latin typeface="Arial" charset="0"/>
                <a:ea typeface="+mn-ea"/>
                <a:cs typeface="Arial" charset="0"/>
              </a:rPr>
              <a:t>cloud is between the sun and the sensor, but by measurement 2, the cloud’s shadow has moved away from the sensor. Because the slope of measured GHI between observations 1 and 2 is</a:t>
            </a:r>
          </a:p>
          <a:p>
            <a:r>
              <a:rPr lang="en-US" sz="1000" b="0" i="0" u="none" strike="noStrike" kern="1200" baseline="0" dirty="0" smtClean="0">
                <a:solidFill>
                  <a:schemeClr val="tx1"/>
                </a:solidFill>
                <a:latin typeface="Arial" charset="0"/>
                <a:ea typeface="+mn-ea"/>
                <a:cs typeface="Arial" charset="0"/>
              </a:rPr>
              <a:t>much larger than the slope between the corresponding clear-sky GHI values, the fifth criterion identifies the period including measurement 1 as cloudy. This last criterion ensures that</a:t>
            </a:r>
          </a:p>
          <a:p>
            <a:r>
              <a:rPr lang="en-US" sz="1000" b="0" i="0" u="none" strike="noStrike" kern="1200" baseline="0" dirty="0" smtClean="0">
                <a:solidFill>
                  <a:schemeClr val="tx1"/>
                </a:solidFill>
                <a:latin typeface="Arial" charset="0"/>
                <a:ea typeface="+mn-ea"/>
                <a:cs typeface="Arial" charset="0"/>
              </a:rPr>
              <a:t>successive periods with cloud shadows occurring on the period boundaries are classified as cloudy rather than clear. The slope between measurements should not vary more than the error</a:t>
            </a:r>
          </a:p>
          <a:p>
            <a:r>
              <a:rPr lang="en-US" sz="1000" b="0" i="0" u="none" strike="noStrike" kern="1200" baseline="0" dirty="0" smtClean="0">
                <a:solidFill>
                  <a:schemeClr val="tx1"/>
                </a:solidFill>
                <a:latin typeface="Arial" charset="0"/>
                <a:ea typeface="+mn-ea"/>
                <a:cs typeface="Arial" charset="0"/>
              </a:rPr>
              <a:t>for the given sensor. </a:t>
            </a:r>
            <a:endParaRPr lang="en-US" dirty="0"/>
          </a:p>
        </p:txBody>
      </p:sp>
      <p:sp>
        <p:nvSpPr>
          <p:cNvPr id="4" name="Slide Number Placeholder 3"/>
          <p:cNvSpPr>
            <a:spLocks noGrp="1"/>
          </p:cNvSpPr>
          <p:nvPr>
            <p:ph type="sldNum" sz="quarter" idx="10"/>
          </p:nvPr>
        </p:nvSpPr>
        <p:spPr/>
        <p:txBody>
          <a:bodyPr/>
          <a:lstStyle/>
          <a:p>
            <a:pPr>
              <a:defRPr/>
            </a:pPr>
            <a:fld id="{9470CA66-21F1-4AE1-A77D-8AEF511F2110}" type="slidenum">
              <a:rPr lang="de-CH" smtClean="0"/>
              <a:pPr>
                <a:defRPr/>
              </a:pPr>
              <a:t>57</a:t>
            </a:fld>
            <a:endParaRPr lang="de-CH"/>
          </a:p>
        </p:txBody>
      </p:sp>
    </p:spTree>
    <p:extLst>
      <p:ext uri="{BB962C8B-B14F-4D97-AF65-F5344CB8AC3E}">
        <p14:creationId xmlns:p14="http://schemas.microsoft.com/office/powerpoint/2010/main" val="1332652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current</a:t>
            </a:r>
            <a:r>
              <a:rPr lang="en-US" baseline="0" dirty="0" smtClean="0"/>
              <a:t> implementation,  we u</a:t>
            </a:r>
            <a:r>
              <a:rPr lang="en-US" sz="1000" b="0" i="0" kern="1200" dirty="0" smtClean="0">
                <a:solidFill>
                  <a:schemeClr val="tx1"/>
                </a:solidFill>
                <a:effectLst/>
                <a:latin typeface="Arial" charset="0"/>
                <a:ea typeface="+mn-ea"/>
                <a:cs typeface="Arial" charset="0"/>
              </a:rPr>
              <a:t>se the </a:t>
            </a:r>
            <a:r>
              <a:rPr lang="en-US" sz="1000" b="0" i="0" kern="1200" dirty="0" err="1" smtClean="0">
                <a:solidFill>
                  <a:schemeClr val="tx1"/>
                </a:solidFill>
                <a:effectLst/>
                <a:latin typeface="Arial" charset="0"/>
                <a:ea typeface="+mn-ea"/>
                <a:cs typeface="Arial" charset="0"/>
              </a:rPr>
              <a:t>Kalman</a:t>
            </a:r>
            <a:r>
              <a:rPr lang="en-US" sz="1000" b="0" i="0" kern="1200" dirty="0" smtClean="0">
                <a:solidFill>
                  <a:schemeClr val="tx1"/>
                </a:solidFill>
                <a:effectLst/>
                <a:latin typeface="Arial" charset="0"/>
                <a:ea typeface="+mn-ea"/>
                <a:cs typeface="Arial" charset="0"/>
              </a:rPr>
              <a:t> filter to predict the centroid of each track</a:t>
            </a:r>
            <a:r>
              <a:rPr lang="en-US" sz="1000" b="0" i="0" kern="1200" baseline="0" dirty="0" smtClean="0">
                <a:solidFill>
                  <a:schemeClr val="tx1"/>
                </a:solidFill>
                <a:effectLst/>
                <a:latin typeface="Arial" charset="0"/>
                <a:ea typeface="+mn-ea"/>
                <a:cs typeface="Arial" charset="0"/>
              </a:rPr>
              <a:t> object</a:t>
            </a:r>
            <a:r>
              <a:rPr lang="en-US" sz="1000" b="0" i="0" kern="1200" dirty="0" smtClean="0">
                <a:solidFill>
                  <a:schemeClr val="tx1"/>
                </a:solidFill>
                <a:effectLst/>
                <a:latin typeface="Arial" charset="0"/>
                <a:ea typeface="+mn-ea"/>
                <a:cs typeface="Arial" charset="0"/>
              </a:rPr>
              <a:t> in the current frame, and update its bounding box accordingly.</a:t>
            </a:r>
            <a:endParaRPr lang="en-US" baseline="0" dirty="0" smtClean="0"/>
          </a:p>
          <a:p>
            <a:endParaRPr lang="en-US" dirty="0" smtClean="0"/>
          </a:p>
          <a:p>
            <a:r>
              <a:rPr lang="en-US" b="0" dirty="0" smtClean="0"/>
              <a:t>In a future work, we consider </a:t>
            </a:r>
            <a:r>
              <a:rPr lang="en-US" b="1" dirty="0" smtClean="0"/>
              <a:t>improving</a:t>
            </a:r>
            <a:r>
              <a:rPr lang="en-US" b="0" dirty="0" smtClean="0"/>
              <a:t> </a:t>
            </a:r>
            <a:r>
              <a:rPr lang="en-US" b="1" dirty="0" smtClean="0"/>
              <a:t>the </a:t>
            </a:r>
            <a:r>
              <a:rPr lang="en-US" b="1" dirty="0" err="1" smtClean="0"/>
              <a:t>Kalman</a:t>
            </a:r>
            <a:r>
              <a:rPr lang="en-US" b="1" dirty="0" smtClean="0"/>
              <a:t> predictions with additional information.</a:t>
            </a:r>
          </a:p>
          <a:p>
            <a:endParaRPr lang="en-US" dirty="0" smtClean="0"/>
          </a:p>
          <a:p>
            <a:r>
              <a:rPr lang="en-US" dirty="0" smtClean="0"/>
              <a:t>This can be in the form of </a:t>
            </a:r>
            <a:r>
              <a:rPr lang="en-US" b="1" dirty="0" smtClean="0"/>
              <a:t>cloud-type-specific noise parameters for the </a:t>
            </a:r>
            <a:r>
              <a:rPr lang="en-US" b="1" dirty="0" err="1" smtClean="0"/>
              <a:t>Kalman</a:t>
            </a:r>
            <a:r>
              <a:rPr lang="en-US" b="1" dirty="0" smtClean="0"/>
              <a:t> Filter</a:t>
            </a:r>
            <a:r>
              <a:rPr lang="en-US" dirty="0" smtClean="0"/>
              <a:t>, or </a:t>
            </a:r>
            <a:r>
              <a:rPr lang="en-US" b="1" dirty="0" smtClean="0"/>
              <a:t>a separate model to be superposed</a:t>
            </a:r>
            <a:r>
              <a:rPr lang="en-US" dirty="0" smtClean="0"/>
              <a:t> with the existing one. </a:t>
            </a:r>
          </a:p>
          <a:p>
            <a:endParaRPr lang="en-US" dirty="0" smtClean="0"/>
          </a:p>
          <a:p>
            <a:r>
              <a:rPr lang="en-US" dirty="0" smtClean="0"/>
              <a:t>For this, we are planning to use the database we are going to assemble to extract the statistical cloud-type-specific information.</a:t>
            </a:r>
          </a:p>
          <a:p>
            <a:endParaRPr lang="en-US" dirty="0"/>
          </a:p>
        </p:txBody>
      </p:sp>
      <p:sp>
        <p:nvSpPr>
          <p:cNvPr id="4" name="Slide Number Placeholder 3"/>
          <p:cNvSpPr>
            <a:spLocks noGrp="1"/>
          </p:cNvSpPr>
          <p:nvPr>
            <p:ph type="sldNum" sz="quarter" idx="10"/>
          </p:nvPr>
        </p:nvSpPr>
        <p:spPr/>
        <p:txBody>
          <a:bodyPr/>
          <a:lstStyle/>
          <a:p>
            <a:pPr>
              <a:buClr>
                <a:srgbClr val="1F497D"/>
              </a:buClr>
              <a:defRPr/>
            </a:pPr>
            <a:fld id="{9470CA66-21F1-4AE1-A77D-8AEF511F2110}" type="slidenum">
              <a:rPr lang="de-CH" smtClean="0"/>
              <a:pPr>
                <a:buClr>
                  <a:srgbClr val="1F497D"/>
                </a:buClr>
                <a:defRPr/>
              </a:pPr>
              <a:t>58</a:t>
            </a:fld>
            <a:endParaRPr lang="de-CH"/>
          </a:p>
        </p:txBody>
      </p:sp>
    </p:spTree>
    <p:extLst>
      <p:ext uri="{BB962C8B-B14F-4D97-AF65-F5344CB8AC3E}">
        <p14:creationId xmlns:p14="http://schemas.microsoft.com/office/powerpoint/2010/main" val="22703424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estimation of  arrival time</a:t>
            </a:r>
            <a:r>
              <a:rPr lang="en-US" baseline="0" dirty="0" smtClean="0"/>
              <a:t> in which a cloud will start occluding the sun and project a shadow over a given PV plant we use the predictions of the tracks obtain with its corresponding </a:t>
            </a:r>
            <a:r>
              <a:rPr lang="en-US" baseline="0" dirty="0" err="1" smtClean="0"/>
              <a:t>Kalman</a:t>
            </a:r>
            <a:r>
              <a:rPr lang="en-US" baseline="0" dirty="0" smtClean="0"/>
              <a:t> filter.</a:t>
            </a:r>
          </a:p>
          <a:p>
            <a:r>
              <a:rPr lang="en-US" baseline="0" dirty="0" smtClean="0"/>
              <a:t>and evaluating the occlusion for each step.</a:t>
            </a:r>
          </a:p>
          <a:p>
            <a:endParaRPr lang="en-US" baseline="0" dirty="0" smtClean="0"/>
          </a:p>
        </p:txBody>
      </p:sp>
      <p:sp>
        <p:nvSpPr>
          <p:cNvPr id="4" name="Slide Number Placeholder 3"/>
          <p:cNvSpPr>
            <a:spLocks noGrp="1"/>
          </p:cNvSpPr>
          <p:nvPr>
            <p:ph type="sldNum" sz="quarter" idx="10"/>
          </p:nvPr>
        </p:nvSpPr>
        <p:spPr/>
        <p:txBody>
          <a:bodyPr/>
          <a:lstStyle/>
          <a:p>
            <a:pPr>
              <a:buClr>
                <a:srgbClr val="1F497D"/>
              </a:buClr>
              <a:defRPr/>
            </a:pPr>
            <a:fld id="{9470CA66-21F1-4AE1-A77D-8AEF511F2110}" type="slidenum">
              <a:rPr lang="de-CH" smtClean="0"/>
              <a:pPr>
                <a:buClr>
                  <a:srgbClr val="1F497D"/>
                </a:buClr>
                <a:defRPr/>
              </a:pPr>
              <a:t>59</a:t>
            </a:fld>
            <a:endParaRPr lang="de-CH"/>
          </a:p>
        </p:txBody>
      </p:sp>
    </p:spTree>
    <p:extLst>
      <p:ext uri="{BB962C8B-B14F-4D97-AF65-F5344CB8AC3E}">
        <p14:creationId xmlns:p14="http://schemas.microsoft.com/office/powerpoint/2010/main" val="1072336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kern="1200" dirty="0" smtClean="0">
                <a:solidFill>
                  <a:schemeClr val="tx1"/>
                </a:solidFill>
                <a:effectLst/>
                <a:latin typeface="Arial" charset="0"/>
                <a:ea typeface="+mn-ea"/>
                <a:cs typeface="Arial" charset="0"/>
              </a:rPr>
              <a:t>able: Sky Condition Codes</a:t>
            </a:r>
            <a:endParaRPr lang="en-US" sz="1000" b="0" i="0" kern="1200" dirty="0" smtClean="0">
              <a:solidFill>
                <a:schemeClr val="tx1"/>
              </a:solidFill>
              <a:effectLst/>
              <a:latin typeface="Arial" charset="0"/>
              <a:ea typeface="+mn-ea"/>
              <a:cs typeface="Arial" charset="0"/>
            </a:endParaRPr>
          </a:p>
          <a:p>
            <a:r>
              <a:rPr lang="en-US" dirty="0" smtClean="0">
                <a:effectLst/>
              </a:rPr>
              <a:t>Sky Code</a:t>
            </a:r>
          </a:p>
          <a:p>
            <a:r>
              <a:rPr lang="en-US" dirty="0" smtClean="0">
                <a:effectLst/>
              </a:rPr>
              <a:t>Description</a:t>
            </a:r>
          </a:p>
          <a:p>
            <a:r>
              <a:rPr lang="en-US" b="1" dirty="0" smtClean="0">
                <a:effectLst/>
              </a:rPr>
              <a:t>0	</a:t>
            </a:r>
            <a:r>
              <a:rPr lang="en-US" dirty="0" smtClean="0">
                <a:effectLst/>
              </a:rPr>
              <a:t>clear sky, few clouds</a:t>
            </a:r>
          </a:p>
          <a:p>
            <a:r>
              <a:rPr lang="en-US" b="1" dirty="0" smtClean="0">
                <a:effectLst/>
              </a:rPr>
              <a:t>1	</a:t>
            </a:r>
            <a:r>
              <a:rPr lang="en-US" dirty="0" smtClean="0">
                <a:effectLst/>
              </a:rPr>
              <a:t>Partly cloudy (scattered) or variable sky</a:t>
            </a:r>
          </a:p>
          <a:p>
            <a:r>
              <a:rPr lang="en-US" b="1" dirty="0" smtClean="0">
                <a:effectLst/>
              </a:rPr>
              <a:t>2	</a:t>
            </a:r>
            <a:r>
              <a:rPr lang="en-US" dirty="0" smtClean="0">
                <a:effectLst/>
              </a:rPr>
              <a:t>Cloudy (broken) or overcast</a:t>
            </a:r>
          </a:p>
          <a:p>
            <a:r>
              <a:rPr lang="en-US" b="1" dirty="0" smtClean="0">
                <a:effectLst/>
              </a:rPr>
              <a:t>3	</a:t>
            </a:r>
            <a:r>
              <a:rPr lang="en-US" dirty="0" smtClean="0">
                <a:effectLst/>
              </a:rPr>
              <a:t>Rain</a:t>
            </a:r>
          </a:p>
          <a:p>
            <a:r>
              <a:rPr lang="en-US" b="1" dirty="0" smtClean="0">
                <a:effectLst/>
              </a:rPr>
              <a:t>4	</a:t>
            </a:r>
            <a:r>
              <a:rPr lang="en-US" dirty="0" smtClean="0">
                <a:effectLst/>
              </a:rPr>
              <a:t>Fog or smoke</a:t>
            </a:r>
          </a:p>
          <a:p>
            <a:r>
              <a:rPr lang="en-US" b="1" dirty="0" smtClean="0">
                <a:effectLst/>
              </a:rPr>
              <a:t>5	</a:t>
            </a:r>
            <a:r>
              <a:rPr lang="en-US" dirty="0" smtClean="0">
                <a:effectLst/>
              </a:rPr>
              <a:t>Fog or smoke</a:t>
            </a:r>
          </a:p>
          <a:p>
            <a:r>
              <a:rPr lang="en-US" b="1" dirty="0" smtClean="0">
                <a:effectLst/>
              </a:rPr>
              <a:t>7	</a:t>
            </a:r>
            <a:r>
              <a:rPr lang="en-US" dirty="0" smtClean="0">
                <a:effectLst/>
              </a:rPr>
              <a:t>Snow</a:t>
            </a:r>
          </a:p>
          <a:p>
            <a:r>
              <a:rPr lang="en-US" b="1" dirty="0" smtClean="0">
                <a:effectLst/>
              </a:rPr>
              <a:t>8	</a:t>
            </a:r>
            <a:r>
              <a:rPr lang="en-US" dirty="0" smtClean="0">
                <a:effectLst/>
              </a:rPr>
              <a:t>Showers (intermittent rain)</a:t>
            </a:r>
          </a:p>
          <a:p>
            <a:endParaRPr lang="en-US" dirty="0"/>
          </a:p>
        </p:txBody>
      </p:sp>
      <p:sp>
        <p:nvSpPr>
          <p:cNvPr id="4" name="Slide Number Placeholder 3"/>
          <p:cNvSpPr>
            <a:spLocks noGrp="1"/>
          </p:cNvSpPr>
          <p:nvPr>
            <p:ph type="sldNum" sz="quarter" idx="10"/>
          </p:nvPr>
        </p:nvSpPr>
        <p:spPr/>
        <p:txBody>
          <a:bodyPr/>
          <a:lstStyle/>
          <a:p>
            <a:pPr>
              <a:defRPr/>
            </a:pPr>
            <a:fld id="{9470CA66-21F1-4AE1-A77D-8AEF511F2110}" type="slidenum">
              <a:rPr lang="de-CH" smtClean="0"/>
              <a:pPr>
                <a:defRPr/>
              </a:pPr>
              <a:t>60</a:t>
            </a:fld>
            <a:endParaRPr lang="de-CH"/>
          </a:p>
        </p:txBody>
      </p:sp>
    </p:spTree>
    <p:extLst>
      <p:ext uri="{BB962C8B-B14F-4D97-AF65-F5344CB8AC3E}">
        <p14:creationId xmlns:p14="http://schemas.microsoft.com/office/powerpoint/2010/main" val="2182254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470CA66-21F1-4AE1-A77D-8AEF511F2110}" type="slidenum">
              <a:rPr lang="de-CH" smtClean="0"/>
              <a:pPr>
                <a:defRPr/>
              </a:pPr>
              <a:t>61</a:t>
            </a:fld>
            <a:endParaRPr lang="de-CH"/>
          </a:p>
        </p:txBody>
      </p:sp>
    </p:spTree>
    <p:extLst>
      <p:ext uri="{BB962C8B-B14F-4D97-AF65-F5344CB8AC3E}">
        <p14:creationId xmlns:p14="http://schemas.microsoft.com/office/powerpoint/2010/main" val="2805569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470CA66-21F1-4AE1-A77D-8AEF511F2110}" type="slidenum">
              <a:rPr lang="de-CH" smtClean="0"/>
              <a:pPr>
                <a:defRPr/>
              </a:pPr>
              <a:t>62</a:t>
            </a:fld>
            <a:endParaRPr lang="de-CH"/>
          </a:p>
        </p:txBody>
      </p:sp>
    </p:spTree>
    <p:extLst>
      <p:ext uri="{BB962C8B-B14F-4D97-AF65-F5344CB8AC3E}">
        <p14:creationId xmlns:p14="http://schemas.microsoft.com/office/powerpoint/2010/main" val="1222945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0538" y="523875"/>
            <a:ext cx="6173787" cy="4630738"/>
          </a:xfrm>
        </p:spPr>
      </p:sp>
      <p:sp>
        <p:nvSpPr>
          <p:cNvPr id="3" name="Notizenplatzhalter 2"/>
          <p:cNvSpPr>
            <a:spLocks noGrp="1"/>
          </p:cNvSpPr>
          <p:nvPr>
            <p:ph type="body" idx="1"/>
          </p:nvPr>
        </p:nvSpPr>
        <p:spPr/>
        <p:txBody>
          <a:bodyPr>
            <a:normAutofit/>
          </a:bodyPr>
          <a:lstStyle/>
          <a:p>
            <a:endParaRPr lang="de-DE"/>
          </a:p>
        </p:txBody>
      </p:sp>
      <p:sp>
        <p:nvSpPr>
          <p:cNvPr id="4" name="Foliennummernplatzhalter 3"/>
          <p:cNvSpPr>
            <a:spLocks noGrp="1"/>
          </p:cNvSpPr>
          <p:nvPr>
            <p:ph type="sldNum" sz="quarter" idx="10"/>
          </p:nvPr>
        </p:nvSpPr>
        <p:spPr/>
        <p:txBody>
          <a:bodyPr/>
          <a:lstStyle/>
          <a:p>
            <a:fld id="{20CE3404-78B9-4819-95A6-F9D07B45CDE8}" type="slidenum">
              <a:rPr lang="de-DE" smtClean="0">
                <a:solidFill>
                  <a:prstClr val="black"/>
                </a:solidFill>
              </a:rPr>
              <a:pPr/>
              <a:t>63</a:t>
            </a:fld>
            <a:endParaRPr lang="de-DE">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470CA66-21F1-4AE1-A77D-8AEF511F2110}" type="slidenum">
              <a:rPr lang="de-CH" smtClean="0"/>
              <a:pPr>
                <a:defRPr/>
              </a:pPr>
              <a:t>64</a:t>
            </a:fld>
            <a:endParaRPr lang="de-CH"/>
          </a:p>
        </p:txBody>
      </p:sp>
    </p:spTree>
    <p:extLst>
      <p:ext uri="{BB962C8B-B14F-4D97-AF65-F5344CB8AC3E}">
        <p14:creationId xmlns:p14="http://schemas.microsoft.com/office/powerpoint/2010/main" val="25696719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0538" y="523875"/>
            <a:ext cx="6173787" cy="4630738"/>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buClr>
                <a:srgbClr val="1F497D"/>
              </a:buClr>
            </a:pPr>
            <a:fld id="{20CE3404-78B9-4819-95A6-F9D07B45CDE8}" type="slidenum">
              <a:rPr lang="de-DE" smtClean="0">
                <a:solidFill>
                  <a:prstClr val="black"/>
                </a:solidFill>
              </a:rPr>
              <a:pPr>
                <a:buClr>
                  <a:srgbClr val="1F497D"/>
                </a:buClr>
              </a:pPr>
              <a:t>65</a:t>
            </a:fld>
            <a:endParaRPr lang="de-DE">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470CA66-21F1-4AE1-A77D-8AEF511F2110}" type="slidenum">
              <a:rPr lang="de-CH" smtClean="0"/>
              <a:pPr>
                <a:defRPr/>
              </a:pPr>
              <a:t>8</a:t>
            </a:fld>
            <a:endParaRPr lang="de-CH"/>
          </a:p>
        </p:txBody>
      </p:sp>
    </p:spTree>
    <p:extLst>
      <p:ext uri="{BB962C8B-B14F-4D97-AF65-F5344CB8AC3E}">
        <p14:creationId xmlns:p14="http://schemas.microsoft.com/office/powerpoint/2010/main" val="3763985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470CA66-21F1-4AE1-A77D-8AEF511F2110}" type="slidenum">
              <a:rPr lang="de-CH" smtClean="0"/>
              <a:pPr>
                <a:defRPr/>
              </a:pPr>
              <a:t>9</a:t>
            </a:fld>
            <a:endParaRPr lang="de-CH"/>
          </a:p>
        </p:txBody>
      </p:sp>
    </p:spTree>
    <p:extLst>
      <p:ext uri="{BB962C8B-B14F-4D97-AF65-F5344CB8AC3E}">
        <p14:creationId xmlns:p14="http://schemas.microsoft.com/office/powerpoint/2010/main" val="2980708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t>Image acquisition</a:t>
            </a:r>
            <a:r>
              <a:rPr lang="en-US" sz="900" baseline="0" dirty="0" smtClean="0"/>
              <a:t> is  </a:t>
            </a:r>
          </a:p>
          <a:p>
            <a:r>
              <a:rPr lang="en-US" sz="900" dirty="0" smtClean="0"/>
              <a:t>as a </a:t>
            </a:r>
            <a:r>
              <a:rPr lang="en-US" sz="900" b="1" dirty="0" smtClean="0"/>
              <a:t>multi-threaded architecture</a:t>
            </a:r>
            <a:r>
              <a:rPr lang="en-US" sz="900" dirty="0" smtClean="0"/>
              <a:t>. Stores the captured images on a network hard drive. Can also store in a database if required</a:t>
            </a:r>
            <a:endParaRPr lang="en-US" sz="900" dirty="0"/>
          </a:p>
        </p:txBody>
      </p:sp>
      <p:sp>
        <p:nvSpPr>
          <p:cNvPr id="4" name="Slide Number Placeholder 3"/>
          <p:cNvSpPr>
            <a:spLocks noGrp="1"/>
          </p:cNvSpPr>
          <p:nvPr>
            <p:ph type="sldNum" sz="quarter" idx="10"/>
          </p:nvPr>
        </p:nvSpPr>
        <p:spPr/>
        <p:txBody>
          <a:bodyPr/>
          <a:lstStyle/>
          <a:p>
            <a:pPr>
              <a:defRPr/>
            </a:pPr>
            <a:fld id="{9470CA66-21F1-4AE1-A77D-8AEF511F2110}" type="slidenum">
              <a:rPr lang="de-CH" smtClean="0"/>
              <a:pPr>
                <a:defRPr/>
              </a:pPr>
              <a:t>17</a:t>
            </a:fld>
            <a:endParaRPr lang="de-CH"/>
          </a:p>
        </p:txBody>
      </p:sp>
    </p:spTree>
    <p:extLst>
      <p:ext uri="{BB962C8B-B14F-4D97-AF65-F5344CB8AC3E}">
        <p14:creationId xmlns:p14="http://schemas.microsoft.com/office/powerpoint/2010/main" val="2248431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dirty="0" smtClean="0"/>
              <a:t>To deal with the </a:t>
            </a:r>
            <a:r>
              <a:rPr lang="en-US" b="1" dirty="0" smtClean="0"/>
              <a:t>impact of the sun</a:t>
            </a:r>
            <a:r>
              <a:rPr lang="en-US" dirty="0" smtClean="0"/>
              <a:t>, takes </a:t>
            </a:r>
            <a:r>
              <a:rPr lang="en-US" b="1" dirty="0" smtClean="0"/>
              <a:t>several images varying exposures</a:t>
            </a:r>
            <a:r>
              <a:rPr lang="en-US" dirty="0" smtClean="0"/>
              <a:t>, and </a:t>
            </a:r>
            <a:r>
              <a:rPr lang="en-US" b="1" dirty="0" smtClean="0"/>
              <a:t>merges them to obtain the finalized image</a:t>
            </a:r>
            <a:r>
              <a:rPr lang="en-US" dirty="0" smtClean="0"/>
              <a:t>. </a:t>
            </a:r>
          </a:p>
          <a:p>
            <a:pPr marL="0" lvl="1"/>
            <a:endParaRPr lang="en-US" dirty="0" smtClean="0"/>
          </a:p>
          <a:p>
            <a:pPr marL="0" lvl="1"/>
            <a:r>
              <a:rPr lang="en-US" dirty="0" smtClean="0"/>
              <a:t>On the final output, areas with and without the sun have a balanced tone. Details around the sun can easily be noticed. </a:t>
            </a:r>
          </a:p>
          <a:p>
            <a:pPr marL="0" lvl="1"/>
            <a:endParaRPr lang="en-US" dirty="0" smtClean="0"/>
          </a:p>
          <a:p>
            <a:pPr marL="0" lvl="1"/>
            <a:r>
              <a:rPr lang="en-US" dirty="0" smtClean="0"/>
              <a:t>The </a:t>
            </a:r>
            <a:r>
              <a:rPr lang="en-US" b="1" dirty="0" smtClean="0"/>
              <a:t>frequency with which the images are captured </a:t>
            </a:r>
            <a:r>
              <a:rPr lang="en-US" dirty="0" smtClean="0"/>
              <a:t>can be configured using this software.</a:t>
            </a:r>
          </a:p>
          <a:p>
            <a:pPr marL="0" lvl="1"/>
            <a:endParaRPr lang="en-US" dirty="0" smtClean="0"/>
          </a:p>
          <a:p>
            <a:pPr marL="0" lvl="1"/>
            <a:r>
              <a:rPr lang="en-US" b="1" dirty="0" smtClean="0"/>
              <a:t>Camera parameters</a:t>
            </a:r>
            <a:r>
              <a:rPr lang="en-US" dirty="0" smtClean="0"/>
              <a:t> such as </a:t>
            </a:r>
            <a:r>
              <a:rPr lang="en-US" b="1" dirty="0" smtClean="0"/>
              <a:t>exposure</a:t>
            </a:r>
            <a:r>
              <a:rPr lang="en-US" dirty="0" smtClean="0"/>
              <a:t> and </a:t>
            </a:r>
            <a:r>
              <a:rPr lang="en-US" b="1" dirty="0" smtClean="0"/>
              <a:t>sensor sensitivity</a:t>
            </a:r>
            <a:r>
              <a:rPr lang="en-US" dirty="0" smtClean="0"/>
              <a:t> can be configured. </a:t>
            </a:r>
          </a:p>
          <a:p>
            <a:pPr marL="0"/>
            <a:endParaRPr lang="en-US" dirty="0"/>
          </a:p>
        </p:txBody>
      </p:sp>
      <p:sp>
        <p:nvSpPr>
          <p:cNvPr id="4" name="Slide Number Placeholder 3"/>
          <p:cNvSpPr>
            <a:spLocks noGrp="1"/>
          </p:cNvSpPr>
          <p:nvPr>
            <p:ph type="sldNum" sz="quarter" idx="10"/>
          </p:nvPr>
        </p:nvSpPr>
        <p:spPr/>
        <p:txBody>
          <a:bodyPr/>
          <a:lstStyle/>
          <a:p>
            <a:pPr>
              <a:buClr>
                <a:srgbClr val="1F497D"/>
              </a:buClr>
              <a:defRPr/>
            </a:pPr>
            <a:fld id="{9470CA66-21F1-4AE1-A77D-8AEF511F2110}" type="slidenum">
              <a:rPr lang="de-CH" smtClean="0"/>
              <a:pPr>
                <a:buClr>
                  <a:srgbClr val="1F497D"/>
                </a:buClr>
                <a:defRPr/>
              </a:pPr>
              <a:t>20</a:t>
            </a:fld>
            <a:endParaRPr lang="de-CH"/>
          </a:p>
        </p:txBody>
      </p:sp>
    </p:spTree>
    <p:extLst>
      <p:ext uri="{BB962C8B-B14F-4D97-AF65-F5344CB8AC3E}">
        <p14:creationId xmlns:p14="http://schemas.microsoft.com/office/powerpoint/2010/main" val="2822697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defTabSz="955675" eaLnBrk="0" hangingPunct="0">
              <a:defRPr>
                <a:solidFill>
                  <a:srgbClr val="000000"/>
                </a:solidFill>
                <a:latin typeface="Arial" charset="0"/>
              </a:defRPr>
            </a:lvl1pPr>
            <a:lvl2pPr marL="742950" indent="-285750" defTabSz="955675" eaLnBrk="0" hangingPunct="0">
              <a:defRPr>
                <a:solidFill>
                  <a:srgbClr val="000000"/>
                </a:solidFill>
                <a:latin typeface="Arial" charset="0"/>
              </a:defRPr>
            </a:lvl2pPr>
            <a:lvl3pPr marL="1143000" indent="-228600" defTabSz="955675" eaLnBrk="0" hangingPunct="0">
              <a:defRPr>
                <a:solidFill>
                  <a:srgbClr val="000000"/>
                </a:solidFill>
                <a:latin typeface="Arial" charset="0"/>
              </a:defRPr>
            </a:lvl3pPr>
            <a:lvl4pPr marL="1600200" indent="-228600" defTabSz="955675" eaLnBrk="0" hangingPunct="0">
              <a:defRPr>
                <a:solidFill>
                  <a:srgbClr val="000000"/>
                </a:solidFill>
                <a:latin typeface="Arial" charset="0"/>
              </a:defRPr>
            </a:lvl4pPr>
            <a:lvl5pPr marL="2057400" indent="-228600" defTabSz="955675" eaLnBrk="0" hangingPunct="0">
              <a:defRPr>
                <a:solidFill>
                  <a:srgbClr val="000000"/>
                </a:solidFill>
                <a:latin typeface="Arial" charset="0"/>
              </a:defRPr>
            </a:lvl5pPr>
            <a:lvl6pPr marL="25146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6pPr>
            <a:lvl7pPr marL="29718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7pPr>
            <a:lvl8pPr marL="34290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8pPr>
            <a:lvl9pPr marL="3886200" indent="-228600" defTabSz="955675"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9pPr>
          </a:lstStyle>
          <a:p>
            <a:pPr eaLnBrk="1" hangingPunct="1">
              <a:buClr>
                <a:srgbClr val="1F497D"/>
              </a:buClr>
            </a:pPr>
            <a:fld id="{8675446B-E025-4CE6-9EB8-5387545561AD}" type="slidenum">
              <a:rPr lang="de-CH">
                <a:solidFill>
                  <a:prstClr val="black"/>
                </a:solidFill>
              </a:rPr>
              <a:pPr eaLnBrk="1" hangingPunct="1">
                <a:buClr>
                  <a:srgbClr val="1F497D"/>
                </a:buClr>
              </a:pPr>
              <a:t>21</a:t>
            </a:fld>
            <a:endParaRPr lang="de-CH" dirty="0">
              <a:solidFill>
                <a:prstClr val="black"/>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pPr eaLnBrk="1" hangingPunct="1"/>
            <a:endParaRPr lang="de-DE"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10000"/>
              </a:lnSpc>
              <a:spcBef>
                <a:spcPct val="50000"/>
              </a:spcBef>
              <a:spcAft>
                <a:spcPct val="0"/>
              </a:spcAft>
              <a:buClrTx/>
              <a:buSzTx/>
              <a:buFontTx/>
              <a:buNone/>
              <a:tabLst/>
              <a:defRPr/>
            </a:pPr>
            <a:r>
              <a:rPr lang="en-US" sz="1200" b="0" i="0" kern="1200" dirty="0" smtClean="0">
                <a:solidFill>
                  <a:schemeClr val="tx1"/>
                </a:solidFill>
                <a:effectLst/>
                <a:latin typeface="Arial" charset="0"/>
                <a:ea typeface="+mn-ea"/>
                <a:cs typeface="Arial" charset="0"/>
              </a:rPr>
              <a:t>In the first part</a:t>
            </a:r>
            <a:r>
              <a:rPr lang="en-US" sz="1200" b="0" i="0" kern="1200" baseline="0" dirty="0" smtClean="0">
                <a:solidFill>
                  <a:schemeClr val="tx1"/>
                </a:solidFill>
                <a:effectLst/>
                <a:latin typeface="Arial" charset="0"/>
                <a:ea typeface="+mn-ea"/>
                <a:cs typeface="Arial" charset="0"/>
              </a:rPr>
              <a:t> (h</a:t>
            </a:r>
            <a:r>
              <a:rPr lang="en-US" sz="1200" b="0" i="0" kern="1200" dirty="0" smtClean="0">
                <a:solidFill>
                  <a:schemeClr val="tx1"/>
                </a:solidFill>
                <a:effectLst/>
                <a:latin typeface="Arial" charset="0"/>
                <a:ea typeface="+mn-ea"/>
                <a:cs typeface="Arial" charset="0"/>
              </a:rPr>
              <a:t>ere),</a:t>
            </a:r>
            <a:r>
              <a:rPr lang="en-US" sz="1200" b="0" i="0" kern="1200" baseline="0" dirty="0" smtClean="0">
                <a:solidFill>
                  <a:schemeClr val="tx1"/>
                </a:solidFill>
                <a:effectLst/>
                <a:latin typeface="Arial" charset="0"/>
                <a:ea typeface="+mn-ea"/>
                <a:cs typeface="Arial" charset="0"/>
              </a:rPr>
              <a:t> </a:t>
            </a:r>
            <a:r>
              <a:rPr lang="en-US" sz="1200" b="0" i="0" kern="1200" dirty="0" smtClean="0">
                <a:solidFill>
                  <a:schemeClr val="tx1"/>
                </a:solidFill>
                <a:effectLst/>
                <a:latin typeface="Arial" charset="0"/>
                <a:ea typeface="+mn-ea"/>
                <a:cs typeface="Arial" charset="0"/>
              </a:rPr>
              <a:t>the detection of moving objects uses a background subtraction algorithm.</a:t>
            </a:r>
          </a:p>
          <a:p>
            <a:pPr marL="0" marR="0" indent="0" algn="l" defTabSz="914400" rtl="0" eaLnBrk="0" fontAlgn="base" latinLnBrk="0" hangingPunct="0">
              <a:lnSpc>
                <a:spcPct val="110000"/>
              </a:lnSpc>
              <a:spcBef>
                <a:spcPct val="50000"/>
              </a:spcBef>
              <a:spcAft>
                <a:spcPct val="0"/>
              </a:spcAft>
              <a:buClrTx/>
              <a:buSzTx/>
              <a:buFontTx/>
              <a:buNone/>
              <a:tabLst/>
              <a:defRPr/>
            </a:pPr>
            <a:endParaRPr lang="en-US" sz="1200" b="0" i="0" kern="1200" dirty="0" smtClean="0">
              <a:solidFill>
                <a:schemeClr val="tx1"/>
              </a:solidFill>
              <a:effectLst/>
              <a:latin typeface="Arial" charset="0"/>
              <a:ea typeface="+mn-ea"/>
              <a:cs typeface="Arial" charset="0"/>
            </a:endParaRPr>
          </a:p>
          <a:p>
            <a:pPr marL="171450" marR="0" indent="-171450" algn="l" defTabSz="914400" rtl="0" eaLnBrk="0" fontAlgn="base" latinLnBrk="0" hangingPunct="0">
              <a:lnSpc>
                <a:spcPct val="110000"/>
              </a:lnSpc>
              <a:spcBef>
                <a:spcPct val="50000"/>
              </a:spcBef>
              <a:spcAft>
                <a:spcPct val="0"/>
              </a:spcAft>
              <a:buClrTx/>
              <a:buSzTx/>
              <a:buFontTx/>
              <a:buChar char="-"/>
              <a:tabLst/>
              <a:defRPr/>
            </a:pPr>
            <a:r>
              <a:rPr lang="en-US" sz="1200" b="0" i="0" kern="1200" dirty="0" smtClean="0">
                <a:solidFill>
                  <a:schemeClr val="tx1"/>
                </a:solidFill>
                <a:effectLst/>
                <a:latin typeface="Arial" charset="0"/>
                <a:ea typeface="+mn-ea"/>
                <a:cs typeface="Arial" charset="0"/>
              </a:rPr>
              <a:t>Morphological operations are applied to the resulting foreground mask to eliminate noise</a:t>
            </a:r>
          </a:p>
          <a:p>
            <a:pPr marL="171450" marR="0" indent="-171450" algn="l" defTabSz="914400" rtl="0" eaLnBrk="0" fontAlgn="base" latinLnBrk="0" hangingPunct="0">
              <a:lnSpc>
                <a:spcPct val="110000"/>
              </a:lnSpc>
              <a:spcBef>
                <a:spcPct val="50000"/>
              </a:spcBef>
              <a:spcAft>
                <a:spcPct val="0"/>
              </a:spcAft>
              <a:buClrTx/>
              <a:buSzTx/>
              <a:buFontTx/>
              <a:buChar char="-"/>
              <a:tabLst/>
              <a:defRPr/>
            </a:pPr>
            <a:endParaRPr lang="en-US" sz="1200" b="0" i="0" kern="1200" dirty="0" smtClean="0">
              <a:solidFill>
                <a:schemeClr val="tx1"/>
              </a:solidFill>
              <a:effectLst/>
              <a:latin typeface="Arial" charset="0"/>
              <a:ea typeface="+mn-ea"/>
              <a:cs typeface="Arial" charset="0"/>
            </a:endParaRPr>
          </a:p>
          <a:p>
            <a:pPr marL="171450" marR="0" indent="-171450" algn="l" defTabSz="914400" rtl="0" eaLnBrk="0" fontAlgn="base" latinLnBrk="0" hangingPunct="0">
              <a:lnSpc>
                <a:spcPct val="110000"/>
              </a:lnSpc>
              <a:spcBef>
                <a:spcPct val="50000"/>
              </a:spcBef>
              <a:spcAft>
                <a:spcPct val="0"/>
              </a:spcAft>
              <a:buClrTx/>
              <a:buSzTx/>
              <a:buFontTx/>
              <a:buChar char="-"/>
              <a:tabLst/>
              <a:defRPr/>
            </a:pPr>
            <a:r>
              <a:rPr lang="en-US" sz="1200" b="0" i="0" kern="1200" dirty="0" smtClean="0">
                <a:solidFill>
                  <a:schemeClr val="tx1"/>
                </a:solidFill>
                <a:effectLst/>
                <a:latin typeface="Arial" charset="0"/>
                <a:ea typeface="+mn-ea"/>
                <a:cs typeface="Arial" charset="0"/>
              </a:rPr>
              <a:t>Blob analysis detects groups of connected pixels, which are likely to correspond to moving objects.</a:t>
            </a:r>
          </a:p>
          <a:p>
            <a:pPr marL="0" marR="0" indent="0" algn="l" defTabSz="914400" rtl="0" eaLnBrk="0" fontAlgn="base" latinLnBrk="0" hangingPunct="0">
              <a:lnSpc>
                <a:spcPct val="110000"/>
              </a:lnSpc>
              <a:spcBef>
                <a:spcPct val="50000"/>
              </a:spcBef>
              <a:spcAft>
                <a:spcPct val="0"/>
              </a:spcAft>
              <a:buClrTx/>
              <a:buSzTx/>
              <a:buFontTx/>
              <a:buNone/>
              <a:tabLst/>
              <a:defRPr/>
            </a:pPr>
            <a:endParaRPr lang="en-US" sz="1200" dirty="0" smtClean="0">
              <a:latin typeface="Arial" pitchFamily="34" charset="0"/>
              <a:cs typeface="Arial" pitchFamily="34" charset="0"/>
            </a:endParaRPr>
          </a:p>
          <a:p>
            <a:pPr marL="0" marR="0" indent="0" algn="l" defTabSz="914400" rtl="0" eaLnBrk="0" fontAlgn="base" latinLnBrk="0" hangingPunct="0">
              <a:lnSpc>
                <a:spcPct val="110000"/>
              </a:lnSpc>
              <a:spcBef>
                <a:spcPct val="50000"/>
              </a:spcBef>
              <a:spcAft>
                <a:spcPct val="0"/>
              </a:spcAft>
              <a:buClrTx/>
              <a:buSzTx/>
              <a:buFontTx/>
              <a:buNone/>
              <a:tabLst/>
              <a:defRPr/>
            </a:pPr>
            <a:r>
              <a:rPr lang="en-US" sz="1200" b="0" i="0" kern="1200" dirty="0" smtClean="0">
                <a:solidFill>
                  <a:schemeClr val="tx1"/>
                </a:solidFill>
                <a:effectLst/>
                <a:latin typeface="Arial" charset="0"/>
                <a:ea typeface="+mn-ea"/>
                <a:cs typeface="Arial" charset="0"/>
              </a:rPr>
              <a:t>The second part, the association of detections to the same object is based solely on motion.</a:t>
            </a:r>
          </a:p>
          <a:p>
            <a:pPr marL="171450" marR="0" indent="-171450" algn="l" defTabSz="914400" rtl="0" eaLnBrk="0" fontAlgn="base" latinLnBrk="0" hangingPunct="0">
              <a:lnSpc>
                <a:spcPct val="110000"/>
              </a:lnSpc>
              <a:spcBef>
                <a:spcPct val="50000"/>
              </a:spcBef>
              <a:spcAft>
                <a:spcPct val="0"/>
              </a:spcAft>
              <a:buClrTx/>
              <a:buSzTx/>
              <a:buFontTx/>
              <a:buChar char="-"/>
              <a:tabLst/>
              <a:defRPr/>
            </a:pPr>
            <a:r>
              <a:rPr lang="en-US" sz="1200" dirty="0" smtClean="0">
                <a:solidFill>
                  <a:schemeClr val="tx1"/>
                </a:solidFill>
                <a:cs typeface="Arial" charset="0"/>
              </a:rPr>
              <a:t>The motion of each track is estimated by a </a:t>
            </a:r>
            <a:r>
              <a:rPr lang="en-US" sz="1200" dirty="0" err="1" smtClean="0">
                <a:solidFill>
                  <a:schemeClr val="tx1"/>
                </a:solidFill>
                <a:cs typeface="Arial" charset="0"/>
              </a:rPr>
              <a:t>Kalman</a:t>
            </a:r>
            <a:r>
              <a:rPr lang="en-US" sz="1200" dirty="0" smtClean="0">
                <a:solidFill>
                  <a:schemeClr val="tx1"/>
                </a:solidFill>
                <a:cs typeface="Arial" charset="0"/>
              </a:rPr>
              <a:t> filter.</a:t>
            </a:r>
          </a:p>
          <a:p>
            <a:pPr marL="171450" marR="0" indent="-171450" algn="l" defTabSz="914400" rtl="0" eaLnBrk="0" fontAlgn="base" latinLnBrk="0" hangingPunct="0">
              <a:lnSpc>
                <a:spcPct val="110000"/>
              </a:lnSpc>
              <a:spcBef>
                <a:spcPct val="50000"/>
              </a:spcBef>
              <a:spcAft>
                <a:spcPct val="0"/>
              </a:spcAft>
              <a:buClrTx/>
              <a:buSzTx/>
              <a:buFontTx/>
              <a:buChar char="-"/>
              <a:tabLst/>
              <a:defRPr/>
            </a:pPr>
            <a:r>
              <a:rPr lang="en-US" sz="1200" dirty="0" smtClean="0">
                <a:solidFill>
                  <a:schemeClr val="tx1"/>
                </a:solidFill>
                <a:cs typeface="Arial" charset="0"/>
              </a:rPr>
              <a:t>The filter is used to predict the track's location in each frame, and determine the likelihood of each detection being assigned to each track</a:t>
            </a:r>
            <a:r>
              <a:rPr lang="en-US" sz="1600" dirty="0" smtClean="0">
                <a:solidFill>
                  <a:schemeClr val="tx1"/>
                </a:solidFill>
                <a:cs typeface="Arial" charset="0"/>
              </a:rPr>
              <a:t>.</a:t>
            </a:r>
          </a:p>
          <a:p>
            <a:pPr marL="171450" marR="0" indent="-171450" algn="l" defTabSz="914400" rtl="0" eaLnBrk="0" fontAlgn="base" latinLnBrk="0" hangingPunct="0">
              <a:lnSpc>
                <a:spcPct val="110000"/>
              </a:lnSpc>
              <a:spcBef>
                <a:spcPct val="50000"/>
              </a:spcBef>
              <a:spcAft>
                <a:spcPct val="0"/>
              </a:spcAft>
              <a:buClrTx/>
              <a:buSzTx/>
              <a:buFontTx/>
              <a:buChar char="-"/>
              <a:tabLst/>
              <a:defRPr/>
            </a:pPr>
            <a:endParaRPr lang="en-US" sz="1600" dirty="0" smtClean="0">
              <a:solidFill>
                <a:schemeClr val="tx1"/>
              </a:solidFill>
              <a:cs typeface="Arial" charset="0"/>
            </a:endParaRPr>
          </a:p>
          <a:p>
            <a:pPr marL="0" marR="0" indent="0" algn="l" defTabSz="914400" rtl="0" eaLnBrk="0" fontAlgn="base" latinLnBrk="0" hangingPunct="0">
              <a:lnSpc>
                <a:spcPct val="110000"/>
              </a:lnSpc>
              <a:spcBef>
                <a:spcPct val="50000"/>
              </a:spcBef>
              <a:spcAft>
                <a:spcPct val="0"/>
              </a:spcAft>
              <a:buClrTx/>
              <a:buSzTx/>
              <a:buFontTx/>
              <a:buNone/>
              <a:tabLst/>
              <a:defRPr/>
            </a:pPr>
            <a:endParaRPr lang="en-US" sz="1200" b="0" i="0" kern="1200" dirty="0" smtClean="0">
              <a:solidFill>
                <a:schemeClr val="tx1"/>
              </a:solidFill>
              <a:effectLst/>
              <a:latin typeface="Arial" charset="0"/>
              <a:ea typeface="+mn-ea"/>
              <a:cs typeface="Arial" charset="0"/>
            </a:endParaRPr>
          </a:p>
        </p:txBody>
      </p:sp>
      <p:sp>
        <p:nvSpPr>
          <p:cNvPr id="4" name="Slide Number Placeholder 3"/>
          <p:cNvSpPr>
            <a:spLocks noGrp="1"/>
          </p:cNvSpPr>
          <p:nvPr>
            <p:ph type="sldNum" sz="quarter" idx="10"/>
          </p:nvPr>
        </p:nvSpPr>
        <p:spPr/>
        <p:txBody>
          <a:bodyPr/>
          <a:lstStyle/>
          <a:p>
            <a:pPr>
              <a:buClr>
                <a:srgbClr val="1F497D"/>
              </a:buClr>
              <a:defRPr/>
            </a:pPr>
            <a:fld id="{9470CA66-21F1-4AE1-A77D-8AEF511F2110}" type="slidenum">
              <a:rPr lang="de-CH" smtClean="0"/>
              <a:pPr>
                <a:buClr>
                  <a:srgbClr val="1F497D"/>
                </a:buClr>
                <a:defRPr/>
              </a:pPr>
              <a:t>22</a:t>
            </a:fld>
            <a:endParaRPr lang="de-CH"/>
          </a:p>
        </p:txBody>
      </p:sp>
    </p:spTree>
    <p:extLst>
      <p:ext uri="{BB962C8B-B14F-4D97-AF65-F5344CB8AC3E}">
        <p14:creationId xmlns:p14="http://schemas.microsoft.com/office/powerpoint/2010/main" val="925583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g"/><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60"/>
          <p:cNvSpPr>
            <a:spLocks noChangeArrowheads="1"/>
          </p:cNvSpPr>
          <p:nvPr/>
        </p:nvSpPr>
        <p:spPr bwMode="auto">
          <a:xfrm>
            <a:off x="215900" y="223838"/>
            <a:ext cx="8712200" cy="5976937"/>
          </a:xfrm>
          <a:prstGeom prst="rect">
            <a:avLst/>
          </a:prstGeom>
          <a:solidFill>
            <a:schemeClr val="tx1"/>
          </a:solidFill>
          <a:ln w="9525">
            <a:noFill/>
            <a:miter lim="800000"/>
            <a:headEnd/>
            <a:tailEnd/>
          </a:ln>
          <a:effectLst/>
        </p:spPr>
        <p:txBody>
          <a:bodyPr wrap="none" lIns="90000" tIns="46800" rIns="90000" bIns="46800" anchor="ctr"/>
          <a:lstStyle/>
          <a:p>
            <a:pPr>
              <a:defRPr/>
            </a:pPr>
            <a:endParaRPr lang="en-US"/>
          </a:p>
        </p:txBody>
      </p:sp>
      <p:grpSp>
        <p:nvGrpSpPr>
          <p:cNvPr id="5" name="shpGridNormal" hidden="1"/>
          <p:cNvGrpSpPr>
            <a:grpSpLocks/>
          </p:cNvGrpSpPr>
          <p:nvPr/>
        </p:nvGrpSpPr>
        <p:grpSpPr bwMode="auto">
          <a:xfrm>
            <a:off x="325438" y="434975"/>
            <a:ext cx="8496300" cy="5983288"/>
            <a:chOff x="292" y="389"/>
            <a:chExt cx="7611" cy="5361"/>
          </a:xfrm>
        </p:grpSpPr>
        <p:sp>
          <p:nvSpPr>
            <p:cNvPr id="6" name="Rectangle 205" hidden="1"/>
            <p:cNvSpPr>
              <a:spLocks noChangeArrowheads="1"/>
            </p:cNvSpPr>
            <p:nvPr userDrawn="1"/>
          </p:nvSpPr>
          <p:spPr bwMode="auto">
            <a:xfrm>
              <a:off x="292" y="389"/>
              <a:ext cx="7610" cy="5361"/>
            </a:xfrm>
            <a:prstGeom prst="rect">
              <a:avLst/>
            </a:prstGeom>
            <a:noFill/>
            <a:ln w="19050">
              <a:solidFill>
                <a:srgbClr val="8BA2B2"/>
              </a:solidFill>
              <a:prstDash val="dash"/>
              <a:miter lim="800000"/>
              <a:headEnd/>
              <a:tailEnd/>
            </a:ln>
            <a:effectLst/>
          </p:spPr>
          <p:txBody>
            <a:bodyPr lIns="0" tIns="0" rIns="0" bIns="0" anchor="ctr"/>
            <a:lstStyle/>
            <a:p>
              <a:pPr defTabSz="642938">
                <a:spcBef>
                  <a:spcPct val="0"/>
                </a:spcBef>
                <a:buClrTx/>
                <a:buSzTx/>
                <a:buFontTx/>
                <a:buNone/>
                <a:defRPr/>
              </a:pPr>
              <a:endParaRPr lang="en-GB" sz="1700">
                <a:solidFill>
                  <a:schemeClr val="tx1"/>
                </a:solidFill>
              </a:endParaRPr>
            </a:p>
          </p:txBody>
        </p:sp>
        <p:sp>
          <p:nvSpPr>
            <p:cNvPr id="7" name="Line 206" hidden="1"/>
            <p:cNvSpPr>
              <a:spLocks noChangeShapeType="1"/>
            </p:cNvSpPr>
            <p:nvPr userDrawn="1"/>
          </p:nvSpPr>
          <p:spPr bwMode="auto">
            <a:xfrm>
              <a:off x="310" y="927"/>
              <a:ext cx="7567" cy="1"/>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8" name="Line 207" hidden="1"/>
            <p:cNvSpPr>
              <a:spLocks noChangeShapeType="1"/>
            </p:cNvSpPr>
            <p:nvPr userDrawn="1"/>
          </p:nvSpPr>
          <p:spPr bwMode="auto">
            <a:xfrm>
              <a:off x="310" y="1460"/>
              <a:ext cx="7593" cy="1"/>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9" name="Line 208" hidden="1"/>
            <p:cNvSpPr>
              <a:spLocks noChangeShapeType="1"/>
            </p:cNvSpPr>
            <p:nvPr userDrawn="1"/>
          </p:nvSpPr>
          <p:spPr bwMode="auto">
            <a:xfrm>
              <a:off x="310" y="2002"/>
              <a:ext cx="7587" cy="1"/>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0" name="Line 209" hidden="1"/>
            <p:cNvSpPr>
              <a:spLocks noChangeShapeType="1"/>
            </p:cNvSpPr>
            <p:nvPr userDrawn="1"/>
          </p:nvSpPr>
          <p:spPr bwMode="auto">
            <a:xfrm>
              <a:off x="310" y="2531"/>
              <a:ext cx="7584" cy="1"/>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1" name="Line 210" hidden="1"/>
            <p:cNvSpPr>
              <a:spLocks noChangeShapeType="1"/>
            </p:cNvSpPr>
            <p:nvPr userDrawn="1"/>
          </p:nvSpPr>
          <p:spPr bwMode="auto">
            <a:xfrm>
              <a:off x="310" y="3067"/>
              <a:ext cx="7587" cy="0"/>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2" name="Line 211" hidden="1"/>
            <p:cNvSpPr>
              <a:spLocks noChangeShapeType="1"/>
            </p:cNvSpPr>
            <p:nvPr userDrawn="1"/>
          </p:nvSpPr>
          <p:spPr bwMode="auto">
            <a:xfrm>
              <a:off x="310" y="3604"/>
              <a:ext cx="7593" cy="1"/>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3" name="Line 212" hidden="1"/>
            <p:cNvSpPr>
              <a:spLocks noChangeShapeType="1"/>
            </p:cNvSpPr>
            <p:nvPr userDrawn="1"/>
          </p:nvSpPr>
          <p:spPr bwMode="auto">
            <a:xfrm>
              <a:off x="310" y="4144"/>
              <a:ext cx="7587" cy="1"/>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4" name="Line 213" hidden="1"/>
            <p:cNvSpPr>
              <a:spLocks noChangeShapeType="1"/>
            </p:cNvSpPr>
            <p:nvPr userDrawn="1"/>
          </p:nvSpPr>
          <p:spPr bwMode="auto">
            <a:xfrm>
              <a:off x="293" y="4679"/>
              <a:ext cx="7601" cy="1"/>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5" name="Line 214" hidden="1"/>
            <p:cNvSpPr>
              <a:spLocks noChangeShapeType="1"/>
            </p:cNvSpPr>
            <p:nvPr userDrawn="1"/>
          </p:nvSpPr>
          <p:spPr bwMode="auto">
            <a:xfrm>
              <a:off x="293" y="5217"/>
              <a:ext cx="7604" cy="0"/>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6" name="Line 215" hidden="1"/>
            <p:cNvSpPr>
              <a:spLocks noChangeShapeType="1"/>
            </p:cNvSpPr>
            <p:nvPr userDrawn="1"/>
          </p:nvSpPr>
          <p:spPr bwMode="auto">
            <a:xfrm>
              <a:off x="1280"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7" name="Line 216" hidden="1"/>
            <p:cNvSpPr>
              <a:spLocks noChangeShapeType="1"/>
            </p:cNvSpPr>
            <p:nvPr userDrawn="1"/>
          </p:nvSpPr>
          <p:spPr bwMode="auto">
            <a:xfrm>
              <a:off x="1391" y="390"/>
              <a:ext cx="1"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8" name="Line 217" hidden="1"/>
            <p:cNvSpPr>
              <a:spLocks noChangeShapeType="1"/>
            </p:cNvSpPr>
            <p:nvPr userDrawn="1"/>
          </p:nvSpPr>
          <p:spPr bwMode="auto">
            <a:xfrm>
              <a:off x="2382"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9" name="Line 218" hidden="1"/>
            <p:cNvSpPr>
              <a:spLocks noChangeShapeType="1"/>
            </p:cNvSpPr>
            <p:nvPr userDrawn="1"/>
          </p:nvSpPr>
          <p:spPr bwMode="auto">
            <a:xfrm>
              <a:off x="2498"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grpSp>
          <p:nvGrpSpPr>
            <p:cNvPr id="20" name="Group 219" hidden="1"/>
            <p:cNvGrpSpPr>
              <a:grpSpLocks/>
            </p:cNvGrpSpPr>
            <p:nvPr userDrawn="1"/>
          </p:nvGrpSpPr>
          <p:grpSpPr bwMode="auto">
            <a:xfrm>
              <a:off x="3485" y="390"/>
              <a:ext cx="112" cy="5354"/>
              <a:chOff x="3485" y="390"/>
              <a:chExt cx="112" cy="5354"/>
            </a:xfrm>
          </p:grpSpPr>
          <p:sp>
            <p:nvSpPr>
              <p:cNvPr id="32" name="Line 220" hidden="1"/>
              <p:cNvSpPr>
                <a:spLocks noChangeShapeType="1"/>
              </p:cNvSpPr>
              <p:nvPr userDrawn="1"/>
            </p:nvSpPr>
            <p:spPr bwMode="auto">
              <a:xfrm>
                <a:off x="3485"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33" name="Line 221" hidden="1"/>
              <p:cNvSpPr>
                <a:spLocks noChangeShapeType="1"/>
              </p:cNvSpPr>
              <p:nvPr userDrawn="1"/>
            </p:nvSpPr>
            <p:spPr bwMode="auto">
              <a:xfrm>
                <a:off x="3597"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grpSp>
        <p:sp>
          <p:nvSpPr>
            <p:cNvPr id="21" name="Line 222" hidden="1"/>
            <p:cNvSpPr>
              <a:spLocks noChangeShapeType="1"/>
            </p:cNvSpPr>
            <p:nvPr userDrawn="1"/>
          </p:nvSpPr>
          <p:spPr bwMode="auto">
            <a:xfrm>
              <a:off x="4095"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grpSp>
          <p:nvGrpSpPr>
            <p:cNvPr id="22" name="Group 223" hidden="1"/>
            <p:cNvGrpSpPr>
              <a:grpSpLocks/>
            </p:cNvGrpSpPr>
            <p:nvPr userDrawn="1"/>
          </p:nvGrpSpPr>
          <p:grpSpPr bwMode="auto">
            <a:xfrm>
              <a:off x="4592" y="390"/>
              <a:ext cx="114" cy="5354"/>
              <a:chOff x="4592" y="390"/>
              <a:chExt cx="114" cy="5354"/>
            </a:xfrm>
          </p:grpSpPr>
          <p:sp>
            <p:nvSpPr>
              <p:cNvPr id="30" name="Line 224" hidden="1"/>
              <p:cNvSpPr>
                <a:spLocks noChangeShapeType="1"/>
              </p:cNvSpPr>
              <p:nvPr userDrawn="1"/>
            </p:nvSpPr>
            <p:spPr bwMode="auto">
              <a:xfrm>
                <a:off x="4592"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31" name="Line 225" hidden="1"/>
              <p:cNvSpPr>
                <a:spLocks noChangeShapeType="1"/>
              </p:cNvSpPr>
              <p:nvPr userDrawn="1"/>
            </p:nvSpPr>
            <p:spPr bwMode="auto">
              <a:xfrm>
                <a:off x="4706"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grpSp>
        <p:sp>
          <p:nvSpPr>
            <p:cNvPr id="23" name="Line 226" hidden="1"/>
            <p:cNvSpPr>
              <a:spLocks noChangeShapeType="1"/>
            </p:cNvSpPr>
            <p:nvPr userDrawn="1"/>
          </p:nvSpPr>
          <p:spPr bwMode="auto">
            <a:xfrm>
              <a:off x="5696" y="390"/>
              <a:ext cx="1"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24" name="Line 227" hidden="1"/>
            <p:cNvSpPr>
              <a:spLocks noChangeShapeType="1"/>
            </p:cNvSpPr>
            <p:nvPr userDrawn="1"/>
          </p:nvSpPr>
          <p:spPr bwMode="auto">
            <a:xfrm>
              <a:off x="5810" y="390"/>
              <a:ext cx="1"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25" name="Line 228" hidden="1"/>
            <p:cNvSpPr>
              <a:spLocks noChangeShapeType="1"/>
            </p:cNvSpPr>
            <p:nvPr userDrawn="1"/>
          </p:nvSpPr>
          <p:spPr bwMode="auto">
            <a:xfrm>
              <a:off x="6799"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26" name="Line 229" hidden="1"/>
            <p:cNvSpPr>
              <a:spLocks noChangeShapeType="1"/>
            </p:cNvSpPr>
            <p:nvPr userDrawn="1"/>
          </p:nvSpPr>
          <p:spPr bwMode="auto">
            <a:xfrm>
              <a:off x="6915"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grpSp>
          <p:nvGrpSpPr>
            <p:cNvPr id="27" name="Group 230" hidden="1"/>
            <p:cNvGrpSpPr>
              <a:grpSpLocks/>
            </p:cNvGrpSpPr>
            <p:nvPr userDrawn="1"/>
          </p:nvGrpSpPr>
          <p:grpSpPr bwMode="auto">
            <a:xfrm>
              <a:off x="4038" y="390"/>
              <a:ext cx="112" cy="5354"/>
              <a:chOff x="3485" y="390"/>
              <a:chExt cx="112" cy="5354"/>
            </a:xfrm>
          </p:grpSpPr>
          <p:sp>
            <p:nvSpPr>
              <p:cNvPr id="28" name="Line 231" hidden="1"/>
              <p:cNvSpPr>
                <a:spLocks noChangeShapeType="1"/>
              </p:cNvSpPr>
              <p:nvPr userDrawn="1"/>
            </p:nvSpPr>
            <p:spPr bwMode="auto">
              <a:xfrm>
                <a:off x="3485"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29" name="Line 232" hidden="1"/>
              <p:cNvSpPr>
                <a:spLocks noChangeShapeType="1"/>
              </p:cNvSpPr>
              <p:nvPr userDrawn="1"/>
            </p:nvSpPr>
            <p:spPr bwMode="auto">
              <a:xfrm>
                <a:off x="3597"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grpSp>
      </p:grpSp>
      <p:pic>
        <p:nvPicPr>
          <p:cNvPr id="34" name="Picture 268" descr="ABB2logo RGB"/>
          <p:cNvPicPr>
            <a:picLocks noChangeAspect="1" noChangeArrowheads="1"/>
          </p:cNvPicPr>
          <p:nvPr/>
        </p:nvPicPr>
        <p:blipFill>
          <a:blip r:embed="rId2" cstate="print"/>
          <a:srcRect/>
          <a:stretch>
            <a:fillRect/>
          </a:stretch>
        </p:blipFill>
        <p:spPr bwMode="auto">
          <a:xfrm>
            <a:off x="7121525" y="6392863"/>
            <a:ext cx="1795463" cy="252412"/>
          </a:xfrm>
          <a:prstGeom prst="rect">
            <a:avLst/>
          </a:prstGeom>
          <a:noFill/>
          <a:ln w="9525">
            <a:noFill/>
            <a:miter lim="800000"/>
            <a:headEnd/>
            <a:tailEnd/>
          </a:ln>
        </p:spPr>
      </p:pic>
      <p:sp>
        <p:nvSpPr>
          <p:cNvPr id="4130" name="Rectangle 34"/>
          <p:cNvSpPr>
            <a:spLocks noGrp="1" noChangeArrowheads="1"/>
          </p:cNvSpPr>
          <p:nvPr>
            <p:ph type="ctrTitle"/>
          </p:nvPr>
        </p:nvSpPr>
        <p:spPr>
          <a:xfrm>
            <a:off x="215900" y="4184650"/>
            <a:ext cx="8712200" cy="2016125"/>
          </a:xfrm>
        </p:spPr>
        <p:txBody>
          <a:bodyPr lIns="144000" tIns="0" rIns="0"/>
          <a:lstStyle>
            <a:lvl1pPr>
              <a:defRPr sz="4000">
                <a:solidFill>
                  <a:schemeClr val="accent2"/>
                </a:solidFill>
              </a:defRPr>
            </a:lvl1pPr>
          </a:lstStyle>
          <a:p>
            <a:r>
              <a:rPr lang="en-GB"/>
              <a:t>Mastertitelformat bearbeiten</a:t>
            </a:r>
          </a:p>
        </p:txBody>
      </p:sp>
      <p:sp>
        <p:nvSpPr>
          <p:cNvPr id="4138" name="Rectangle 42"/>
          <p:cNvSpPr>
            <a:spLocks noGrp="1" noChangeArrowheads="1"/>
          </p:cNvSpPr>
          <p:nvPr>
            <p:ph type="subTitle" sz="quarter" idx="1"/>
          </p:nvPr>
        </p:nvSpPr>
        <p:spPr>
          <a:xfrm>
            <a:off x="215900" y="3968750"/>
            <a:ext cx="8712200" cy="215900"/>
          </a:xfrm>
        </p:spPr>
        <p:txBody>
          <a:bodyPr lIns="169200"/>
          <a:lstStyle>
            <a:lvl1pPr marL="0" indent="0">
              <a:buFont typeface="Wingdings" pitchFamily="2" charset="2"/>
              <a:buNone/>
              <a:defRPr sz="1200" b="1">
                <a:solidFill>
                  <a:schemeClr val="bg1"/>
                </a:solidFill>
              </a:defRPr>
            </a:lvl1pPr>
          </a:lstStyle>
          <a:p>
            <a:r>
              <a:rPr lang="de-CH"/>
              <a:t>Master-Untertitelformat bearbeiten</a:t>
            </a:r>
          </a:p>
        </p:txBody>
      </p:sp>
      <p:sp>
        <p:nvSpPr>
          <p:cNvPr id="35" name="shpContentSlideFooter"/>
          <p:cNvSpPr>
            <a:spLocks noGrp="1" noChangeArrowheads="1"/>
          </p:cNvSpPr>
          <p:nvPr>
            <p:ph type="ftr" sz="quarter" idx="10"/>
          </p:nvPr>
        </p:nvSpPr>
        <p:spPr/>
        <p:txBody>
          <a:bodyPr/>
          <a:lstStyle>
            <a:lvl1pPr>
              <a:defRPr/>
            </a:lvl1pPr>
          </a:lstStyle>
          <a:p>
            <a:pPr>
              <a:defRPr/>
            </a:pPr>
            <a:endParaRPr lang="en-US"/>
          </a:p>
          <a:p>
            <a:pPr>
              <a:defRPr/>
            </a:pPr>
            <a:r>
              <a:rPr lang="en-US"/>
              <a:t>© ABB Group </a:t>
            </a:r>
          </a:p>
          <a:p>
            <a:pPr>
              <a:defRPr/>
            </a:pPr>
            <a:fld id="{21DA4620-9D0C-490B-8803-B470876E38CF}" type="datetime4">
              <a:rPr lang="en-US"/>
              <a:pPr>
                <a:defRPr/>
              </a:pPr>
              <a:t>November 14, 2013</a:t>
            </a:fld>
            <a:r>
              <a:rPr lang="en-US"/>
              <a:t> | Slide </a:t>
            </a:r>
            <a:fld id="{6DCE62CD-02A0-4D41-BAA1-34948DC11950}"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hpContentSlideFooter"/>
          <p:cNvSpPr>
            <a:spLocks noGrp="1" noChangeArrowheads="1"/>
          </p:cNvSpPr>
          <p:nvPr>
            <p:ph type="ftr" sz="quarter" idx="10"/>
          </p:nvPr>
        </p:nvSpPr>
        <p:spPr>
          <a:ln/>
        </p:spPr>
        <p:txBody>
          <a:bodyPr/>
          <a:lstStyle>
            <a:lvl1pPr>
              <a:defRPr/>
            </a:lvl1pPr>
          </a:lstStyle>
          <a:p>
            <a:pPr>
              <a:defRPr/>
            </a:pPr>
            <a:endParaRPr lang="en-US"/>
          </a:p>
          <a:p>
            <a:pPr>
              <a:defRPr/>
            </a:pPr>
            <a:r>
              <a:rPr lang="en-US"/>
              <a:t>© ABB Group </a:t>
            </a:r>
          </a:p>
          <a:p>
            <a:pPr>
              <a:defRPr/>
            </a:pPr>
            <a:fld id="{64FFEC5F-821C-4238-9EEB-7D2023E5374D}" type="datetime4">
              <a:rPr lang="en-US"/>
              <a:pPr>
                <a:defRPr/>
              </a:pPr>
              <a:t>November 14, 2013</a:t>
            </a:fld>
            <a:r>
              <a:rPr lang="en-US"/>
              <a:t> | Slide </a:t>
            </a:r>
            <a:fld id="{3535C8CE-18DE-4979-AC5C-972D35DAA134}" type="slidenum">
              <a:rPr lang="en-US"/>
              <a:pPr>
                <a:defRPr/>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Content slide movie 4:3">
    <p:spTree>
      <p:nvGrpSpPr>
        <p:cNvPr id="1" name=""/>
        <p:cNvGrpSpPr/>
        <p:nvPr/>
      </p:nvGrpSpPr>
      <p:grpSpPr>
        <a:xfrm>
          <a:off x="0" y="0"/>
          <a:ext cx="0" cy="0"/>
          <a:chOff x="0" y="0"/>
          <a:chExt cx="0" cy="0"/>
        </a:xfrm>
      </p:grpSpPr>
      <p:sp>
        <p:nvSpPr>
          <p:cNvPr id="7" name="Inhaltsplatzhalter 2"/>
          <p:cNvSpPr>
            <a:spLocks noGrp="1"/>
          </p:cNvSpPr>
          <p:nvPr>
            <p:ph idx="1"/>
          </p:nvPr>
        </p:nvSpPr>
        <p:spPr>
          <a:xfrm>
            <a:off x="0" y="0"/>
            <a:ext cx="9144000" cy="6857999"/>
          </a:xfrm>
          <a:solidFill>
            <a:schemeClr val="bg2"/>
          </a:solidFill>
        </p:spPr>
        <p:txBody>
          <a:bodyPr/>
          <a:lstStyle>
            <a:lvl1pPr marL="0" indent="0">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Tree>
    <p:extLst>
      <p:ext uri="{BB962C8B-B14F-4D97-AF65-F5344CB8AC3E}">
        <p14:creationId xmlns:p14="http://schemas.microsoft.com/office/powerpoint/2010/main" val="1277075264"/>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grpSp>
        <p:nvGrpSpPr>
          <p:cNvPr id="6" name="Group 2"/>
          <p:cNvGrpSpPr>
            <a:grpSpLocks/>
          </p:cNvGrpSpPr>
          <p:nvPr userDrawn="1"/>
        </p:nvGrpSpPr>
        <p:grpSpPr bwMode="auto">
          <a:xfrm>
            <a:off x="0" y="0"/>
            <a:ext cx="9144000" cy="6858000"/>
            <a:chOff x="0" y="0"/>
            <a:chExt cx="5760" cy="4320"/>
          </a:xfrm>
        </p:grpSpPr>
        <p:sp>
          <p:nvSpPr>
            <p:cNvPr id="7" name="Rectangle 3"/>
            <p:cNvSpPr>
              <a:spLocks noChangeArrowheads="1"/>
            </p:cNvSpPr>
            <p:nvPr/>
          </p:nvSpPr>
          <p:spPr bwMode="auto">
            <a:xfrm>
              <a:off x="0" y="0"/>
              <a:ext cx="5760" cy="4320"/>
            </a:xfrm>
            <a:prstGeom prst="rect">
              <a:avLst/>
            </a:prstGeom>
            <a:noFill/>
            <a:ln w="9525" algn="ctr">
              <a:noFill/>
              <a:miter lim="800000"/>
              <a:headEnd/>
              <a:tailEnd/>
            </a:ln>
            <a:effectLst/>
          </p:spPr>
          <p:txBody>
            <a:bodyPr vert="horz" wrap="none" lIns="0" tIns="0" rIns="0" bIns="0" numCol="1" anchor="ctr" anchorCtr="0" compatLnSpc="1">
              <a:prstTxWarp prst="textNoShape">
                <a:avLst/>
              </a:prstTxWarp>
            </a:bodyPr>
            <a:lstStyle/>
            <a:p>
              <a:pPr fontAlgn="auto">
                <a:spcBef>
                  <a:spcPts val="0"/>
                </a:spcBef>
                <a:spcAft>
                  <a:spcPts val="0"/>
                </a:spcAft>
                <a:buClrTx/>
                <a:buSzTx/>
                <a:buFontTx/>
                <a:buNone/>
              </a:pPr>
              <a:endParaRPr lang="de-DE">
                <a:latin typeface="Arial"/>
              </a:endParaRPr>
            </a:p>
          </p:txBody>
        </p:sp>
        <p:pic>
          <p:nvPicPr>
            <p:cNvPr id="8" name="Picture 4" descr="ABB1ClaimL_rgb300_100mmLIGHT Kopi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7" y="1660"/>
              <a:ext cx="5031" cy="743"/>
            </a:xfrm>
            <a:prstGeom prst="rect">
              <a:avLst/>
            </a:prstGeom>
            <a:noFill/>
          </p:spPr>
        </p:pic>
      </p:grpSp>
    </p:spTree>
    <p:extLst>
      <p:ext uri="{BB962C8B-B14F-4D97-AF65-F5344CB8AC3E}">
        <p14:creationId xmlns:p14="http://schemas.microsoft.com/office/powerpoint/2010/main" val="127762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Title slide default with picture">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14" name="Titel 1"/>
          <p:cNvSpPr>
            <a:spLocks noGrp="1"/>
          </p:cNvSpPr>
          <p:nvPr>
            <p:ph type="ctrTitle"/>
          </p:nvPr>
        </p:nvSpPr>
        <p:spPr>
          <a:xfrm>
            <a:off x="215900" y="4181485"/>
            <a:ext cx="8712200" cy="2019289"/>
          </a:xfrm>
          <a:solidFill>
            <a:schemeClr val="tx1"/>
          </a:solidFill>
        </p:spPr>
        <p:txBody>
          <a:bodyPr wrap="square"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5" name="Untertitel 2"/>
          <p:cNvSpPr>
            <a:spLocks noGrp="1"/>
          </p:cNvSpPr>
          <p:nvPr>
            <p:ph type="subTitle" idx="1"/>
          </p:nvPr>
        </p:nvSpPr>
        <p:spPr>
          <a:xfrm>
            <a:off x="215900" y="4740195"/>
            <a:ext cx="8712200" cy="1460580"/>
          </a:xfrm>
          <a:solidFill>
            <a:schemeClr val="tx1"/>
          </a:solidFill>
        </p:spPr>
        <p:txBody>
          <a:bodyPr vert="horz" wrap="square"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16" name="Text Placeholder 12"/>
          <p:cNvSpPr>
            <a:spLocks noGrp="1"/>
          </p:cNvSpPr>
          <p:nvPr>
            <p:ph type="body" sz="quarter" idx="10"/>
          </p:nvPr>
        </p:nvSpPr>
        <p:spPr>
          <a:xfrm>
            <a:off x="215900" y="3968750"/>
            <a:ext cx="8712200" cy="216000"/>
          </a:xfrm>
          <a:solidFill>
            <a:schemeClr val="tx1"/>
          </a:solidFill>
        </p:spPr>
        <p:txBody>
          <a:bodyPr vert="horz" wrap="square"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1" name="Grafik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14" y="225425"/>
            <a:ext cx="8705850" cy="3562350"/>
          </a:xfrm>
          <a:prstGeom prst="rect">
            <a:avLst/>
          </a:prstGeom>
        </p:spPr>
      </p:pic>
      <p:pic>
        <p:nvPicPr>
          <p:cNvPr id="12" name="Picture 3" descr="ABB2logo RGB"/>
          <p:cNvPicPr>
            <a:picLocks noChangeAspect="1" noChangeArrowheads="1"/>
          </p:cNvPicPr>
          <p:nvPr userDrawn="1"/>
        </p:nvPicPr>
        <p:blipFill>
          <a:blip r:embed="rId3"/>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2250454760"/>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Title slide default">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10" name="Bildplatzhalter 9"/>
          <p:cNvSpPr>
            <a:spLocks noGrp="1"/>
          </p:cNvSpPr>
          <p:nvPr>
            <p:ph type="pic" sz="quarter" idx="12"/>
          </p:nvPr>
        </p:nvSpPr>
        <p:spPr>
          <a:xfrm>
            <a:off x="214314" y="225426"/>
            <a:ext cx="8702674" cy="3598862"/>
          </a:xfrm>
        </p:spPr>
        <p:txBody>
          <a:bodyPr/>
          <a:lstStyle>
            <a:lvl1pPr>
              <a:buNone/>
              <a:defRPr/>
            </a:lvl1pPr>
          </a:lstStyle>
          <a:p>
            <a:r>
              <a:rPr lang="en-US" smtClean="0"/>
              <a:t>Click icon to add picture</a:t>
            </a:r>
            <a:endParaRPr lang="de-DE" dirty="0"/>
          </a:p>
        </p:txBody>
      </p:sp>
      <p:sp>
        <p:nvSpPr>
          <p:cNvPr id="9" name="Titel 1"/>
          <p:cNvSpPr>
            <a:spLocks noGrp="1"/>
          </p:cNvSpPr>
          <p:nvPr>
            <p:ph type="ctrTitle"/>
          </p:nvPr>
        </p:nvSpPr>
        <p:spPr>
          <a:xfrm>
            <a:off x="215900" y="4181485"/>
            <a:ext cx="8712200" cy="2019289"/>
          </a:xfrm>
          <a:solidFill>
            <a:schemeClr val="tx1"/>
          </a:solidFill>
        </p:spPr>
        <p:txBody>
          <a:bodyPr wrap="square"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3" name="Untertitel 2"/>
          <p:cNvSpPr>
            <a:spLocks noGrp="1"/>
          </p:cNvSpPr>
          <p:nvPr>
            <p:ph type="subTitle" idx="1"/>
          </p:nvPr>
        </p:nvSpPr>
        <p:spPr>
          <a:xfrm>
            <a:off x="215900" y="4740195"/>
            <a:ext cx="8712200" cy="1460580"/>
          </a:xfrm>
          <a:solidFill>
            <a:schemeClr val="tx1"/>
          </a:solidFill>
        </p:spPr>
        <p:txBody>
          <a:bodyPr vert="horz" wrap="square"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14" name="Text Placeholder 12"/>
          <p:cNvSpPr>
            <a:spLocks noGrp="1"/>
          </p:cNvSpPr>
          <p:nvPr>
            <p:ph type="body" sz="quarter" idx="10"/>
          </p:nvPr>
        </p:nvSpPr>
        <p:spPr>
          <a:xfrm>
            <a:off x="215900" y="3968750"/>
            <a:ext cx="8712200" cy="216000"/>
          </a:xfrm>
          <a:solidFill>
            <a:schemeClr val="tx1"/>
          </a:solidFill>
        </p:spPr>
        <p:txBody>
          <a:bodyPr vert="horz" wrap="square"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5"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512279047"/>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Title slide without picture">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6" name="Titel 1"/>
          <p:cNvSpPr>
            <a:spLocks noGrp="1"/>
          </p:cNvSpPr>
          <p:nvPr>
            <p:ph type="ctrTitle"/>
          </p:nvPr>
        </p:nvSpPr>
        <p:spPr>
          <a:xfrm>
            <a:off x="215900" y="225425"/>
            <a:ext cx="8712200" cy="3970348"/>
          </a:xfrm>
          <a:solidFill>
            <a:schemeClr val="tx1"/>
          </a:solidFill>
        </p:spPr>
        <p:txBody>
          <a:bodyPr lIns="144000" tIns="144000" rIns="0" bIns="0" anchor="t">
            <a:noAutofit/>
          </a:bodyPr>
          <a:lstStyle>
            <a:lvl1pPr algn="l">
              <a:defRPr sz="5400">
                <a:solidFill>
                  <a:schemeClr val="accent2"/>
                </a:solidFill>
                <a:latin typeface="Arial" pitchFamily="34" charset="0"/>
                <a:cs typeface="Arial" pitchFamily="34" charset="0"/>
              </a:defRPr>
            </a:lvl1pPr>
          </a:lstStyle>
          <a:p>
            <a:r>
              <a:rPr lang="en-US" smtClean="0"/>
              <a:t>Click to edit Master title style</a:t>
            </a:r>
            <a:endParaRPr lang="de-DE" dirty="0"/>
          </a:p>
        </p:txBody>
      </p:sp>
      <p:sp>
        <p:nvSpPr>
          <p:cNvPr id="7" name="Text Placeholder 12"/>
          <p:cNvSpPr>
            <a:spLocks noGrp="1"/>
          </p:cNvSpPr>
          <p:nvPr>
            <p:ph type="body" sz="quarter" idx="10"/>
          </p:nvPr>
        </p:nvSpPr>
        <p:spPr>
          <a:xfrm>
            <a:off x="215900" y="5254650"/>
            <a:ext cx="8712200" cy="203175"/>
          </a:xfrm>
          <a:solidFill>
            <a:schemeClr val="tx1"/>
          </a:solidFill>
        </p:spPr>
        <p:txBody>
          <a:bodyPr vert="horz"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1"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901294777"/>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ivider slide with picture">
    <p:spTree>
      <p:nvGrpSpPr>
        <p:cNvPr id="1" name=""/>
        <p:cNvGrpSpPr/>
        <p:nvPr/>
      </p:nvGrpSpPr>
      <p:grpSpPr>
        <a:xfrm>
          <a:off x="0" y="0"/>
          <a:ext cx="0" cy="0"/>
          <a:chOff x="0" y="0"/>
          <a:chExt cx="0" cy="0"/>
        </a:xfrm>
      </p:grpSpPr>
      <p:sp>
        <p:nvSpPr>
          <p:cNvPr id="6" name="Rechteck 5"/>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4" name="Bildplatzhalter 9"/>
          <p:cNvSpPr>
            <a:spLocks noGrp="1"/>
          </p:cNvSpPr>
          <p:nvPr>
            <p:ph type="pic" sz="quarter" idx="12"/>
          </p:nvPr>
        </p:nvSpPr>
        <p:spPr>
          <a:xfrm>
            <a:off x="214313" y="225425"/>
            <a:ext cx="8713787" cy="3598863"/>
          </a:xfrm>
          <a:solidFill>
            <a:schemeClr val="tx1"/>
          </a:solidFill>
        </p:spPr>
        <p:txBody>
          <a:bodyPr/>
          <a:lstStyle>
            <a:lvl1pPr>
              <a:buNone/>
              <a:defRPr/>
            </a:lvl1pPr>
          </a:lstStyle>
          <a:p>
            <a:r>
              <a:rPr lang="en-US" smtClean="0"/>
              <a:t>Click icon to add picture</a:t>
            </a:r>
            <a:endParaRPr lang="de-DE" dirty="0"/>
          </a:p>
        </p:txBody>
      </p:sp>
      <p:sp>
        <p:nvSpPr>
          <p:cNvPr id="7" name="Titel 1"/>
          <p:cNvSpPr>
            <a:spLocks noGrp="1"/>
          </p:cNvSpPr>
          <p:nvPr>
            <p:ph type="ctrTitle"/>
          </p:nvPr>
        </p:nvSpPr>
        <p:spPr>
          <a:xfrm>
            <a:off x="215900" y="4181485"/>
            <a:ext cx="8712200" cy="2019289"/>
          </a:xfrm>
          <a:solidFill>
            <a:schemeClr val="tx1"/>
          </a:solidFill>
        </p:spPr>
        <p:txBody>
          <a:bodyPr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0" name="Untertitel 2"/>
          <p:cNvSpPr>
            <a:spLocks noGrp="1"/>
          </p:cNvSpPr>
          <p:nvPr>
            <p:ph type="subTitle" idx="1"/>
          </p:nvPr>
        </p:nvSpPr>
        <p:spPr>
          <a:xfrm>
            <a:off x="215900" y="4740195"/>
            <a:ext cx="8712200" cy="1460580"/>
          </a:xfrm>
          <a:solidFill>
            <a:schemeClr val="tx1"/>
          </a:solidFill>
        </p:spPr>
        <p:txBody>
          <a:bodyPr vert="horz"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1129628846"/>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ivider slide without picture">
    <p:spTree>
      <p:nvGrpSpPr>
        <p:cNvPr id="1" name=""/>
        <p:cNvGrpSpPr/>
        <p:nvPr/>
      </p:nvGrpSpPr>
      <p:grpSpPr>
        <a:xfrm>
          <a:off x="0" y="0"/>
          <a:ext cx="0" cy="0"/>
          <a:chOff x="0" y="0"/>
          <a:chExt cx="0" cy="0"/>
        </a:xfrm>
      </p:grpSpPr>
      <p:sp>
        <p:nvSpPr>
          <p:cNvPr id="3" name="Rechteck 2"/>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4" name="Titel 1"/>
          <p:cNvSpPr>
            <a:spLocks noGrp="1"/>
          </p:cNvSpPr>
          <p:nvPr>
            <p:ph type="title"/>
          </p:nvPr>
        </p:nvSpPr>
        <p:spPr>
          <a:xfrm>
            <a:off x="215900" y="225424"/>
            <a:ext cx="8712200" cy="5975351"/>
          </a:xfrm>
          <a:solidFill>
            <a:schemeClr val="tx1"/>
          </a:solidFill>
        </p:spPr>
        <p:txBody>
          <a:bodyPr vert="horz" lIns="144000" tIns="144000" rIns="0" bIns="0" rtlCol="0" anchor="t" anchorCtr="0">
            <a:noAutofit/>
          </a:bodyPr>
          <a:lstStyle>
            <a:lvl1pPr algn="l" defTabSz="914400" rtl="0" eaLnBrk="1" latinLnBrk="0" hangingPunct="1">
              <a:spcBef>
                <a:spcPct val="0"/>
              </a:spcBef>
              <a:buNone/>
              <a:defRPr lang="de-DE" sz="5400" kern="1200" dirty="0" smtClean="0">
                <a:solidFill>
                  <a:schemeClr val="accent2"/>
                </a:solidFill>
                <a:latin typeface="Arial" pitchFamily="34" charset="0"/>
                <a:ea typeface="+mj-ea"/>
                <a:cs typeface="Arial" pitchFamily="34" charset="0"/>
              </a:defRPr>
            </a:lvl1pPr>
          </a:lstStyle>
          <a:p>
            <a:r>
              <a:rPr lang="en-US" smtClean="0"/>
              <a:t>Click to edit Master title style</a:t>
            </a:r>
            <a:endParaRPr lang="de-DE" dirty="0"/>
          </a:p>
        </p:txBody>
      </p:sp>
    </p:spTree>
    <p:extLst>
      <p:ext uri="{BB962C8B-B14F-4D97-AF65-F5344CB8AC3E}">
        <p14:creationId xmlns:p14="http://schemas.microsoft.com/office/powerpoint/2010/main" val="835881262"/>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ntent slide default">
    <p:spTree>
      <p:nvGrpSpPr>
        <p:cNvPr id="1" name=""/>
        <p:cNvGrpSpPr/>
        <p:nvPr/>
      </p:nvGrpSpPr>
      <p:grpSpPr>
        <a:xfrm>
          <a:off x="0" y="0"/>
          <a:ext cx="0" cy="0"/>
          <a:chOff x="0" y="0"/>
          <a:chExt cx="0" cy="0"/>
        </a:xfrm>
      </p:grpSpPr>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Inhaltsplatzhalter 3"/>
          <p:cNvSpPr>
            <a:spLocks noGrp="1"/>
          </p:cNvSpPr>
          <p:nvPr>
            <p:ph sz="half" idx="2"/>
          </p:nvPr>
        </p:nvSpPr>
        <p:spPr>
          <a:xfrm>
            <a:off x="1476374" y="1592263"/>
            <a:ext cx="6191251" cy="4608512"/>
          </a:xfrm>
        </p:spPr>
        <p:txBody>
          <a:bodyPr>
            <a:noAutofit/>
          </a:bodyPr>
          <a:lstStyle>
            <a:lvl1pPr marL="179388" indent="-179388">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22" name="Inhaltsplatzhalter 3"/>
          <p:cNvSpPr>
            <a:spLocks noGrp="1"/>
          </p:cNvSpPr>
          <p:nvPr>
            <p:ph sz="half" idx="11"/>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a:p>
            <a:pPr marL="0" marR="0" lvl="1"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Second level</a:t>
            </a:r>
          </a:p>
        </p:txBody>
      </p:sp>
      <p:sp>
        <p:nvSpPr>
          <p:cNvPr id="23"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2"/>
          </p:nvPr>
        </p:nvSpPr>
        <p:spPr/>
        <p:txBody>
          <a:bodyPr/>
          <a:lstStyle/>
          <a:p>
            <a:fld id="{543062D6-BB72-4DFD-8D0F-D13ACE2ED365}" type="datetime4">
              <a:rPr lang="en-US">
                <a:solidFill>
                  <a:srgbClr val="000000"/>
                </a:solidFill>
              </a:rPr>
              <a:pPr/>
              <a:t>November 14, 2013</a:t>
            </a:fld>
            <a:endParaRPr dirty="0">
              <a:solidFill>
                <a:srgbClr val="000000"/>
              </a:solidFill>
            </a:endParaRPr>
          </a:p>
        </p:txBody>
      </p:sp>
      <p:sp>
        <p:nvSpPr>
          <p:cNvPr id="10" name="Foliennummernplatzhalter 9"/>
          <p:cNvSpPr>
            <a:spLocks noGrp="1"/>
          </p:cNvSpPr>
          <p:nvPr>
            <p:ph type="sldNum" sz="quarter" idx="13"/>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1" name="Fußzeilenplatzhalter 10"/>
          <p:cNvSpPr>
            <a:spLocks noGrp="1"/>
          </p:cNvSpPr>
          <p:nvPr>
            <p:ph type="ftr" sz="quarter" idx="14"/>
          </p:nvPr>
        </p:nvSpPr>
        <p:spPr/>
        <p:txBody>
          <a:bodyPr/>
          <a:lstStyle/>
          <a:p>
            <a:r>
              <a:rPr lang="en-US">
                <a:solidFill>
                  <a:srgbClr val="000000"/>
                </a:solidFill>
              </a:rPr>
              <a:t>© ABB Group</a:t>
            </a:r>
          </a:p>
        </p:txBody>
      </p:sp>
    </p:spTree>
    <p:extLst>
      <p:ext uri="{BB962C8B-B14F-4D97-AF65-F5344CB8AC3E}">
        <p14:creationId xmlns:p14="http://schemas.microsoft.com/office/powerpoint/2010/main" val="1673505836"/>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ntent slide one picture above text">
    <p:spTree>
      <p:nvGrpSpPr>
        <p:cNvPr id="1" name=""/>
        <p:cNvGrpSpPr/>
        <p:nvPr/>
      </p:nvGrpSpPr>
      <p:grpSpPr>
        <a:xfrm>
          <a:off x="0" y="0"/>
          <a:ext cx="0" cy="0"/>
          <a:chOff x="0" y="0"/>
          <a:chExt cx="0" cy="0"/>
        </a:xfrm>
      </p:grpSpPr>
      <p:sp>
        <p:nvSpPr>
          <p:cNvPr id="11" name="Inhaltsplatzhalter 3"/>
          <p:cNvSpPr>
            <a:spLocks noGrp="1"/>
          </p:cNvSpPr>
          <p:nvPr>
            <p:ph sz="half" idx="2"/>
          </p:nvPr>
        </p:nvSpPr>
        <p:spPr>
          <a:xfrm>
            <a:off x="1476374" y="1592263"/>
            <a:ext cx="6191251" cy="2232025"/>
          </a:xfrm>
        </p:spPr>
        <p:txBody>
          <a:bodyPr vert="horz" lIns="0" tIns="0" rIns="0" bIns="0" rtlCol="0">
            <a:noAutofit/>
          </a:bodyPr>
          <a:lstStyle>
            <a:lvl1pPr>
              <a:defRPr lang="de-DE" dirty="0" smtClean="0"/>
            </a:lvl1pPr>
          </a:lstStyle>
          <a:p>
            <a:pPr marR="0" lvl="0" fontAlgn="auto">
              <a:lnSpc>
                <a:spcPct val="100000"/>
              </a:lnSpc>
              <a:spcAft>
                <a:spcPts val="0"/>
              </a:spcAft>
              <a:tabLst/>
            </a:pPr>
            <a:r>
              <a:rPr lang="en-US" smtClean="0"/>
              <a:t>Click to edit Master text styles</a:t>
            </a:r>
          </a:p>
        </p:txBody>
      </p:sp>
      <p:sp>
        <p:nvSpPr>
          <p:cNvPr id="14" name="Inhaltsplatzhalter 3"/>
          <p:cNvSpPr>
            <a:spLocks noGrp="1"/>
          </p:cNvSpPr>
          <p:nvPr>
            <p:ph sz="half" idx="10"/>
          </p:nvPr>
        </p:nvSpPr>
        <p:spPr>
          <a:xfrm>
            <a:off x="1476376" y="3968749"/>
            <a:ext cx="6191250" cy="2232025"/>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marL="179388" marR="0" lvl="0"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Click to edit Master text styles</a:t>
            </a:r>
          </a:p>
          <a:p>
            <a:pPr marL="179388" marR="0" lvl="1"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Second level</a:t>
            </a:r>
          </a:p>
          <a:p>
            <a:pPr marL="179388" marR="0" lvl="2"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Third level</a:t>
            </a:r>
          </a:p>
          <a:p>
            <a:pPr marL="179388" marR="0" lvl="3"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Fourth level</a:t>
            </a:r>
          </a:p>
          <a:p>
            <a:pPr marL="179388" marR="0" lvl="4"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Fifth level</a:t>
            </a:r>
            <a:endParaRPr lang="de-DE" dirty="0"/>
          </a:p>
        </p:txBody>
      </p:sp>
      <p:sp>
        <p:nvSpPr>
          <p:cNvPr id="15"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6"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7"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ts val="3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0" name="Datumsplatzhalter 9"/>
          <p:cNvSpPr>
            <a:spLocks noGrp="1"/>
          </p:cNvSpPr>
          <p:nvPr>
            <p:ph type="dt" sz="half" idx="15"/>
          </p:nvPr>
        </p:nvSpPr>
        <p:spPr/>
        <p:txBody>
          <a:bodyPr>
            <a:noAutofit/>
          </a:bodyPr>
          <a:lstStyle/>
          <a:p>
            <a:fld id="{AB22B86F-BBA6-4BA2-9BF7-EAF338320935}" type="datetime4">
              <a:rPr lang="en-US">
                <a:solidFill>
                  <a:srgbClr val="000000"/>
                </a:solidFill>
              </a:rPr>
              <a:pPr/>
              <a:t>November 14, 2013</a:t>
            </a:fld>
            <a:endParaRPr dirty="0">
              <a:solidFill>
                <a:srgbClr val="000000"/>
              </a:solidFill>
            </a:endParaRPr>
          </a:p>
        </p:txBody>
      </p:sp>
      <p:sp>
        <p:nvSpPr>
          <p:cNvPr id="12" name="Foliennummernplatzhalter 11"/>
          <p:cNvSpPr>
            <a:spLocks noGrp="1"/>
          </p:cNvSpPr>
          <p:nvPr>
            <p:ph type="sldNum" sz="quarter" idx="16"/>
          </p:nvPr>
        </p:nvSpPr>
        <p:spPr/>
        <p:txBody>
          <a:bodyPr>
            <a:noAutofit/>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3" name="Fußzeilenplatzhalter 12"/>
          <p:cNvSpPr>
            <a:spLocks noGrp="1"/>
          </p:cNvSpPr>
          <p:nvPr>
            <p:ph type="ftr" sz="quarter" idx="17"/>
          </p:nvPr>
        </p:nvSpPr>
        <p:spPr/>
        <p:txBody>
          <a:bodyPr/>
          <a:lstStyle/>
          <a:p>
            <a:r>
              <a:rPr lang="en-US">
                <a:solidFill>
                  <a:srgbClr val="000000"/>
                </a:solidFill>
              </a:rPr>
              <a:t>© ABB Group</a:t>
            </a:r>
          </a:p>
        </p:txBody>
      </p:sp>
    </p:spTree>
    <p:extLst>
      <p:ext uri="{BB962C8B-B14F-4D97-AF65-F5344CB8AC3E}">
        <p14:creationId xmlns:p14="http://schemas.microsoft.com/office/powerpoint/2010/main" val="2806793152"/>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ntent slide two pictures above text">
    <p:spTree>
      <p:nvGrpSpPr>
        <p:cNvPr id="1" name=""/>
        <p:cNvGrpSpPr/>
        <p:nvPr/>
      </p:nvGrpSpPr>
      <p:grpSpPr>
        <a:xfrm>
          <a:off x="0" y="0"/>
          <a:ext cx="0" cy="0"/>
          <a:chOff x="0" y="0"/>
          <a:chExt cx="0" cy="0"/>
        </a:xfrm>
      </p:grpSpPr>
      <p:sp>
        <p:nvSpPr>
          <p:cNvPr id="12" name="Inhaltsplatzhalter 3"/>
          <p:cNvSpPr>
            <a:spLocks noGrp="1"/>
          </p:cNvSpPr>
          <p:nvPr>
            <p:ph sz="half" idx="2"/>
          </p:nvPr>
        </p:nvSpPr>
        <p:spPr>
          <a:xfrm>
            <a:off x="1476374" y="1592263"/>
            <a:ext cx="3021013" cy="2232025"/>
          </a:xfrm>
        </p:spPr>
        <p:txBody>
          <a:bodyPr vert="horz" wrap="square" lIns="0" tIns="0" rIns="0" bIns="0" rtlCol="0">
            <a:noAutofit/>
          </a:bodyPr>
          <a:lstStyle>
            <a:lvl1pPr>
              <a:defRPr lang="de-DE" dirty="0" smtClean="0"/>
            </a:lvl1pPr>
          </a:lstStyle>
          <a:p>
            <a:pPr lvl="0"/>
            <a:r>
              <a:rPr lang="en-US" smtClean="0"/>
              <a:t>Click to edit Master text styles</a:t>
            </a:r>
          </a:p>
        </p:txBody>
      </p:sp>
      <p:sp>
        <p:nvSpPr>
          <p:cNvPr id="15" name="Inhaltsplatzhalter 3"/>
          <p:cNvSpPr>
            <a:spLocks noGrp="1"/>
          </p:cNvSpPr>
          <p:nvPr>
            <p:ph sz="half" idx="10"/>
          </p:nvPr>
        </p:nvSpPr>
        <p:spPr>
          <a:xfrm>
            <a:off x="1476376" y="3968749"/>
            <a:ext cx="6191250" cy="2232025"/>
          </a:xfrm>
        </p:spPr>
        <p:txBody>
          <a:bodyPr wrap="square">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6" name="Inhaltsplatzhalter 3"/>
          <p:cNvSpPr>
            <a:spLocks noGrp="1"/>
          </p:cNvSpPr>
          <p:nvPr>
            <p:ph sz="half" idx="11"/>
          </p:nvPr>
        </p:nvSpPr>
        <p:spPr>
          <a:xfrm>
            <a:off x="4643438" y="1592263"/>
            <a:ext cx="3024187" cy="2232025"/>
          </a:xfrm>
        </p:spPr>
        <p:txBody>
          <a:bodyPr vert="horz" wrap="square" lIns="0" tIns="0" rIns="0" bIns="0" rtlCol="0">
            <a:noAutofit/>
          </a:bodyPr>
          <a:lstStyle>
            <a:lvl1pPr>
              <a:defRPr lang="de-DE" dirty="0" smtClean="0"/>
            </a:lvl1pPr>
          </a:lstStyle>
          <a:p>
            <a:pPr lvl="0"/>
            <a:r>
              <a:rPr lang="en-US" smtClean="0"/>
              <a:t>Click to edit Master text styles</a:t>
            </a:r>
          </a:p>
        </p:txBody>
      </p:sp>
      <p:sp>
        <p:nvSpPr>
          <p:cNvPr id="17" name="Inhaltsplatzhalter 3"/>
          <p:cNvSpPr>
            <a:spLocks noGrp="1"/>
          </p:cNvSpPr>
          <p:nvPr>
            <p:ph sz="half" idx="14"/>
          </p:nvPr>
        </p:nvSpPr>
        <p:spPr>
          <a:xfrm>
            <a:off x="215900" y="1592263"/>
            <a:ext cx="1116013" cy="4608512"/>
          </a:xfrm>
        </p:spPr>
        <p:txBody>
          <a:bodyPr wrap="square"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8"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9"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5"/>
          </p:nvPr>
        </p:nvSpPr>
        <p:spPr/>
        <p:txBody>
          <a:bodyPr/>
          <a:lstStyle/>
          <a:p>
            <a:fld id="{AF01938D-13B9-4284-8F13-A248CC452263}" type="datetime4">
              <a:rPr lang="en-US">
                <a:solidFill>
                  <a:srgbClr val="000000"/>
                </a:solidFill>
              </a:rPr>
              <a:pPr/>
              <a:t>November 14, 2013</a:t>
            </a:fld>
            <a:endParaRPr dirty="0">
              <a:solidFill>
                <a:srgbClr val="000000"/>
              </a:solidFill>
            </a:endParaRPr>
          </a:p>
        </p:txBody>
      </p:sp>
      <p:sp>
        <p:nvSpPr>
          <p:cNvPr id="13" name="Foliennummernplatzhalter 12"/>
          <p:cNvSpPr>
            <a:spLocks noGrp="1"/>
          </p:cNvSpPr>
          <p:nvPr>
            <p:ph type="sldNum" sz="quarter" idx="16"/>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4" name="Fußzeilenplatzhalter 13"/>
          <p:cNvSpPr>
            <a:spLocks noGrp="1"/>
          </p:cNvSpPr>
          <p:nvPr>
            <p:ph type="ftr" sz="quarter" idx="17"/>
          </p:nvPr>
        </p:nvSpPr>
        <p:spPr/>
        <p:txBody>
          <a:bodyPr/>
          <a:lstStyle/>
          <a:p>
            <a:r>
              <a:rPr lang="en-US">
                <a:solidFill>
                  <a:srgbClr val="000000"/>
                </a:solidFill>
              </a:rPr>
              <a:t>© ABB Group</a:t>
            </a:r>
          </a:p>
        </p:txBody>
      </p:sp>
    </p:spTree>
    <p:extLst>
      <p:ext uri="{BB962C8B-B14F-4D97-AF65-F5344CB8AC3E}">
        <p14:creationId xmlns:p14="http://schemas.microsoft.com/office/powerpoint/2010/main" val="394523651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2007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0"/>
            <a:ext cx="6705600" cy="62007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hpContentSlideFooter"/>
          <p:cNvSpPr>
            <a:spLocks noGrp="1" noChangeArrowheads="1"/>
          </p:cNvSpPr>
          <p:nvPr>
            <p:ph type="ftr" sz="quarter" idx="10"/>
          </p:nvPr>
        </p:nvSpPr>
        <p:spPr>
          <a:ln/>
        </p:spPr>
        <p:txBody>
          <a:bodyPr/>
          <a:lstStyle>
            <a:lvl1pPr>
              <a:defRPr/>
            </a:lvl1pPr>
          </a:lstStyle>
          <a:p>
            <a:pPr>
              <a:defRPr/>
            </a:pPr>
            <a:endParaRPr lang="en-US"/>
          </a:p>
          <a:p>
            <a:pPr>
              <a:defRPr/>
            </a:pPr>
            <a:r>
              <a:rPr lang="en-US"/>
              <a:t>© ABB Group </a:t>
            </a:r>
          </a:p>
          <a:p>
            <a:pPr>
              <a:defRPr/>
            </a:pPr>
            <a:fld id="{64FFEC5F-821C-4238-9EEB-7D2023E5374D}" type="datetime4">
              <a:rPr lang="en-US"/>
              <a:pPr>
                <a:defRPr/>
              </a:pPr>
              <a:t>November 14, 2013</a:t>
            </a:fld>
            <a:r>
              <a:rPr lang="en-US"/>
              <a:t> | Slide </a:t>
            </a:r>
            <a:fld id="{F2A60BD6-9139-47F7-82D5-3F42E64E63C6}" type="slidenum">
              <a:rPr lang="en-US"/>
              <a:pPr>
                <a:defRPr/>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ntent slide three pictures above text">
    <p:spTree>
      <p:nvGrpSpPr>
        <p:cNvPr id="1" name=""/>
        <p:cNvGrpSpPr/>
        <p:nvPr/>
      </p:nvGrpSpPr>
      <p:grpSpPr>
        <a:xfrm>
          <a:off x="0" y="0"/>
          <a:ext cx="0" cy="0"/>
          <a:chOff x="0" y="0"/>
          <a:chExt cx="0" cy="0"/>
        </a:xfrm>
      </p:grpSpPr>
      <p:sp>
        <p:nvSpPr>
          <p:cNvPr id="13" name="Inhaltsplatzhalter 3"/>
          <p:cNvSpPr>
            <a:spLocks noGrp="1"/>
          </p:cNvSpPr>
          <p:nvPr>
            <p:ph sz="half" idx="2"/>
          </p:nvPr>
        </p:nvSpPr>
        <p:spPr>
          <a:xfrm>
            <a:off x="1476375" y="1592262"/>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6" name="Inhaltsplatzhalter 3"/>
          <p:cNvSpPr>
            <a:spLocks noGrp="1"/>
          </p:cNvSpPr>
          <p:nvPr>
            <p:ph sz="half" idx="10"/>
          </p:nvPr>
        </p:nvSpPr>
        <p:spPr>
          <a:xfrm>
            <a:off x="1476376" y="3968750"/>
            <a:ext cx="6191250" cy="2232024"/>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7" name="Inhaltsplatzhalter 3"/>
          <p:cNvSpPr>
            <a:spLocks noGrp="1"/>
          </p:cNvSpPr>
          <p:nvPr>
            <p:ph sz="half" idx="11"/>
          </p:nvPr>
        </p:nvSpPr>
        <p:spPr>
          <a:xfrm>
            <a:off x="3583800" y="1592263"/>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8" name="Inhaltsplatzhalter 3"/>
          <p:cNvSpPr>
            <a:spLocks noGrp="1"/>
          </p:cNvSpPr>
          <p:nvPr>
            <p:ph sz="half" idx="12"/>
          </p:nvPr>
        </p:nvSpPr>
        <p:spPr>
          <a:xfrm>
            <a:off x="5691225" y="1592262"/>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9"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2" name="Datumsplatzhalter 11"/>
          <p:cNvSpPr>
            <a:spLocks noGrp="1"/>
          </p:cNvSpPr>
          <p:nvPr>
            <p:ph type="dt" sz="half" idx="15"/>
          </p:nvPr>
        </p:nvSpPr>
        <p:spPr/>
        <p:txBody>
          <a:bodyPr/>
          <a:lstStyle/>
          <a:p>
            <a:fld id="{F6ABF6B4-5FF0-4CDB-AD3A-437FB13BDE8E}" type="datetime4">
              <a:rPr lang="en-US">
                <a:solidFill>
                  <a:srgbClr val="000000"/>
                </a:solidFill>
              </a:rPr>
              <a:pPr/>
              <a:t>November 14, 2013</a:t>
            </a:fld>
            <a:endParaRPr dirty="0">
              <a:solidFill>
                <a:srgbClr val="000000"/>
              </a:solidFill>
            </a:endParaRPr>
          </a:p>
        </p:txBody>
      </p:sp>
      <p:sp>
        <p:nvSpPr>
          <p:cNvPr id="14" name="Foliennummernplatzhalter 13"/>
          <p:cNvSpPr>
            <a:spLocks noGrp="1"/>
          </p:cNvSpPr>
          <p:nvPr>
            <p:ph type="sldNum" sz="quarter" idx="16"/>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5" name="Fußzeilenplatzhalter 14"/>
          <p:cNvSpPr>
            <a:spLocks noGrp="1"/>
          </p:cNvSpPr>
          <p:nvPr>
            <p:ph type="ftr" sz="quarter" idx="17"/>
          </p:nvPr>
        </p:nvSpPr>
        <p:spPr/>
        <p:txBody>
          <a:bodyPr/>
          <a:lstStyle/>
          <a:p>
            <a:r>
              <a:rPr lang="en-US">
                <a:solidFill>
                  <a:srgbClr val="000000"/>
                </a:solidFill>
              </a:rPr>
              <a:t>© ABB Group</a:t>
            </a:r>
          </a:p>
        </p:txBody>
      </p:sp>
    </p:spTree>
    <p:extLst>
      <p:ext uri="{BB962C8B-B14F-4D97-AF65-F5344CB8AC3E}">
        <p14:creationId xmlns:p14="http://schemas.microsoft.com/office/powerpoint/2010/main" val="1965934753"/>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ntent slide two textboxes">
    <p:spTree>
      <p:nvGrpSpPr>
        <p:cNvPr id="1" name=""/>
        <p:cNvGrpSpPr/>
        <p:nvPr/>
      </p:nvGrpSpPr>
      <p:grpSpPr>
        <a:xfrm>
          <a:off x="0" y="0"/>
          <a:ext cx="0" cy="0"/>
          <a:chOff x="0" y="0"/>
          <a:chExt cx="0" cy="0"/>
        </a:xfrm>
      </p:grpSpPr>
      <p:sp>
        <p:nvSpPr>
          <p:cNvPr id="10" name="Inhaltsplatzhalter 2"/>
          <p:cNvSpPr>
            <a:spLocks noGrp="1"/>
          </p:cNvSpPr>
          <p:nvPr>
            <p:ph sz="half" idx="1"/>
          </p:nvPr>
        </p:nvSpPr>
        <p:spPr>
          <a:xfrm>
            <a:off x="1476375" y="1592263"/>
            <a:ext cx="3019424" cy="4608512"/>
          </a:xfrm>
        </p:spPr>
        <p:txBody>
          <a:bodyPr vert="horz" lIns="0" tIns="0" rIns="0" bIns="0" rtlCol="0">
            <a:noAutofit/>
          </a:bodyPr>
          <a:lstStyle>
            <a:lvl1pPr marL="179388" indent="-179388" algn="l" defTabSz="914400" rtl="0" eaLnBrk="1" latinLnBrk="0" hangingPunct="1">
              <a:spcBef>
                <a:spcPts val="11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1pPr>
            <a:lvl2pPr algn="l" defTabSz="914400" rtl="0" eaLnBrk="1" latinLnBrk="0" hangingPunct="1">
              <a:spcBef>
                <a:spcPts val="11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2pPr>
            <a:lvl3pPr algn="l" defTabSz="914400" rtl="0" eaLnBrk="1" latinLnBrk="0" hangingPunct="1">
              <a:spcBef>
                <a:spcPts val="1100"/>
              </a:spcBef>
              <a:buClr>
                <a:schemeClr val="tx2"/>
              </a:buClr>
              <a:buFont typeface="Wingdings" pitchFamily="2" charset="2"/>
              <a:buChar char="§"/>
              <a:defRPr lang="de-DE" sz="1600" kern="1200" dirty="0" smtClean="0">
                <a:solidFill>
                  <a:schemeClr val="tx1"/>
                </a:solidFill>
                <a:latin typeface="Arial" pitchFamily="34" charset="0"/>
                <a:ea typeface="+mn-ea"/>
                <a:cs typeface="Arial" pitchFamily="34" charset="0"/>
              </a:defRPr>
            </a:lvl3pPr>
            <a:lvl4pPr algn="l" defTabSz="914400" rtl="0" eaLnBrk="1" latinLnBrk="0" hangingPunct="1">
              <a:spcBef>
                <a:spcPts val="1100"/>
              </a:spcBef>
              <a:buClr>
                <a:schemeClr val="tx2"/>
              </a:buClr>
              <a:buFont typeface="Wingdings" pitchFamily="2" charset="2"/>
              <a:buChar char="§"/>
              <a:defRPr lang="de-DE" sz="14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None/>
              <a:defRPr lang="de-DE" sz="1800" b="1"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2" name="Inhaltsplatzhalter 3"/>
          <p:cNvSpPr>
            <a:spLocks noGrp="1"/>
          </p:cNvSpPr>
          <p:nvPr>
            <p:ph sz="half" idx="2"/>
          </p:nvPr>
        </p:nvSpPr>
        <p:spPr>
          <a:xfrm>
            <a:off x="4643438" y="1592263"/>
            <a:ext cx="3024187" cy="4608511"/>
          </a:xfrm>
        </p:spPr>
        <p:txBody>
          <a:bodyPr vert="horz" lIns="0" tIns="0" rIns="0" bIns="0" rtlCol="0">
            <a:noAutofit/>
          </a:bodyPr>
          <a:lstStyle>
            <a:lvl1pPr marL="179388" indent="-179388" algn="l" defTabSz="914400" rtl="0" eaLnBrk="1" latinLnBrk="0" hangingPunct="1">
              <a:spcBef>
                <a:spcPts val="11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1pPr>
            <a:lvl2pPr algn="l" defTabSz="914400" rtl="0" eaLnBrk="1" latinLnBrk="0" hangingPunct="1">
              <a:spcBef>
                <a:spcPts val="11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2pPr>
            <a:lvl3pPr algn="l" defTabSz="914400" rtl="0" eaLnBrk="1" latinLnBrk="0" hangingPunct="1">
              <a:spcBef>
                <a:spcPts val="1100"/>
              </a:spcBef>
              <a:buClr>
                <a:schemeClr val="tx2"/>
              </a:buClr>
              <a:buFont typeface="Wingdings" pitchFamily="2" charset="2"/>
              <a:buChar char="§"/>
              <a:defRPr lang="de-DE" sz="1600" kern="1200" smtClean="0">
                <a:solidFill>
                  <a:schemeClr val="tx1"/>
                </a:solidFill>
                <a:latin typeface="Arial" pitchFamily="34" charset="0"/>
                <a:ea typeface="+mn-ea"/>
                <a:cs typeface="Arial" pitchFamily="34" charset="0"/>
              </a:defRPr>
            </a:lvl3pPr>
            <a:lvl4pPr algn="l" defTabSz="914400" rtl="0" eaLnBrk="1" latinLnBrk="0" hangingPunct="1">
              <a:spcBef>
                <a:spcPts val="1100"/>
              </a:spcBef>
              <a:buClr>
                <a:schemeClr val="tx2"/>
              </a:buClr>
              <a:buFont typeface="Wingdings" pitchFamily="2" charset="2"/>
              <a:buChar char="§"/>
              <a:defRPr lang="de-DE" sz="1400" kern="120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None/>
              <a:defRPr lang="de-DE" sz="1800" b="1"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3"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4"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5"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6"/>
          </p:nvPr>
        </p:nvSpPr>
        <p:spPr/>
        <p:txBody>
          <a:bodyPr/>
          <a:lstStyle/>
          <a:p>
            <a:fld id="{A468F9DF-0146-4A79-922E-9A17715CF4EF}" type="datetime4">
              <a:rPr lang="en-US">
                <a:solidFill>
                  <a:srgbClr val="000000"/>
                </a:solidFill>
              </a:rPr>
              <a:pPr/>
              <a:t>November 14, 2013</a:t>
            </a:fld>
            <a:endParaRPr dirty="0">
              <a:solidFill>
                <a:srgbClr val="000000"/>
              </a:solidFill>
            </a:endParaRPr>
          </a:p>
        </p:txBody>
      </p:sp>
      <p:sp>
        <p:nvSpPr>
          <p:cNvPr id="16" name="Foliennummernplatzhalter 15"/>
          <p:cNvSpPr>
            <a:spLocks noGrp="1"/>
          </p:cNvSpPr>
          <p:nvPr>
            <p:ph type="sldNum" sz="quarter" idx="17"/>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7" name="Fußzeilenplatzhalter 16"/>
          <p:cNvSpPr>
            <a:spLocks noGrp="1"/>
          </p:cNvSpPr>
          <p:nvPr>
            <p:ph type="ftr" sz="quarter" idx="18"/>
          </p:nvPr>
        </p:nvSpPr>
        <p:spPr/>
        <p:txBody>
          <a:bodyPr/>
          <a:lstStyle/>
          <a:p>
            <a:r>
              <a:rPr lang="en-US">
                <a:solidFill>
                  <a:srgbClr val="000000"/>
                </a:solidFill>
              </a:rPr>
              <a:t>© ABB Group</a:t>
            </a:r>
          </a:p>
        </p:txBody>
      </p:sp>
    </p:spTree>
    <p:extLst>
      <p:ext uri="{BB962C8B-B14F-4D97-AF65-F5344CB8AC3E}">
        <p14:creationId xmlns:p14="http://schemas.microsoft.com/office/powerpoint/2010/main" val="3375191481"/>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ntent slide two pictures besides text">
    <p:spTree>
      <p:nvGrpSpPr>
        <p:cNvPr id="1" name=""/>
        <p:cNvGrpSpPr/>
        <p:nvPr/>
      </p:nvGrpSpPr>
      <p:grpSpPr>
        <a:xfrm>
          <a:off x="0" y="0"/>
          <a:ext cx="0" cy="0"/>
          <a:chOff x="0" y="0"/>
          <a:chExt cx="0" cy="0"/>
        </a:xfrm>
      </p:grpSpPr>
      <p:sp>
        <p:nvSpPr>
          <p:cNvPr id="12" name="Inhaltsplatzhalter 2"/>
          <p:cNvSpPr>
            <a:spLocks noGrp="1"/>
          </p:cNvSpPr>
          <p:nvPr>
            <p:ph idx="1"/>
          </p:nvPr>
        </p:nvSpPr>
        <p:spPr>
          <a:xfrm>
            <a:off x="1476374"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4" name="Inhaltsplatzhalter 2"/>
          <p:cNvSpPr>
            <a:spLocks noGrp="1"/>
          </p:cNvSpPr>
          <p:nvPr>
            <p:ph idx="11"/>
          </p:nvPr>
        </p:nvSpPr>
        <p:spPr>
          <a:xfrm>
            <a:off x="1476374"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5" name="Inhaltsplatzhalter 3"/>
          <p:cNvSpPr>
            <a:spLocks noGrp="1"/>
          </p:cNvSpPr>
          <p:nvPr>
            <p:ph sz="half" idx="2"/>
          </p:nvPr>
        </p:nvSpPr>
        <p:spPr>
          <a:xfrm>
            <a:off x="4646612" y="1592263"/>
            <a:ext cx="3021013" cy="4608512"/>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6"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7"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8"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6"/>
          </p:nvPr>
        </p:nvSpPr>
        <p:spPr/>
        <p:txBody>
          <a:bodyPr/>
          <a:lstStyle/>
          <a:p>
            <a:fld id="{77046C7A-5174-4D8D-9B75-902D2DDB69A1}" type="datetime4">
              <a:rPr lang="en-US">
                <a:solidFill>
                  <a:srgbClr val="000000"/>
                </a:solidFill>
              </a:rPr>
              <a:pPr/>
              <a:t>November 14, 2013</a:t>
            </a:fld>
            <a:endParaRPr dirty="0">
              <a:solidFill>
                <a:srgbClr val="000000"/>
              </a:solidFill>
            </a:endParaRPr>
          </a:p>
        </p:txBody>
      </p:sp>
      <p:sp>
        <p:nvSpPr>
          <p:cNvPr id="13" name="Foliennummernplatzhalter 12"/>
          <p:cNvSpPr>
            <a:spLocks noGrp="1"/>
          </p:cNvSpPr>
          <p:nvPr>
            <p:ph type="sldNum" sz="quarter" idx="17"/>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9" name="Fußzeilenplatzhalter 18"/>
          <p:cNvSpPr>
            <a:spLocks noGrp="1"/>
          </p:cNvSpPr>
          <p:nvPr>
            <p:ph type="ftr" sz="quarter" idx="18"/>
          </p:nvPr>
        </p:nvSpPr>
        <p:spPr/>
        <p:txBody>
          <a:bodyPr/>
          <a:lstStyle/>
          <a:p>
            <a:r>
              <a:rPr lang="en-US">
                <a:solidFill>
                  <a:srgbClr val="000000"/>
                </a:solidFill>
              </a:rPr>
              <a:t>© ABB Group</a:t>
            </a:r>
          </a:p>
        </p:txBody>
      </p:sp>
    </p:spTree>
    <p:extLst>
      <p:ext uri="{BB962C8B-B14F-4D97-AF65-F5344CB8AC3E}">
        <p14:creationId xmlns:p14="http://schemas.microsoft.com/office/powerpoint/2010/main" val="2016323261"/>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ntent slide four pictures">
    <p:spTree>
      <p:nvGrpSpPr>
        <p:cNvPr id="1" name=""/>
        <p:cNvGrpSpPr/>
        <p:nvPr/>
      </p:nvGrpSpPr>
      <p:grpSpPr>
        <a:xfrm>
          <a:off x="0" y="0"/>
          <a:ext cx="0" cy="0"/>
          <a:chOff x="0" y="0"/>
          <a:chExt cx="0" cy="0"/>
        </a:xfrm>
      </p:grpSpPr>
      <p:sp>
        <p:nvSpPr>
          <p:cNvPr id="13" name="Inhaltsplatzhalter 2"/>
          <p:cNvSpPr>
            <a:spLocks noGrp="1"/>
          </p:cNvSpPr>
          <p:nvPr>
            <p:ph idx="1"/>
          </p:nvPr>
        </p:nvSpPr>
        <p:spPr>
          <a:xfrm>
            <a:off x="1476374"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6" name="Inhaltsplatzhalter 2"/>
          <p:cNvSpPr>
            <a:spLocks noGrp="1"/>
          </p:cNvSpPr>
          <p:nvPr>
            <p:ph idx="11"/>
          </p:nvPr>
        </p:nvSpPr>
        <p:spPr>
          <a:xfrm>
            <a:off x="1476374"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7" name="Inhaltsplatzhalter 2"/>
          <p:cNvSpPr>
            <a:spLocks noGrp="1"/>
          </p:cNvSpPr>
          <p:nvPr>
            <p:ph idx="12"/>
          </p:nvPr>
        </p:nvSpPr>
        <p:spPr>
          <a:xfrm>
            <a:off x="4643436"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8" name="Inhaltsplatzhalter 2"/>
          <p:cNvSpPr>
            <a:spLocks noGrp="1"/>
          </p:cNvSpPr>
          <p:nvPr>
            <p:ph idx="13"/>
          </p:nvPr>
        </p:nvSpPr>
        <p:spPr>
          <a:xfrm>
            <a:off x="4643436"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9"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2" name="Datumsplatzhalter 11"/>
          <p:cNvSpPr>
            <a:spLocks noGrp="1"/>
          </p:cNvSpPr>
          <p:nvPr>
            <p:ph type="dt" sz="half" idx="16"/>
          </p:nvPr>
        </p:nvSpPr>
        <p:spPr/>
        <p:txBody>
          <a:bodyPr/>
          <a:lstStyle/>
          <a:p>
            <a:fld id="{BCBFEA01-139E-4D54-BA73-354964320011}" type="datetime4">
              <a:rPr lang="en-US">
                <a:solidFill>
                  <a:srgbClr val="000000"/>
                </a:solidFill>
              </a:rPr>
              <a:pPr/>
              <a:t>November 14, 2013</a:t>
            </a:fld>
            <a:endParaRPr dirty="0">
              <a:solidFill>
                <a:srgbClr val="000000"/>
              </a:solidFill>
            </a:endParaRPr>
          </a:p>
        </p:txBody>
      </p:sp>
      <p:sp>
        <p:nvSpPr>
          <p:cNvPr id="14" name="Foliennummernplatzhalter 13"/>
          <p:cNvSpPr>
            <a:spLocks noGrp="1"/>
          </p:cNvSpPr>
          <p:nvPr>
            <p:ph type="sldNum" sz="quarter" idx="17"/>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5" name="Fußzeilenplatzhalter 14"/>
          <p:cNvSpPr>
            <a:spLocks noGrp="1"/>
          </p:cNvSpPr>
          <p:nvPr>
            <p:ph type="ftr" sz="quarter" idx="18"/>
          </p:nvPr>
        </p:nvSpPr>
        <p:spPr/>
        <p:txBody>
          <a:bodyPr/>
          <a:lstStyle/>
          <a:p>
            <a:r>
              <a:rPr lang="en-US">
                <a:solidFill>
                  <a:srgbClr val="000000"/>
                </a:solidFill>
              </a:rPr>
              <a:t>© ABB Group</a:t>
            </a:r>
          </a:p>
        </p:txBody>
      </p:sp>
    </p:spTree>
    <p:extLst>
      <p:ext uri="{BB962C8B-B14F-4D97-AF65-F5344CB8AC3E}">
        <p14:creationId xmlns:p14="http://schemas.microsoft.com/office/powerpoint/2010/main" val="872489840"/>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ntent slide one picture">
    <p:spTree>
      <p:nvGrpSpPr>
        <p:cNvPr id="1" name=""/>
        <p:cNvGrpSpPr/>
        <p:nvPr/>
      </p:nvGrpSpPr>
      <p:grpSpPr>
        <a:xfrm>
          <a:off x="0" y="0"/>
          <a:ext cx="0" cy="0"/>
          <a:chOff x="0" y="0"/>
          <a:chExt cx="0" cy="0"/>
        </a:xfrm>
      </p:grpSpPr>
      <p:sp>
        <p:nvSpPr>
          <p:cNvPr id="8" name="Inhaltsplatzhalter 2"/>
          <p:cNvSpPr>
            <a:spLocks noGrp="1"/>
          </p:cNvSpPr>
          <p:nvPr>
            <p:ph idx="1"/>
          </p:nvPr>
        </p:nvSpPr>
        <p:spPr>
          <a:xfrm>
            <a:off x="215900" y="1592263"/>
            <a:ext cx="8712200"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1"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2" name="Untertitel 2"/>
          <p:cNvSpPr>
            <a:spLocks noGrp="1"/>
          </p:cNvSpPr>
          <p:nvPr>
            <p:ph type="subTitle" idx="10"/>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1"/>
          </p:nvPr>
        </p:nvSpPr>
        <p:spPr/>
        <p:txBody>
          <a:bodyPr/>
          <a:lstStyle/>
          <a:p>
            <a:fld id="{AEE36803-F961-4D49-B4A3-35A3976761BD}" type="datetime4">
              <a:rPr lang="en-US">
                <a:solidFill>
                  <a:srgbClr val="000000"/>
                </a:solidFill>
              </a:rPr>
              <a:pPr/>
              <a:t>November 14, 2013</a:t>
            </a:fld>
            <a:endParaRPr dirty="0">
              <a:solidFill>
                <a:srgbClr val="000000"/>
              </a:solidFill>
            </a:endParaRPr>
          </a:p>
        </p:txBody>
      </p:sp>
      <p:sp>
        <p:nvSpPr>
          <p:cNvPr id="10" name="Foliennummernplatzhalter 9"/>
          <p:cNvSpPr>
            <a:spLocks noGrp="1"/>
          </p:cNvSpPr>
          <p:nvPr>
            <p:ph type="sldNum" sz="quarter" idx="12"/>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3" name="Fußzeilenplatzhalter 12"/>
          <p:cNvSpPr>
            <a:spLocks noGrp="1"/>
          </p:cNvSpPr>
          <p:nvPr>
            <p:ph type="ftr" sz="quarter" idx="13"/>
          </p:nvPr>
        </p:nvSpPr>
        <p:spPr/>
        <p:txBody>
          <a:bodyPr/>
          <a:lstStyle/>
          <a:p>
            <a:r>
              <a:rPr lang="en-US">
                <a:solidFill>
                  <a:srgbClr val="000000"/>
                </a:solidFill>
              </a:rPr>
              <a:t>© ABB Group</a:t>
            </a:r>
          </a:p>
        </p:txBody>
      </p:sp>
    </p:spTree>
    <p:extLst>
      <p:ext uri="{BB962C8B-B14F-4D97-AF65-F5344CB8AC3E}">
        <p14:creationId xmlns:p14="http://schemas.microsoft.com/office/powerpoint/2010/main" val="3220895465"/>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ntent slide two pictures">
    <p:spTree>
      <p:nvGrpSpPr>
        <p:cNvPr id="1" name=""/>
        <p:cNvGrpSpPr/>
        <p:nvPr/>
      </p:nvGrpSpPr>
      <p:grpSpPr>
        <a:xfrm>
          <a:off x="0" y="0"/>
          <a:ext cx="0" cy="0"/>
          <a:chOff x="0" y="0"/>
          <a:chExt cx="0" cy="0"/>
        </a:xfrm>
      </p:grpSpPr>
      <p:sp>
        <p:nvSpPr>
          <p:cNvPr id="10" name="Inhaltsplatzhalter 2"/>
          <p:cNvSpPr>
            <a:spLocks noGrp="1"/>
          </p:cNvSpPr>
          <p:nvPr>
            <p:ph idx="1"/>
          </p:nvPr>
        </p:nvSpPr>
        <p:spPr>
          <a:xfrm>
            <a:off x="215900" y="1592263"/>
            <a:ext cx="4284663"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3" name="Inhaltsplatzhalter 2"/>
          <p:cNvSpPr>
            <a:spLocks noGrp="1"/>
          </p:cNvSpPr>
          <p:nvPr>
            <p:ph idx="12"/>
          </p:nvPr>
        </p:nvSpPr>
        <p:spPr>
          <a:xfrm>
            <a:off x="4643439" y="1592263"/>
            <a:ext cx="4284662"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4"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5" name="Untertitel 2"/>
          <p:cNvSpPr>
            <a:spLocks noGrp="1"/>
          </p:cNvSpPr>
          <p:nvPr>
            <p:ph type="subTitle" idx="13"/>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4"/>
          </p:nvPr>
        </p:nvSpPr>
        <p:spPr/>
        <p:txBody>
          <a:bodyPr/>
          <a:lstStyle/>
          <a:p>
            <a:fld id="{10227F4E-D4B6-4DFE-B1CF-E2DDC5ED3BD0}" type="datetime4">
              <a:rPr lang="en-US">
                <a:solidFill>
                  <a:srgbClr val="000000"/>
                </a:solidFill>
              </a:rPr>
              <a:pPr/>
              <a:t>November 14, 2013</a:t>
            </a:fld>
            <a:endParaRPr dirty="0">
              <a:solidFill>
                <a:srgbClr val="000000"/>
              </a:solidFill>
            </a:endParaRPr>
          </a:p>
        </p:txBody>
      </p:sp>
      <p:sp>
        <p:nvSpPr>
          <p:cNvPr id="11" name="Foliennummernplatzhalter 10"/>
          <p:cNvSpPr>
            <a:spLocks noGrp="1"/>
          </p:cNvSpPr>
          <p:nvPr>
            <p:ph type="sldNum" sz="quarter" idx="15"/>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2" name="Fußzeilenplatzhalter 11"/>
          <p:cNvSpPr>
            <a:spLocks noGrp="1"/>
          </p:cNvSpPr>
          <p:nvPr>
            <p:ph type="ftr" sz="quarter" idx="16"/>
          </p:nvPr>
        </p:nvSpPr>
        <p:spPr/>
        <p:txBody>
          <a:bodyPr/>
          <a:lstStyle/>
          <a:p>
            <a:r>
              <a:rPr lang="en-US">
                <a:solidFill>
                  <a:srgbClr val="000000"/>
                </a:solidFill>
              </a:rPr>
              <a:t>© ABB Group</a:t>
            </a:r>
          </a:p>
        </p:txBody>
      </p:sp>
    </p:spTree>
    <p:extLst>
      <p:ext uri="{BB962C8B-B14F-4D97-AF65-F5344CB8AC3E}">
        <p14:creationId xmlns:p14="http://schemas.microsoft.com/office/powerpoint/2010/main" val="445031644"/>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ntent slide bar graph">
    <p:spTree>
      <p:nvGrpSpPr>
        <p:cNvPr id="1" name=""/>
        <p:cNvGrpSpPr/>
        <p:nvPr/>
      </p:nvGrpSpPr>
      <p:grpSpPr>
        <a:xfrm>
          <a:off x="0" y="0"/>
          <a:ext cx="0" cy="0"/>
          <a:chOff x="0" y="0"/>
          <a:chExt cx="0" cy="0"/>
        </a:xfrm>
      </p:grpSpPr>
      <p:sp>
        <p:nvSpPr>
          <p:cNvPr id="12" name="Inhaltsplatzhalter 12"/>
          <p:cNvSpPr>
            <a:spLocks noGrp="1"/>
          </p:cNvSpPr>
          <p:nvPr>
            <p:ph sz="quarter" idx="15"/>
          </p:nvPr>
        </p:nvSpPr>
        <p:spPr>
          <a:xfrm>
            <a:off x="1476375" y="2162175"/>
            <a:ext cx="7451725" cy="4038600"/>
          </a:xfrm>
        </p:spPr>
        <p:txBody>
          <a:bodyPr vert="horz" lIns="0" tIns="0" rIns="0" bIns="0" rtlCol="0">
            <a:noAutofit/>
          </a:bodyPr>
          <a:lstStyle>
            <a:lvl1pPr>
              <a:defRPr lang="de-DE" dirty="0"/>
            </a:lvl1pPr>
          </a:lstStyle>
          <a:p>
            <a:pPr lvl="0"/>
            <a:r>
              <a:rPr lang="en-US" smtClean="0"/>
              <a:t>Click to edit Master text styles</a:t>
            </a:r>
          </a:p>
        </p:txBody>
      </p:sp>
      <p:sp>
        <p:nvSpPr>
          <p:cNvPr id="14" name="Textplatzhalter 7"/>
          <p:cNvSpPr>
            <a:spLocks noGrp="1"/>
          </p:cNvSpPr>
          <p:nvPr>
            <p:ph type="body" sz="quarter" idx="12"/>
          </p:nvPr>
        </p:nvSpPr>
        <p:spPr>
          <a:xfrm>
            <a:off x="1476375" y="1581149"/>
            <a:ext cx="7451725" cy="581025"/>
          </a:xfrm>
        </p:spPr>
        <p:txBody>
          <a:bodyPr>
            <a:noAutofit/>
          </a:bodyPr>
          <a:lstStyle>
            <a:lvl1pPr marL="0" marR="0" indent="0" algn="l" defTabSz="914400" rtl="0" eaLnBrk="1" fontAlgn="auto" latinLnBrk="0" hangingPunct="1">
              <a:lnSpc>
                <a:spcPct val="100000"/>
              </a:lnSpc>
              <a:spcBef>
                <a:spcPts val="0"/>
              </a:spcBef>
              <a:spcAft>
                <a:spcPts val="0"/>
              </a:spcAft>
              <a:buClr>
                <a:schemeClr val="accent1"/>
              </a:buClr>
              <a:buSzTx/>
              <a:buFont typeface="Wingdings" pitchFamily="2" charset="2"/>
              <a:buNone/>
              <a:tabLst/>
              <a:defRPr sz="1400" b="1"/>
            </a:lvl1pPr>
          </a:lstStyle>
          <a:p>
            <a:pPr lvl="0"/>
            <a:r>
              <a:rPr lang="en-US" smtClean="0"/>
              <a:t>Click to edit Master text styles</a:t>
            </a:r>
          </a:p>
        </p:txBody>
      </p:sp>
      <p:sp>
        <p:nvSpPr>
          <p:cNvPr id="15" name="Inhaltsplatzhalter 10"/>
          <p:cNvSpPr>
            <a:spLocks noGrp="1"/>
          </p:cNvSpPr>
          <p:nvPr>
            <p:ph sz="quarter" idx="13"/>
          </p:nvPr>
        </p:nvSpPr>
        <p:spPr>
          <a:xfrm>
            <a:off x="215900" y="1592263"/>
            <a:ext cx="1116013" cy="4608512"/>
          </a:xfrm>
        </p:spPr>
        <p:txBody>
          <a:bodyPr vert="horz" lIns="0" tIns="36000" rIns="0" bIns="0" numCol="1" spcCol="396000" rtlCol="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lang="de-DE" sz="900" kern="1200">
                <a:solidFill>
                  <a:schemeClr val="tx1"/>
                </a:solidFill>
                <a:latin typeface="Arial" pitchFamily="34" charset="0"/>
                <a:ea typeface="+mn-ea"/>
                <a:cs typeface="Arial" pitchFamily="34" charset="0"/>
              </a:defRPr>
            </a:lvl1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6"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7"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0" name="Datumsplatzhalter 9"/>
          <p:cNvSpPr>
            <a:spLocks noGrp="1"/>
          </p:cNvSpPr>
          <p:nvPr>
            <p:ph type="dt" sz="half" idx="16"/>
          </p:nvPr>
        </p:nvSpPr>
        <p:spPr/>
        <p:txBody>
          <a:bodyPr/>
          <a:lstStyle/>
          <a:p>
            <a:fld id="{2D8A4D6A-0FEA-40AA-8188-55736FABD706}" type="datetime4">
              <a:rPr lang="en-US">
                <a:solidFill>
                  <a:srgbClr val="000000"/>
                </a:solidFill>
              </a:rPr>
              <a:pPr/>
              <a:t>November 14, 2013</a:t>
            </a:fld>
            <a:endParaRPr dirty="0">
              <a:solidFill>
                <a:srgbClr val="000000"/>
              </a:solidFill>
            </a:endParaRPr>
          </a:p>
        </p:txBody>
      </p:sp>
      <p:sp>
        <p:nvSpPr>
          <p:cNvPr id="11" name="Foliennummernplatzhalter 10"/>
          <p:cNvSpPr>
            <a:spLocks noGrp="1"/>
          </p:cNvSpPr>
          <p:nvPr>
            <p:ph type="sldNum" sz="quarter" idx="17"/>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3" name="Fußzeilenplatzhalter 12"/>
          <p:cNvSpPr>
            <a:spLocks noGrp="1"/>
          </p:cNvSpPr>
          <p:nvPr>
            <p:ph type="ftr" sz="quarter" idx="18"/>
          </p:nvPr>
        </p:nvSpPr>
        <p:spPr/>
        <p:txBody>
          <a:bodyPr/>
          <a:lstStyle/>
          <a:p>
            <a:r>
              <a:rPr lang="en-US">
                <a:solidFill>
                  <a:srgbClr val="000000"/>
                </a:solidFill>
              </a:rPr>
              <a:t>© ABB Group</a:t>
            </a:r>
          </a:p>
        </p:txBody>
      </p:sp>
    </p:spTree>
    <p:extLst>
      <p:ext uri="{BB962C8B-B14F-4D97-AF65-F5344CB8AC3E}">
        <p14:creationId xmlns:p14="http://schemas.microsoft.com/office/powerpoint/2010/main" val="3071844110"/>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Content slide movie 16:9">
    <p:spTree>
      <p:nvGrpSpPr>
        <p:cNvPr id="1" name=""/>
        <p:cNvGrpSpPr/>
        <p:nvPr/>
      </p:nvGrpSpPr>
      <p:grpSpPr>
        <a:xfrm>
          <a:off x="0" y="0"/>
          <a:ext cx="0" cy="0"/>
          <a:chOff x="0" y="0"/>
          <a:chExt cx="0" cy="0"/>
        </a:xfrm>
      </p:grpSpPr>
      <p:sp>
        <p:nvSpPr>
          <p:cNvPr id="7" name="Inhaltsplatzhalter 2"/>
          <p:cNvSpPr>
            <a:spLocks noGrp="1"/>
          </p:cNvSpPr>
          <p:nvPr>
            <p:ph idx="1"/>
          </p:nvPr>
        </p:nvSpPr>
        <p:spPr>
          <a:xfrm>
            <a:off x="0" y="1592262"/>
            <a:ext cx="9144000" cy="5265737"/>
          </a:xfrm>
          <a:solidFill>
            <a:schemeClr val="bg2"/>
          </a:solidFill>
        </p:spPr>
        <p:txBody>
          <a:bodyPr/>
          <a:lstStyle>
            <a:lvl1pPr marL="0" indent="0">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5" name="Rechteck 3"/>
          <p:cNvSpPr/>
          <p:nvPr userDrawn="1"/>
        </p:nvSpPr>
        <p:spPr>
          <a:xfrm>
            <a:off x="0" y="0"/>
            <a:ext cx="9144000" cy="159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Tree>
    <p:extLst>
      <p:ext uri="{BB962C8B-B14F-4D97-AF65-F5344CB8AC3E}">
        <p14:creationId xmlns:p14="http://schemas.microsoft.com/office/powerpoint/2010/main" val="4184496532"/>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Content slide movie 4:3">
    <p:spTree>
      <p:nvGrpSpPr>
        <p:cNvPr id="1" name=""/>
        <p:cNvGrpSpPr/>
        <p:nvPr/>
      </p:nvGrpSpPr>
      <p:grpSpPr>
        <a:xfrm>
          <a:off x="0" y="0"/>
          <a:ext cx="0" cy="0"/>
          <a:chOff x="0" y="0"/>
          <a:chExt cx="0" cy="0"/>
        </a:xfrm>
      </p:grpSpPr>
      <p:sp>
        <p:nvSpPr>
          <p:cNvPr id="7" name="Inhaltsplatzhalter 2"/>
          <p:cNvSpPr>
            <a:spLocks noGrp="1"/>
          </p:cNvSpPr>
          <p:nvPr>
            <p:ph idx="1"/>
          </p:nvPr>
        </p:nvSpPr>
        <p:spPr>
          <a:xfrm>
            <a:off x="0" y="0"/>
            <a:ext cx="9144000" cy="6857999"/>
          </a:xfrm>
          <a:solidFill>
            <a:schemeClr val="bg2"/>
          </a:solidFill>
        </p:spPr>
        <p:txBody>
          <a:bodyPr/>
          <a:lstStyle>
            <a:lvl1pPr marL="0" indent="0">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Tree>
    <p:extLst>
      <p:ext uri="{BB962C8B-B14F-4D97-AF65-F5344CB8AC3E}">
        <p14:creationId xmlns:p14="http://schemas.microsoft.com/office/powerpoint/2010/main" val="780897125"/>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grpSp>
        <p:nvGrpSpPr>
          <p:cNvPr id="6" name="Group 2"/>
          <p:cNvGrpSpPr>
            <a:grpSpLocks/>
          </p:cNvGrpSpPr>
          <p:nvPr userDrawn="1"/>
        </p:nvGrpSpPr>
        <p:grpSpPr bwMode="auto">
          <a:xfrm>
            <a:off x="0" y="0"/>
            <a:ext cx="9144000" cy="6858000"/>
            <a:chOff x="0" y="0"/>
            <a:chExt cx="5760" cy="4320"/>
          </a:xfrm>
        </p:grpSpPr>
        <p:sp>
          <p:nvSpPr>
            <p:cNvPr id="7" name="Rectangle 3"/>
            <p:cNvSpPr>
              <a:spLocks noChangeArrowheads="1"/>
            </p:cNvSpPr>
            <p:nvPr/>
          </p:nvSpPr>
          <p:spPr bwMode="auto">
            <a:xfrm>
              <a:off x="0" y="0"/>
              <a:ext cx="5760" cy="4320"/>
            </a:xfrm>
            <a:prstGeom prst="rect">
              <a:avLst/>
            </a:prstGeom>
            <a:noFill/>
            <a:ln w="9525" algn="ctr">
              <a:noFill/>
              <a:miter lim="800000"/>
              <a:headEnd/>
              <a:tailEnd/>
            </a:ln>
            <a:effectLst/>
          </p:spPr>
          <p:txBody>
            <a:bodyPr vert="horz" wrap="none" lIns="0" tIns="0" rIns="0" bIns="0" numCol="1" anchor="ctr" anchorCtr="0" compatLnSpc="1">
              <a:prstTxWarp prst="textNoShape">
                <a:avLst/>
              </a:prstTxWarp>
            </a:bodyPr>
            <a:lstStyle/>
            <a:p>
              <a:pPr fontAlgn="auto">
                <a:spcBef>
                  <a:spcPts val="0"/>
                </a:spcBef>
                <a:spcAft>
                  <a:spcPts val="0"/>
                </a:spcAft>
                <a:buClrTx/>
                <a:buSzTx/>
                <a:buFontTx/>
                <a:buNone/>
              </a:pPr>
              <a:endParaRPr lang="de-DE">
                <a:latin typeface="Arial"/>
              </a:endParaRPr>
            </a:p>
          </p:txBody>
        </p:sp>
        <p:pic>
          <p:nvPicPr>
            <p:cNvPr id="8" name="Picture 4" descr="ABB1ClaimL_rgb300_100mmLIGHT Kopi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7" y="1660"/>
              <a:ext cx="5031" cy="743"/>
            </a:xfrm>
            <a:prstGeom prst="rect">
              <a:avLst/>
            </a:prstGeom>
            <a:noFill/>
          </p:spPr>
        </p:pic>
      </p:grpSp>
    </p:spTree>
    <p:extLst>
      <p:ext uri="{BB962C8B-B14F-4D97-AF65-F5344CB8AC3E}">
        <p14:creationId xmlns:p14="http://schemas.microsoft.com/office/powerpoint/2010/main" val="336648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slide defaul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1127462"/>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4" name="Inhaltsplatzhalter 3"/>
          <p:cNvSpPr>
            <a:spLocks noGrp="1"/>
          </p:cNvSpPr>
          <p:nvPr>
            <p:ph sz="half" idx="2"/>
          </p:nvPr>
        </p:nvSpPr>
        <p:spPr>
          <a:xfrm>
            <a:off x="1476374" y="1592263"/>
            <a:ext cx="6191251" cy="4608512"/>
          </a:xfrm>
        </p:spPr>
        <p:txBody>
          <a:bodyPr>
            <a:normAutofit/>
          </a:bodyPr>
          <a:lstStyle>
            <a:lvl1pPr marL="179388" indent="-179388">
              <a:defRPr sz="1800"/>
            </a:lvl1pPr>
            <a:lvl2pPr>
              <a:defRPr sz="18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Inhaltsplatzhalter 3"/>
          <p:cNvSpPr>
            <a:spLocks noGrp="1"/>
          </p:cNvSpPr>
          <p:nvPr>
            <p:ph sz="half" idx="11"/>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9" name="Textfeld 8"/>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7"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83358050"/>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Title slide default with picture">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14" name="Titel 1"/>
          <p:cNvSpPr>
            <a:spLocks noGrp="1"/>
          </p:cNvSpPr>
          <p:nvPr>
            <p:ph type="ctrTitle"/>
          </p:nvPr>
        </p:nvSpPr>
        <p:spPr>
          <a:xfrm>
            <a:off x="215900" y="4181485"/>
            <a:ext cx="8712200" cy="2019289"/>
          </a:xfrm>
          <a:solidFill>
            <a:schemeClr val="tx1"/>
          </a:solidFill>
        </p:spPr>
        <p:txBody>
          <a:bodyPr wrap="square"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5" name="Untertitel 2"/>
          <p:cNvSpPr>
            <a:spLocks noGrp="1"/>
          </p:cNvSpPr>
          <p:nvPr>
            <p:ph type="subTitle" idx="1"/>
          </p:nvPr>
        </p:nvSpPr>
        <p:spPr>
          <a:xfrm>
            <a:off x="215900" y="4740195"/>
            <a:ext cx="8712200" cy="1460580"/>
          </a:xfrm>
          <a:solidFill>
            <a:schemeClr val="tx1"/>
          </a:solidFill>
        </p:spPr>
        <p:txBody>
          <a:bodyPr vert="horz" wrap="square"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16" name="Text Placeholder 12"/>
          <p:cNvSpPr>
            <a:spLocks noGrp="1"/>
          </p:cNvSpPr>
          <p:nvPr>
            <p:ph type="body" sz="quarter" idx="10"/>
          </p:nvPr>
        </p:nvSpPr>
        <p:spPr>
          <a:xfrm>
            <a:off x="215900" y="3968750"/>
            <a:ext cx="8712200" cy="216000"/>
          </a:xfrm>
          <a:solidFill>
            <a:schemeClr val="tx1"/>
          </a:solidFill>
        </p:spPr>
        <p:txBody>
          <a:bodyPr vert="horz" wrap="square"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1" name="Grafik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14" y="225425"/>
            <a:ext cx="8705850" cy="3562350"/>
          </a:xfrm>
          <a:prstGeom prst="rect">
            <a:avLst/>
          </a:prstGeom>
        </p:spPr>
      </p:pic>
      <p:pic>
        <p:nvPicPr>
          <p:cNvPr id="12" name="Picture 3" descr="ABB2logo RGB"/>
          <p:cNvPicPr>
            <a:picLocks noChangeAspect="1" noChangeArrowheads="1"/>
          </p:cNvPicPr>
          <p:nvPr userDrawn="1"/>
        </p:nvPicPr>
        <p:blipFill>
          <a:blip r:embed="rId3"/>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768170885"/>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Title slide default">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10" name="Bildplatzhalter 9"/>
          <p:cNvSpPr>
            <a:spLocks noGrp="1"/>
          </p:cNvSpPr>
          <p:nvPr>
            <p:ph type="pic" sz="quarter" idx="12"/>
          </p:nvPr>
        </p:nvSpPr>
        <p:spPr>
          <a:xfrm>
            <a:off x="214314" y="225426"/>
            <a:ext cx="8702674" cy="3598862"/>
          </a:xfrm>
        </p:spPr>
        <p:txBody>
          <a:bodyPr/>
          <a:lstStyle>
            <a:lvl1pPr>
              <a:buNone/>
              <a:defRPr/>
            </a:lvl1pPr>
          </a:lstStyle>
          <a:p>
            <a:r>
              <a:rPr lang="en-US" smtClean="0"/>
              <a:t>Click icon to add picture</a:t>
            </a:r>
            <a:endParaRPr lang="de-DE" dirty="0"/>
          </a:p>
        </p:txBody>
      </p:sp>
      <p:sp>
        <p:nvSpPr>
          <p:cNvPr id="9" name="Titel 1"/>
          <p:cNvSpPr>
            <a:spLocks noGrp="1"/>
          </p:cNvSpPr>
          <p:nvPr>
            <p:ph type="ctrTitle"/>
          </p:nvPr>
        </p:nvSpPr>
        <p:spPr>
          <a:xfrm>
            <a:off x="215900" y="4181485"/>
            <a:ext cx="8712200" cy="2019289"/>
          </a:xfrm>
          <a:solidFill>
            <a:schemeClr val="tx1"/>
          </a:solidFill>
        </p:spPr>
        <p:txBody>
          <a:bodyPr wrap="square"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3" name="Untertitel 2"/>
          <p:cNvSpPr>
            <a:spLocks noGrp="1"/>
          </p:cNvSpPr>
          <p:nvPr>
            <p:ph type="subTitle" idx="1"/>
          </p:nvPr>
        </p:nvSpPr>
        <p:spPr>
          <a:xfrm>
            <a:off x="215900" y="4740195"/>
            <a:ext cx="8712200" cy="1460580"/>
          </a:xfrm>
          <a:solidFill>
            <a:schemeClr val="tx1"/>
          </a:solidFill>
        </p:spPr>
        <p:txBody>
          <a:bodyPr vert="horz" wrap="square"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14" name="Text Placeholder 12"/>
          <p:cNvSpPr>
            <a:spLocks noGrp="1"/>
          </p:cNvSpPr>
          <p:nvPr>
            <p:ph type="body" sz="quarter" idx="10"/>
          </p:nvPr>
        </p:nvSpPr>
        <p:spPr>
          <a:xfrm>
            <a:off x="215900" y="3968750"/>
            <a:ext cx="8712200" cy="216000"/>
          </a:xfrm>
          <a:solidFill>
            <a:schemeClr val="tx1"/>
          </a:solidFill>
        </p:spPr>
        <p:txBody>
          <a:bodyPr vert="horz" wrap="square"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5"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2281956625"/>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Title slide without picture">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6" name="Titel 1"/>
          <p:cNvSpPr>
            <a:spLocks noGrp="1"/>
          </p:cNvSpPr>
          <p:nvPr>
            <p:ph type="ctrTitle"/>
          </p:nvPr>
        </p:nvSpPr>
        <p:spPr>
          <a:xfrm>
            <a:off x="215900" y="225425"/>
            <a:ext cx="8712200" cy="3970348"/>
          </a:xfrm>
          <a:solidFill>
            <a:schemeClr val="tx1"/>
          </a:solidFill>
        </p:spPr>
        <p:txBody>
          <a:bodyPr lIns="144000" tIns="144000" rIns="0" bIns="0" anchor="t">
            <a:noAutofit/>
          </a:bodyPr>
          <a:lstStyle>
            <a:lvl1pPr algn="l">
              <a:defRPr sz="5400">
                <a:solidFill>
                  <a:schemeClr val="accent2"/>
                </a:solidFill>
                <a:latin typeface="Arial" pitchFamily="34" charset="0"/>
                <a:cs typeface="Arial" pitchFamily="34" charset="0"/>
              </a:defRPr>
            </a:lvl1pPr>
          </a:lstStyle>
          <a:p>
            <a:r>
              <a:rPr lang="en-US" smtClean="0"/>
              <a:t>Click to edit Master title style</a:t>
            </a:r>
            <a:endParaRPr lang="de-DE" dirty="0"/>
          </a:p>
        </p:txBody>
      </p:sp>
      <p:sp>
        <p:nvSpPr>
          <p:cNvPr id="7" name="Text Placeholder 12"/>
          <p:cNvSpPr>
            <a:spLocks noGrp="1"/>
          </p:cNvSpPr>
          <p:nvPr>
            <p:ph type="body" sz="quarter" idx="10"/>
          </p:nvPr>
        </p:nvSpPr>
        <p:spPr>
          <a:xfrm>
            <a:off x="215900" y="5254650"/>
            <a:ext cx="8712200" cy="203175"/>
          </a:xfrm>
          <a:solidFill>
            <a:schemeClr val="tx1"/>
          </a:solidFill>
        </p:spPr>
        <p:txBody>
          <a:bodyPr vert="horz"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1"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2052767467"/>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ivider slide with picture">
    <p:spTree>
      <p:nvGrpSpPr>
        <p:cNvPr id="1" name=""/>
        <p:cNvGrpSpPr/>
        <p:nvPr/>
      </p:nvGrpSpPr>
      <p:grpSpPr>
        <a:xfrm>
          <a:off x="0" y="0"/>
          <a:ext cx="0" cy="0"/>
          <a:chOff x="0" y="0"/>
          <a:chExt cx="0" cy="0"/>
        </a:xfrm>
      </p:grpSpPr>
      <p:sp>
        <p:nvSpPr>
          <p:cNvPr id="6" name="Rechteck 5"/>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4" name="Bildplatzhalter 9"/>
          <p:cNvSpPr>
            <a:spLocks noGrp="1"/>
          </p:cNvSpPr>
          <p:nvPr>
            <p:ph type="pic" sz="quarter" idx="12"/>
          </p:nvPr>
        </p:nvSpPr>
        <p:spPr>
          <a:xfrm>
            <a:off x="214313" y="225425"/>
            <a:ext cx="8713787" cy="3598863"/>
          </a:xfrm>
          <a:solidFill>
            <a:schemeClr val="tx1"/>
          </a:solidFill>
        </p:spPr>
        <p:txBody>
          <a:bodyPr/>
          <a:lstStyle>
            <a:lvl1pPr>
              <a:buNone/>
              <a:defRPr/>
            </a:lvl1pPr>
          </a:lstStyle>
          <a:p>
            <a:r>
              <a:rPr lang="en-US" smtClean="0"/>
              <a:t>Click icon to add picture</a:t>
            </a:r>
            <a:endParaRPr lang="de-DE" dirty="0"/>
          </a:p>
        </p:txBody>
      </p:sp>
      <p:sp>
        <p:nvSpPr>
          <p:cNvPr id="7" name="Titel 1"/>
          <p:cNvSpPr>
            <a:spLocks noGrp="1"/>
          </p:cNvSpPr>
          <p:nvPr>
            <p:ph type="ctrTitle"/>
          </p:nvPr>
        </p:nvSpPr>
        <p:spPr>
          <a:xfrm>
            <a:off x="215900" y="4181485"/>
            <a:ext cx="8712200" cy="2019289"/>
          </a:xfrm>
          <a:solidFill>
            <a:schemeClr val="tx1"/>
          </a:solidFill>
        </p:spPr>
        <p:txBody>
          <a:bodyPr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0" name="Untertitel 2"/>
          <p:cNvSpPr>
            <a:spLocks noGrp="1"/>
          </p:cNvSpPr>
          <p:nvPr>
            <p:ph type="subTitle" idx="1"/>
          </p:nvPr>
        </p:nvSpPr>
        <p:spPr>
          <a:xfrm>
            <a:off x="215900" y="4740195"/>
            <a:ext cx="8712200" cy="1460580"/>
          </a:xfrm>
          <a:solidFill>
            <a:schemeClr val="tx1"/>
          </a:solidFill>
        </p:spPr>
        <p:txBody>
          <a:bodyPr vert="horz"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1628126716"/>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ivider slide without picture">
    <p:spTree>
      <p:nvGrpSpPr>
        <p:cNvPr id="1" name=""/>
        <p:cNvGrpSpPr/>
        <p:nvPr/>
      </p:nvGrpSpPr>
      <p:grpSpPr>
        <a:xfrm>
          <a:off x="0" y="0"/>
          <a:ext cx="0" cy="0"/>
          <a:chOff x="0" y="0"/>
          <a:chExt cx="0" cy="0"/>
        </a:xfrm>
      </p:grpSpPr>
      <p:sp>
        <p:nvSpPr>
          <p:cNvPr id="3" name="Rechteck 2"/>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4" name="Titel 1"/>
          <p:cNvSpPr>
            <a:spLocks noGrp="1"/>
          </p:cNvSpPr>
          <p:nvPr>
            <p:ph type="title"/>
          </p:nvPr>
        </p:nvSpPr>
        <p:spPr>
          <a:xfrm>
            <a:off x="215900" y="225424"/>
            <a:ext cx="8712200" cy="5975351"/>
          </a:xfrm>
          <a:solidFill>
            <a:schemeClr val="tx1"/>
          </a:solidFill>
        </p:spPr>
        <p:txBody>
          <a:bodyPr vert="horz" lIns="144000" tIns="144000" rIns="0" bIns="0" rtlCol="0" anchor="t" anchorCtr="0">
            <a:noAutofit/>
          </a:bodyPr>
          <a:lstStyle>
            <a:lvl1pPr algn="l" defTabSz="914400" rtl="0" eaLnBrk="1" latinLnBrk="0" hangingPunct="1">
              <a:spcBef>
                <a:spcPct val="0"/>
              </a:spcBef>
              <a:buNone/>
              <a:defRPr lang="de-DE" sz="5400" kern="1200" dirty="0" smtClean="0">
                <a:solidFill>
                  <a:schemeClr val="accent2"/>
                </a:solidFill>
                <a:latin typeface="Arial" pitchFamily="34" charset="0"/>
                <a:ea typeface="+mj-ea"/>
                <a:cs typeface="Arial" pitchFamily="34" charset="0"/>
              </a:defRPr>
            </a:lvl1pPr>
          </a:lstStyle>
          <a:p>
            <a:r>
              <a:rPr lang="en-US" smtClean="0"/>
              <a:t>Click to edit Master title style</a:t>
            </a:r>
            <a:endParaRPr lang="de-DE" dirty="0"/>
          </a:p>
        </p:txBody>
      </p:sp>
    </p:spTree>
    <p:extLst>
      <p:ext uri="{BB962C8B-B14F-4D97-AF65-F5344CB8AC3E}">
        <p14:creationId xmlns:p14="http://schemas.microsoft.com/office/powerpoint/2010/main" val="4249946937"/>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ntent slide default">
    <p:spTree>
      <p:nvGrpSpPr>
        <p:cNvPr id="1" name=""/>
        <p:cNvGrpSpPr/>
        <p:nvPr/>
      </p:nvGrpSpPr>
      <p:grpSpPr>
        <a:xfrm>
          <a:off x="0" y="0"/>
          <a:ext cx="0" cy="0"/>
          <a:chOff x="0" y="0"/>
          <a:chExt cx="0" cy="0"/>
        </a:xfrm>
      </p:grpSpPr>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Inhaltsplatzhalter 3"/>
          <p:cNvSpPr>
            <a:spLocks noGrp="1"/>
          </p:cNvSpPr>
          <p:nvPr>
            <p:ph sz="half" idx="2"/>
          </p:nvPr>
        </p:nvSpPr>
        <p:spPr>
          <a:xfrm>
            <a:off x="1476374" y="1592263"/>
            <a:ext cx="6191251" cy="4608512"/>
          </a:xfrm>
        </p:spPr>
        <p:txBody>
          <a:bodyPr>
            <a:noAutofit/>
          </a:bodyPr>
          <a:lstStyle>
            <a:lvl1pPr marL="179388" indent="-179388">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22" name="Inhaltsplatzhalter 3"/>
          <p:cNvSpPr>
            <a:spLocks noGrp="1"/>
          </p:cNvSpPr>
          <p:nvPr>
            <p:ph sz="half" idx="11"/>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a:p>
            <a:pPr marL="0" marR="0" lvl="1"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Second level</a:t>
            </a:r>
          </a:p>
        </p:txBody>
      </p:sp>
      <p:sp>
        <p:nvSpPr>
          <p:cNvPr id="23"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2"/>
          </p:nvPr>
        </p:nvSpPr>
        <p:spPr/>
        <p:txBody>
          <a:bodyPr/>
          <a:lstStyle/>
          <a:p>
            <a:pPr>
              <a:buClr>
                <a:srgbClr val="002897"/>
              </a:buClr>
            </a:pPr>
            <a:fld id="{543062D6-BB72-4DFD-8D0F-D13ACE2ED365}" type="datetime4">
              <a:rPr lang="en-US">
                <a:solidFill>
                  <a:srgbClr val="000000"/>
                </a:solidFill>
              </a:rPr>
              <a:pPr>
                <a:buClr>
                  <a:srgbClr val="002897"/>
                </a:buClr>
              </a:pPr>
              <a:t>November 14, 2013</a:t>
            </a:fld>
            <a:endParaRPr dirty="0">
              <a:solidFill>
                <a:srgbClr val="000000"/>
              </a:solidFill>
            </a:endParaRPr>
          </a:p>
        </p:txBody>
      </p:sp>
      <p:sp>
        <p:nvSpPr>
          <p:cNvPr id="10" name="Foliennummernplatzhalter 9"/>
          <p:cNvSpPr>
            <a:spLocks noGrp="1"/>
          </p:cNvSpPr>
          <p:nvPr>
            <p:ph type="sldNum" sz="quarter" idx="13"/>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1" name="Fußzeilenplatzhalter 10"/>
          <p:cNvSpPr>
            <a:spLocks noGrp="1"/>
          </p:cNvSpPr>
          <p:nvPr>
            <p:ph type="ftr" sz="quarter" idx="14"/>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4278099433"/>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ntent slide one picture above text">
    <p:spTree>
      <p:nvGrpSpPr>
        <p:cNvPr id="1" name=""/>
        <p:cNvGrpSpPr/>
        <p:nvPr/>
      </p:nvGrpSpPr>
      <p:grpSpPr>
        <a:xfrm>
          <a:off x="0" y="0"/>
          <a:ext cx="0" cy="0"/>
          <a:chOff x="0" y="0"/>
          <a:chExt cx="0" cy="0"/>
        </a:xfrm>
      </p:grpSpPr>
      <p:sp>
        <p:nvSpPr>
          <p:cNvPr id="11" name="Inhaltsplatzhalter 3"/>
          <p:cNvSpPr>
            <a:spLocks noGrp="1"/>
          </p:cNvSpPr>
          <p:nvPr>
            <p:ph sz="half" idx="2"/>
          </p:nvPr>
        </p:nvSpPr>
        <p:spPr>
          <a:xfrm>
            <a:off x="1476374" y="1592263"/>
            <a:ext cx="6191251" cy="2232025"/>
          </a:xfrm>
        </p:spPr>
        <p:txBody>
          <a:bodyPr vert="horz" lIns="0" tIns="0" rIns="0" bIns="0" rtlCol="0">
            <a:noAutofit/>
          </a:bodyPr>
          <a:lstStyle>
            <a:lvl1pPr>
              <a:defRPr lang="de-DE" dirty="0" smtClean="0"/>
            </a:lvl1pPr>
          </a:lstStyle>
          <a:p>
            <a:pPr marR="0" lvl="0" fontAlgn="auto">
              <a:lnSpc>
                <a:spcPct val="100000"/>
              </a:lnSpc>
              <a:spcAft>
                <a:spcPts val="0"/>
              </a:spcAft>
              <a:tabLst/>
            </a:pPr>
            <a:r>
              <a:rPr lang="en-US" smtClean="0"/>
              <a:t>Click to edit Master text styles</a:t>
            </a:r>
          </a:p>
        </p:txBody>
      </p:sp>
      <p:sp>
        <p:nvSpPr>
          <p:cNvPr id="14" name="Inhaltsplatzhalter 3"/>
          <p:cNvSpPr>
            <a:spLocks noGrp="1"/>
          </p:cNvSpPr>
          <p:nvPr>
            <p:ph sz="half" idx="10"/>
          </p:nvPr>
        </p:nvSpPr>
        <p:spPr>
          <a:xfrm>
            <a:off x="1476376" y="3968749"/>
            <a:ext cx="6191250" cy="2232025"/>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marL="179388" marR="0" lvl="0"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Click to edit Master text styles</a:t>
            </a:r>
          </a:p>
          <a:p>
            <a:pPr marL="179388" marR="0" lvl="1"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Second level</a:t>
            </a:r>
          </a:p>
          <a:p>
            <a:pPr marL="179388" marR="0" lvl="2"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Third level</a:t>
            </a:r>
          </a:p>
          <a:p>
            <a:pPr marL="179388" marR="0" lvl="3"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Fourth level</a:t>
            </a:r>
          </a:p>
          <a:p>
            <a:pPr marL="179388" marR="0" lvl="4"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Fifth level</a:t>
            </a:r>
            <a:endParaRPr lang="de-DE" dirty="0"/>
          </a:p>
        </p:txBody>
      </p:sp>
      <p:sp>
        <p:nvSpPr>
          <p:cNvPr id="15"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6"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7"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ts val="3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0" name="Datumsplatzhalter 9"/>
          <p:cNvSpPr>
            <a:spLocks noGrp="1"/>
          </p:cNvSpPr>
          <p:nvPr>
            <p:ph type="dt" sz="half" idx="15"/>
          </p:nvPr>
        </p:nvSpPr>
        <p:spPr/>
        <p:txBody>
          <a:bodyPr>
            <a:noAutofit/>
          </a:bodyPr>
          <a:lstStyle/>
          <a:p>
            <a:pPr>
              <a:buClr>
                <a:srgbClr val="002897"/>
              </a:buClr>
            </a:pPr>
            <a:fld id="{AB22B86F-BBA6-4BA2-9BF7-EAF338320935}" type="datetime4">
              <a:rPr lang="en-US">
                <a:solidFill>
                  <a:srgbClr val="000000"/>
                </a:solidFill>
              </a:rPr>
              <a:pPr>
                <a:buClr>
                  <a:srgbClr val="002897"/>
                </a:buClr>
              </a:pPr>
              <a:t>November 14, 2013</a:t>
            </a:fld>
            <a:endParaRPr dirty="0">
              <a:solidFill>
                <a:srgbClr val="000000"/>
              </a:solidFill>
            </a:endParaRPr>
          </a:p>
        </p:txBody>
      </p:sp>
      <p:sp>
        <p:nvSpPr>
          <p:cNvPr id="12" name="Foliennummernplatzhalter 11"/>
          <p:cNvSpPr>
            <a:spLocks noGrp="1"/>
          </p:cNvSpPr>
          <p:nvPr>
            <p:ph type="sldNum" sz="quarter" idx="16"/>
          </p:nvPr>
        </p:nvSpPr>
        <p:spPr/>
        <p:txBody>
          <a:bodyPr>
            <a:noAutofit/>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3" name="Fußzeilenplatzhalter 12"/>
          <p:cNvSpPr>
            <a:spLocks noGrp="1"/>
          </p:cNvSpPr>
          <p:nvPr>
            <p:ph type="ftr" sz="quarter" idx="17"/>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4156689252"/>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ontent slide two pictures above text">
    <p:spTree>
      <p:nvGrpSpPr>
        <p:cNvPr id="1" name=""/>
        <p:cNvGrpSpPr/>
        <p:nvPr/>
      </p:nvGrpSpPr>
      <p:grpSpPr>
        <a:xfrm>
          <a:off x="0" y="0"/>
          <a:ext cx="0" cy="0"/>
          <a:chOff x="0" y="0"/>
          <a:chExt cx="0" cy="0"/>
        </a:xfrm>
      </p:grpSpPr>
      <p:sp>
        <p:nvSpPr>
          <p:cNvPr id="12" name="Inhaltsplatzhalter 3"/>
          <p:cNvSpPr>
            <a:spLocks noGrp="1"/>
          </p:cNvSpPr>
          <p:nvPr>
            <p:ph sz="half" idx="2"/>
          </p:nvPr>
        </p:nvSpPr>
        <p:spPr>
          <a:xfrm>
            <a:off x="1476374" y="1592263"/>
            <a:ext cx="3021013" cy="2232025"/>
          </a:xfrm>
        </p:spPr>
        <p:txBody>
          <a:bodyPr vert="horz" wrap="square" lIns="0" tIns="0" rIns="0" bIns="0" rtlCol="0">
            <a:noAutofit/>
          </a:bodyPr>
          <a:lstStyle>
            <a:lvl1pPr>
              <a:defRPr lang="de-DE" dirty="0" smtClean="0"/>
            </a:lvl1pPr>
          </a:lstStyle>
          <a:p>
            <a:pPr lvl="0"/>
            <a:r>
              <a:rPr lang="en-US" smtClean="0"/>
              <a:t>Click to edit Master text styles</a:t>
            </a:r>
          </a:p>
        </p:txBody>
      </p:sp>
      <p:sp>
        <p:nvSpPr>
          <p:cNvPr id="15" name="Inhaltsplatzhalter 3"/>
          <p:cNvSpPr>
            <a:spLocks noGrp="1"/>
          </p:cNvSpPr>
          <p:nvPr>
            <p:ph sz="half" idx="10"/>
          </p:nvPr>
        </p:nvSpPr>
        <p:spPr>
          <a:xfrm>
            <a:off x="1476376" y="3968749"/>
            <a:ext cx="6191250" cy="2232025"/>
          </a:xfrm>
        </p:spPr>
        <p:txBody>
          <a:bodyPr wrap="square">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6" name="Inhaltsplatzhalter 3"/>
          <p:cNvSpPr>
            <a:spLocks noGrp="1"/>
          </p:cNvSpPr>
          <p:nvPr>
            <p:ph sz="half" idx="11"/>
          </p:nvPr>
        </p:nvSpPr>
        <p:spPr>
          <a:xfrm>
            <a:off x="4643438" y="1592263"/>
            <a:ext cx="3024187" cy="2232025"/>
          </a:xfrm>
        </p:spPr>
        <p:txBody>
          <a:bodyPr vert="horz" wrap="square" lIns="0" tIns="0" rIns="0" bIns="0" rtlCol="0">
            <a:noAutofit/>
          </a:bodyPr>
          <a:lstStyle>
            <a:lvl1pPr>
              <a:defRPr lang="de-DE" dirty="0" smtClean="0"/>
            </a:lvl1pPr>
          </a:lstStyle>
          <a:p>
            <a:pPr lvl="0"/>
            <a:r>
              <a:rPr lang="en-US" smtClean="0"/>
              <a:t>Click to edit Master text styles</a:t>
            </a:r>
          </a:p>
        </p:txBody>
      </p:sp>
      <p:sp>
        <p:nvSpPr>
          <p:cNvPr id="17" name="Inhaltsplatzhalter 3"/>
          <p:cNvSpPr>
            <a:spLocks noGrp="1"/>
          </p:cNvSpPr>
          <p:nvPr>
            <p:ph sz="half" idx="14"/>
          </p:nvPr>
        </p:nvSpPr>
        <p:spPr>
          <a:xfrm>
            <a:off x="215900" y="1592263"/>
            <a:ext cx="1116013" cy="4608512"/>
          </a:xfrm>
        </p:spPr>
        <p:txBody>
          <a:bodyPr wrap="square"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8"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9"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5"/>
          </p:nvPr>
        </p:nvSpPr>
        <p:spPr/>
        <p:txBody>
          <a:bodyPr/>
          <a:lstStyle/>
          <a:p>
            <a:pPr>
              <a:buClr>
                <a:srgbClr val="002897"/>
              </a:buClr>
            </a:pPr>
            <a:fld id="{AF01938D-13B9-4284-8F13-A248CC452263}" type="datetime4">
              <a:rPr lang="en-US">
                <a:solidFill>
                  <a:srgbClr val="000000"/>
                </a:solidFill>
              </a:rPr>
              <a:pPr>
                <a:buClr>
                  <a:srgbClr val="002897"/>
                </a:buClr>
              </a:pPr>
              <a:t>November 14, 2013</a:t>
            </a:fld>
            <a:endParaRPr dirty="0">
              <a:solidFill>
                <a:srgbClr val="000000"/>
              </a:solidFill>
            </a:endParaRPr>
          </a:p>
        </p:txBody>
      </p:sp>
      <p:sp>
        <p:nvSpPr>
          <p:cNvPr id="13" name="Foliennummernplatzhalter 12"/>
          <p:cNvSpPr>
            <a:spLocks noGrp="1"/>
          </p:cNvSpPr>
          <p:nvPr>
            <p:ph type="sldNum" sz="quarter" idx="16"/>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4" name="Fußzeilenplatzhalter 13"/>
          <p:cNvSpPr>
            <a:spLocks noGrp="1"/>
          </p:cNvSpPr>
          <p:nvPr>
            <p:ph type="ftr" sz="quarter" idx="17"/>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2105484085"/>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Content slide three pictures above text">
    <p:spTree>
      <p:nvGrpSpPr>
        <p:cNvPr id="1" name=""/>
        <p:cNvGrpSpPr/>
        <p:nvPr/>
      </p:nvGrpSpPr>
      <p:grpSpPr>
        <a:xfrm>
          <a:off x="0" y="0"/>
          <a:ext cx="0" cy="0"/>
          <a:chOff x="0" y="0"/>
          <a:chExt cx="0" cy="0"/>
        </a:xfrm>
      </p:grpSpPr>
      <p:sp>
        <p:nvSpPr>
          <p:cNvPr id="13" name="Inhaltsplatzhalter 3"/>
          <p:cNvSpPr>
            <a:spLocks noGrp="1"/>
          </p:cNvSpPr>
          <p:nvPr>
            <p:ph sz="half" idx="2"/>
          </p:nvPr>
        </p:nvSpPr>
        <p:spPr>
          <a:xfrm>
            <a:off x="1476375" y="1592262"/>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6" name="Inhaltsplatzhalter 3"/>
          <p:cNvSpPr>
            <a:spLocks noGrp="1"/>
          </p:cNvSpPr>
          <p:nvPr>
            <p:ph sz="half" idx="10"/>
          </p:nvPr>
        </p:nvSpPr>
        <p:spPr>
          <a:xfrm>
            <a:off x="1476376" y="3968750"/>
            <a:ext cx="6191250" cy="2232024"/>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7" name="Inhaltsplatzhalter 3"/>
          <p:cNvSpPr>
            <a:spLocks noGrp="1"/>
          </p:cNvSpPr>
          <p:nvPr>
            <p:ph sz="half" idx="11"/>
          </p:nvPr>
        </p:nvSpPr>
        <p:spPr>
          <a:xfrm>
            <a:off x="3583800" y="1592263"/>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8" name="Inhaltsplatzhalter 3"/>
          <p:cNvSpPr>
            <a:spLocks noGrp="1"/>
          </p:cNvSpPr>
          <p:nvPr>
            <p:ph sz="half" idx="12"/>
          </p:nvPr>
        </p:nvSpPr>
        <p:spPr>
          <a:xfrm>
            <a:off x="5691225" y="1592262"/>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9"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2" name="Datumsplatzhalter 11"/>
          <p:cNvSpPr>
            <a:spLocks noGrp="1"/>
          </p:cNvSpPr>
          <p:nvPr>
            <p:ph type="dt" sz="half" idx="15"/>
          </p:nvPr>
        </p:nvSpPr>
        <p:spPr/>
        <p:txBody>
          <a:bodyPr/>
          <a:lstStyle/>
          <a:p>
            <a:pPr>
              <a:buClr>
                <a:srgbClr val="002897"/>
              </a:buClr>
            </a:pPr>
            <a:fld id="{F6ABF6B4-5FF0-4CDB-AD3A-437FB13BDE8E}" type="datetime4">
              <a:rPr lang="en-US">
                <a:solidFill>
                  <a:srgbClr val="000000"/>
                </a:solidFill>
              </a:rPr>
              <a:pPr>
                <a:buClr>
                  <a:srgbClr val="002897"/>
                </a:buClr>
              </a:pPr>
              <a:t>November 14, 2013</a:t>
            </a:fld>
            <a:endParaRPr dirty="0">
              <a:solidFill>
                <a:srgbClr val="000000"/>
              </a:solidFill>
            </a:endParaRPr>
          </a:p>
        </p:txBody>
      </p:sp>
      <p:sp>
        <p:nvSpPr>
          <p:cNvPr id="14" name="Foliennummernplatzhalter 13"/>
          <p:cNvSpPr>
            <a:spLocks noGrp="1"/>
          </p:cNvSpPr>
          <p:nvPr>
            <p:ph type="sldNum" sz="quarter" idx="16"/>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5" name="Fußzeilenplatzhalter 14"/>
          <p:cNvSpPr>
            <a:spLocks noGrp="1"/>
          </p:cNvSpPr>
          <p:nvPr>
            <p:ph type="ftr" sz="quarter" idx="17"/>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2604920206"/>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ontent slide two textboxes">
    <p:spTree>
      <p:nvGrpSpPr>
        <p:cNvPr id="1" name=""/>
        <p:cNvGrpSpPr/>
        <p:nvPr/>
      </p:nvGrpSpPr>
      <p:grpSpPr>
        <a:xfrm>
          <a:off x="0" y="0"/>
          <a:ext cx="0" cy="0"/>
          <a:chOff x="0" y="0"/>
          <a:chExt cx="0" cy="0"/>
        </a:xfrm>
      </p:grpSpPr>
      <p:sp>
        <p:nvSpPr>
          <p:cNvPr id="10" name="Inhaltsplatzhalter 2"/>
          <p:cNvSpPr>
            <a:spLocks noGrp="1"/>
          </p:cNvSpPr>
          <p:nvPr>
            <p:ph sz="half" idx="1"/>
          </p:nvPr>
        </p:nvSpPr>
        <p:spPr>
          <a:xfrm>
            <a:off x="1476375" y="1592263"/>
            <a:ext cx="3019424" cy="4608512"/>
          </a:xfrm>
        </p:spPr>
        <p:txBody>
          <a:bodyPr vert="horz" lIns="0" tIns="0" rIns="0" bIns="0" rtlCol="0">
            <a:noAutofit/>
          </a:bodyPr>
          <a:lstStyle>
            <a:lvl1pPr marL="179388" indent="-179388" algn="l" defTabSz="914400" rtl="0" eaLnBrk="1" latinLnBrk="0" hangingPunct="1">
              <a:spcBef>
                <a:spcPts val="11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1pPr>
            <a:lvl2pPr algn="l" defTabSz="914400" rtl="0" eaLnBrk="1" latinLnBrk="0" hangingPunct="1">
              <a:spcBef>
                <a:spcPts val="11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2pPr>
            <a:lvl3pPr algn="l" defTabSz="914400" rtl="0" eaLnBrk="1" latinLnBrk="0" hangingPunct="1">
              <a:spcBef>
                <a:spcPts val="1100"/>
              </a:spcBef>
              <a:buClr>
                <a:schemeClr val="tx2"/>
              </a:buClr>
              <a:buFont typeface="Wingdings" pitchFamily="2" charset="2"/>
              <a:buChar char="§"/>
              <a:defRPr lang="de-DE" sz="1600" kern="1200" dirty="0" smtClean="0">
                <a:solidFill>
                  <a:schemeClr val="tx1"/>
                </a:solidFill>
                <a:latin typeface="Arial" pitchFamily="34" charset="0"/>
                <a:ea typeface="+mn-ea"/>
                <a:cs typeface="Arial" pitchFamily="34" charset="0"/>
              </a:defRPr>
            </a:lvl3pPr>
            <a:lvl4pPr algn="l" defTabSz="914400" rtl="0" eaLnBrk="1" latinLnBrk="0" hangingPunct="1">
              <a:spcBef>
                <a:spcPts val="1100"/>
              </a:spcBef>
              <a:buClr>
                <a:schemeClr val="tx2"/>
              </a:buClr>
              <a:buFont typeface="Wingdings" pitchFamily="2" charset="2"/>
              <a:buChar char="§"/>
              <a:defRPr lang="de-DE" sz="14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None/>
              <a:defRPr lang="de-DE" sz="1800" b="1"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2" name="Inhaltsplatzhalter 3"/>
          <p:cNvSpPr>
            <a:spLocks noGrp="1"/>
          </p:cNvSpPr>
          <p:nvPr>
            <p:ph sz="half" idx="2"/>
          </p:nvPr>
        </p:nvSpPr>
        <p:spPr>
          <a:xfrm>
            <a:off x="4643438" y="1592263"/>
            <a:ext cx="3024187" cy="4608511"/>
          </a:xfrm>
        </p:spPr>
        <p:txBody>
          <a:bodyPr vert="horz" lIns="0" tIns="0" rIns="0" bIns="0" rtlCol="0">
            <a:noAutofit/>
          </a:bodyPr>
          <a:lstStyle>
            <a:lvl1pPr marL="179388" indent="-179388" algn="l" defTabSz="914400" rtl="0" eaLnBrk="1" latinLnBrk="0" hangingPunct="1">
              <a:spcBef>
                <a:spcPts val="11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1pPr>
            <a:lvl2pPr algn="l" defTabSz="914400" rtl="0" eaLnBrk="1" latinLnBrk="0" hangingPunct="1">
              <a:spcBef>
                <a:spcPts val="11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2pPr>
            <a:lvl3pPr algn="l" defTabSz="914400" rtl="0" eaLnBrk="1" latinLnBrk="0" hangingPunct="1">
              <a:spcBef>
                <a:spcPts val="1100"/>
              </a:spcBef>
              <a:buClr>
                <a:schemeClr val="tx2"/>
              </a:buClr>
              <a:buFont typeface="Wingdings" pitchFamily="2" charset="2"/>
              <a:buChar char="§"/>
              <a:defRPr lang="de-DE" sz="1600" kern="1200" smtClean="0">
                <a:solidFill>
                  <a:schemeClr val="tx1"/>
                </a:solidFill>
                <a:latin typeface="Arial" pitchFamily="34" charset="0"/>
                <a:ea typeface="+mn-ea"/>
                <a:cs typeface="Arial" pitchFamily="34" charset="0"/>
              </a:defRPr>
            </a:lvl3pPr>
            <a:lvl4pPr algn="l" defTabSz="914400" rtl="0" eaLnBrk="1" latinLnBrk="0" hangingPunct="1">
              <a:spcBef>
                <a:spcPts val="1100"/>
              </a:spcBef>
              <a:buClr>
                <a:schemeClr val="tx2"/>
              </a:buClr>
              <a:buFont typeface="Wingdings" pitchFamily="2" charset="2"/>
              <a:buChar char="§"/>
              <a:defRPr lang="de-DE" sz="1400" kern="120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None/>
              <a:defRPr lang="de-DE" sz="1800" b="1"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3"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4"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5"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6"/>
          </p:nvPr>
        </p:nvSpPr>
        <p:spPr/>
        <p:txBody>
          <a:bodyPr/>
          <a:lstStyle/>
          <a:p>
            <a:pPr>
              <a:buClr>
                <a:srgbClr val="002897"/>
              </a:buClr>
            </a:pPr>
            <a:fld id="{A468F9DF-0146-4A79-922E-9A17715CF4EF}" type="datetime4">
              <a:rPr lang="en-US">
                <a:solidFill>
                  <a:srgbClr val="000000"/>
                </a:solidFill>
              </a:rPr>
              <a:pPr>
                <a:buClr>
                  <a:srgbClr val="002897"/>
                </a:buClr>
              </a:pPr>
              <a:t>November 14, 2013</a:t>
            </a:fld>
            <a:endParaRPr dirty="0">
              <a:solidFill>
                <a:srgbClr val="000000"/>
              </a:solidFill>
            </a:endParaRPr>
          </a:p>
        </p:txBody>
      </p:sp>
      <p:sp>
        <p:nvSpPr>
          <p:cNvPr id="16" name="Foliennummernplatzhalter 15"/>
          <p:cNvSpPr>
            <a:spLocks noGrp="1"/>
          </p:cNvSpPr>
          <p:nvPr>
            <p:ph type="sldNum" sz="quarter" idx="17"/>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7" name="Fußzeilenplatzhalter 16"/>
          <p:cNvSpPr>
            <a:spLocks noGrp="1"/>
          </p:cNvSpPr>
          <p:nvPr>
            <p:ph type="ftr" sz="quarter" idx="18"/>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350211354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one picture">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p>
            <a:r>
              <a:rPr lang="en-US" smtClean="0"/>
              <a:t>Click to edit Master title style</a:t>
            </a:r>
            <a:endParaRPr lang="de-DE" dirty="0"/>
          </a:p>
        </p:txBody>
      </p:sp>
      <p:sp>
        <p:nvSpPr>
          <p:cNvPr id="7" name="Inhaltsplatzhalter 2"/>
          <p:cNvSpPr>
            <a:spLocks noGrp="1"/>
          </p:cNvSpPr>
          <p:nvPr>
            <p:ph idx="1"/>
          </p:nvPr>
        </p:nvSpPr>
        <p:spPr>
          <a:xfrm>
            <a:off x="215900" y="1592263"/>
            <a:ext cx="8712200" cy="4608512"/>
          </a:xfrm>
        </p:spPr>
        <p:txBody>
          <a:bodyPr/>
          <a:lstStyle>
            <a:lvl1pPr>
              <a:buClr>
                <a:schemeClr val="tx2"/>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9" name="Textfeld 8"/>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8"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398899224"/>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ontent slide two pictures besides text">
    <p:spTree>
      <p:nvGrpSpPr>
        <p:cNvPr id="1" name=""/>
        <p:cNvGrpSpPr/>
        <p:nvPr/>
      </p:nvGrpSpPr>
      <p:grpSpPr>
        <a:xfrm>
          <a:off x="0" y="0"/>
          <a:ext cx="0" cy="0"/>
          <a:chOff x="0" y="0"/>
          <a:chExt cx="0" cy="0"/>
        </a:xfrm>
      </p:grpSpPr>
      <p:sp>
        <p:nvSpPr>
          <p:cNvPr id="12" name="Inhaltsplatzhalter 2"/>
          <p:cNvSpPr>
            <a:spLocks noGrp="1"/>
          </p:cNvSpPr>
          <p:nvPr>
            <p:ph idx="1"/>
          </p:nvPr>
        </p:nvSpPr>
        <p:spPr>
          <a:xfrm>
            <a:off x="1476374"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4" name="Inhaltsplatzhalter 2"/>
          <p:cNvSpPr>
            <a:spLocks noGrp="1"/>
          </p:cNvSpPr>
          <p:nvPr>
            <p:ph idx="11"/>
          </p:nvPr>
        </p:nvSpPr>
        <p:spPr>
          <a:xfrm>
            <a:off x="1476374"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5" name="Inhaltsplatzhalter 3"/>
          <p:cNvSpPr>
            <a:spLocks noGrp="1"/>
          </p:cNvSpPr>
          <p:nvPr>
            <p:ph sz="half" idx="2"/>
          </p:nvPr>
        </p:nvSpPr>
        <p:spPr>
          <a:xfrm>
            <a:off x="4646612" y="1592263"/>
            <a:ext cx="3021013" cy="4608512"/>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6"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7"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8"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6"/>
          </p:nvPr>
        </p:nvSpPr>
        <p:spPr/>
        <p:txBody>
          <a:bodyPr/>
          <a:lstStyle/>
          <a:p>
            <a:pPr>
              <a:buClr>
                <a:srgbClr val="002897"/>
              </a:buClr>
            </a:pPr>
            <a:fld id="{77046C7A-5174-4D8D-9B75-902D2DDB69A1}" type="datetime4">
              <a:rPr lang="en-US">
                <a:solidFill>
                  <a:srgbClr val="000000"/>
                </a:solidFill>
              </a:rPr>
              <a:pPr>
                <a:buClr>
                  <a:srgbClr val="002897"/>
                </a:buClr>
              </a:pPr>
              <a:t>November 14, 2013</a:t>
            </a:fld>
            <a:endParaRPr dirty="0">
              <a:solidFill>
                <a:srgbClr val="000000"/>
              </a:solidFill>
            </a:endParaRPr>
          </a:p>
        </p:txBody>
      </p:sp>
      <p:sp>
        <p:nvSpPr>
          <p:cNvPr id="13" name="Foliennummernplatzhalter 12"/>
          <p:cNvSpPr>
            <a:spLocks noGrp="1"/>
          </p:cNvSpPr>
          <p:nvPr>
            <p:ph type="sldNum" sz="quarter" idx="17"/>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9" name="Fußzeilenplatzhalter 18"/>
          <p:cNvSpPr>
            <a:spLocks noGrp="1"/>
          </p:cNvSpPr>
          <p:nvPr>
            <p:ph type="ftr" sz="quarter" idx="18"/>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2486517090"/>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ontent slide four pictures">
    <p:spTree>
      <p:nvGrpSpPr>
        <p:cNvPr id="1" name=""/>
        <p:cNvGrpSpPr/>
        <p:nvPr/>
      </p:nvGrpSpPr>
      <p:grpSpPr>
        <a:xfrm>
          <a:off x="0" y="0"/>
          <a:ext cx="0" cy="0"/>
          <a:chOff x="0" y="0"/>
          <a:chExt cx="0" cy="0"/>
        </a:xfrm>
      </p:grpSpPr>
      <p:sp>
        <p:nvSpPr>
          <p:cNvPr id="13" name="Inhaltsplatzhalter 2"/>
          <p:cNvSpPr>
            <a:spLocks noGrp="1"/>
          </p:cNvSpPr>
          <p:nvPr>
            <p:ph idx="1"/>
          </p:nvPr>
        </p:nvSpPr>
        <p:spPr>
          <a:xfrm>
            <a:off x="1476374"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6" name="Inhaltsplatzhalter 2"/>
          <p:cNvSpPr>
            <a:spLocks noGrp="1"/>
          </p:cNvSpPr>
          <p:nvPr>
            <p:ph idx="11"/>
          </p:nvPr>
        </p:nvSpPr>
        <p:spPr>
          <a:xfrm>
            <a:off x="1476374"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7" name="Inhaltsplatzhalter 2"/>
          <p:cNvSpPr>
            <a:spLocks noGrp="1"/>
          </p:cNvSpPr>
          <p:nvPr>
            <p:ph idx="12"/>
          </p:nvPr>
        </p:nvSpPr>
        <p:spPr>
          <a:xfrm>
            <a:off x="4643436"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8" name="Inhaltsplatzhalter 2"/>
          <p:cNvSpPr>
            <a:spLocks noGrp="1"/>
          </p:cNvSpPr>
          <p:nvPr>
            <p:ph idx="13"/>
          </p:nvPr>
        </p:nvSpPr>
        <p:spPr>
          <a:xfrm>
            <a:off x="4643436"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9"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2" name="Datumsplatzhalter 11"/>
          <p:cNvSpPr>
            <a:spLocks noGrp="1"/>
          </p:cNvSpPr>
          <p:nvPr>
            <p:ph type="dt" sz="half" idx="16"/>
          </p:nvPr>
        </p:nvSpPr>
        <p:spPr/>
        <p:txBody>
          <a:bodyPr/>
          <a:lstStyle/>
          <a:p>
            <a:pPr>
              <a:buClr>
                <a:srgbClr val="002897"/>
              </a:buClr>
            </a:pPr>
            <a:fld id="{BCBFEA01-139E-4D54-BA73-354964320011}" type="datetime4">
              <a:rPr lang="en-US">
                <a:solidFill>
                  <a:srgbClr val="000000"/>
                </a:solidFill>
              </a:rPr>
              <a:pPr>
                <a:buClr>
                  <a:srgbClr val="002897"/>
                </a:buClr>
              </a:pPr>
              <a:t>November 14, 2013</a:t>
            </a:fld>
            <a:endParaRPr dirty="0">
              <a:solidFill>
                <a:srgbClr val="000000"/>
              </a:solidFill>
            </a:endParaRPr>
          </a:p>
        </p:txBody>
      </p:sp>
      <p:sp>
        <p:nvSpPr>
          <p:cNvPr id="14" name="Foliennummernplatzhalter 13"/>
          <p:cNvSpPr>
            <a:spLocks noGrp="1"/>
          </p:cNvSpPr>
          <p:nvPr>
            <p:ph type="sldNum" sz="quarter" idx="17"/>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5" name="Fußzeilenplatzhalter 14"/>
          <p:cNvSpPr>
            <a:spLocks noGrp="1"/>
          </p:cNvSpPr>
          <p:nvPr>
            <p:ph type="ftr" sz="quarter" idx="18"/>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1646626256"/>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ntent slide one picture">
    <p:spTree>
      <p:nvGrpSpPr>
        <p:cNvPr id="1" name=""/>
        <p:cNvGrpSpPr/>
        <p:nvPr/>
      </p:nvGrpSpPr>
      <p:grpSpPr>
        <a:xfrm>
          <a:off x="0" y="0"/>
          <a:ext cx="0" cy="0"/>
          <a:chOff x="0" y="0"/>
          <a:chExt cx="0" cy="0"/>
        </a:xfrm>
      </p:grpSpPr>
      <p:sp>
        <p:nvSpPr>
          <p:cNvPr id="8" name="Inhaltsplatzhalter 2"/>
          <p:cNvSpPr>
            <a:spLocks noGrp="1"/>
          </p:cNvSpPr>
          <p:nvPr>
            <p:ph idx="1"/>
          </p:nvPr>
        </p:nvSpPr>
        <p:spPr>
          <a:xfrm>
            <a:off x="215900" y="1592263"/>
            <a:ext cx="8712200"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1"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2" name="Untertitel 2"/>
          <p:cNvSpPr>
            <a:spLocks noGrp="1"/>
          </p:cNvSpPr>
          <p:nvPr>
            <p:ph type="subTitle" idx="10"/>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1"/>
          </p:nvPr>
        </p:nvSpPr>
        <p:spPr/>
        <p:txBody>
          <a:bodyPr/>
          <a:lstStyle/>
          <a:p>
            <a:pPr>
              <a:buClr>
                <a:srgbClr val="002897"/>
              </a:buClr>
            </a:pPr>
            <a:fld id="{AEE36803-F961-4D49-B4A3-35A3976761BD}" type="datetime4">
              <a:rPr lang="en-US">
                <a:solidFill>
                  <a:srgbClr val="000000"/>
                </a:solidFill>
              </a:rPr>
              <a:pPr>
                <a:buClr>
                  <a:srgbClr val="002897"/>
                </a:buClr>
              </a:pPr>
              <a:t>November 14, 2013</a:t>
            </a:fld>
            <a:endParaRPr dirty="0">
              <a:solidFill>
                <a:srgbClr val="000000"/>
              </a:solidFill>
            </a:endParaRPr>
          </a:p>
        </p:txBody>
      </p:sp>
      <p:sp>
        <p:nvSpPr>
          <p:cNvPr id="10" name="Foliennummernplatzhalter 9"/>
          <p:cNvSpPr>
            <a:spLocks noGrp="1"/>
          </p:cNvSpPr>
          <p:nvPr>
            <p:ph type="sldNum" sz="quarter" idx="12"/>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3" name="Fußzeilenplatzhalter 12"/>
          <p:cNvSpPr>
            <a:spLocks noGrp="1"/>
          </p:cNvSpPr>
          <p:nvPr>
            <p:ph type="ftr" sz="quarter" idx="13"/>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3877567652"/>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ontent slide two pictures">
    <p:spTree>
      <p:nvGrpSpPr>
        <p:cNvPr id="1" name=""/>
        <p:cNvGrpSpPr/>
        <p:nvPr/>
      </p:nvGrpSpPr>
      <p:grpSpPr>
        <a:xfrm>
          <a:off x="0" y="0"/>
          <a:ext cx="0" cy="0"/>
          <a:chOff x="0" y="0"/>
          <a:chExt cx="0" cy="0"/>
        </a:xfrm>
      </p:grpSpPr>
      <p:sp>
        <p:nvSpPr>
          <p:cNvPr id="10" name="Inhaltsplatzhalter 2"/>
          <p:cNvSpPr>
            <a:spLocks noGrp="1"/>
          </p:cNvSpPr>
          <p:nvPr>
            <p:ph idx="1"/>
          </p:nvPr>
        </p:nvSpPr>
        <p:spPr>
          <a:xfrm>
            <a:off x="215900" y="1592263"/>
            <a:ext cx="4284663"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3" name="Inhaltsplatzhalter 2"/>
          <p:cNvSpPr>
            <a:spLocks noGrp="1"/>
          </p:cNvSpPr>
          <p:nvPr>
            <p:ph idx="12"/>
          </p:nvPr>
        </p:nvSpPr>
        <p:spPr>
          <a:xfrm>
            <a:off x="4643439" y="1592263"/>
            <a:ext cx="4284662"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4"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5" name="Untertitel 2"/>
          <p:cNvSpPr>
            <a:spLocks noGrp="1"/>
          </p:cNvSpPr>
          <p:nvPr>
            <p:ph type="subTitle" idx="13"/>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4"/>
          </p:nvPr>
        </p:nvSpPr>
        <p:spPr/>
        <p:txBody>
          <a:bodyPr/>
          <a:lstStyle/>
          <a:p>
            <a:pPr>
              <a:buClr>
                <a:srgbClr val="002897"/>
              </a:buClr>
            </a:pPr>
            <a:fld id="{10227F4E-D4B6-4DFE-B1CF-E2DDC5ED3BD0}" type="datetime4">
              <a:rPr lang="en-US">
                <a:solidFill>
                  <a:srgbClr val="000000"/>
                </a:solidFill>
              </a:rPr>
              <a:pPr>
                <a:buClr>
                  <a:srgbClr val="002897"/>
                </a:buClr>
              </a:pPr>
              <a:t>November 14, 2013</a:t>
            </a:fld>
            <a:endParaRPr dirty="0">
              <a:solidFill>
                <a:srgbClr val="000000"/>
              </a:solidFill>
            </a:endParaRPr>
          </a:p>
        </p:txBody>
      </p:sp>
      <p:sp>
        <p:nvSpPr>
          <p:cNvPr id="11" name="Foliennummernplatzhalter 10"/>
          <p:cNvSpPr>
            <a:spLocks noGrp="1"/>
          </p:cNvSpPr>
          <p:nvPr>
            <p:ph type="sldNum" sz="quarter" idx="15"/>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2" name="Fußzeilenplatzhalter 11"/>
          <p:cNvSpPr>
            <a:spLocks noGrp="1"/>
          </p:cNvSpPr>
          <p:nvPr>
            <p:ph type="ftr" sz="quarter" idx="16"/>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2255564163"/>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ntent slide bar graph">
    <p:spTree>
      <p:nvGrpSpPr>
        <p:cNvPr id="1" name=""/>
        <p:cNvGrpSpPr/>
        <p:nvPr/>
      </p:nvGrpSpPr>
      <p:grpSpPr>
        <a:xfrm>
          <a:off x="0" y="0"/>
          <a:ext cx="0" cy="0"/>
          <a:chOff x="0" y="0"/>
          <a:chExt cx="0" cy="0"/>
        </a:xfrm>
      </p:grpSpPr>
      <p:sp>
        <p:nvSpPr>
          <p:cNvPr id="12" name="Inhaltsplatzhalter 12"/>
          <p:cNvSpPr>
            <a:spLocks noGrp="1"/>
          </p:cNvSpPr>
          <p:nvPr>
            <p:ph sz="quarter" idx="15"/>
          </p:nvPr>
        </p:nvSpPr>
        <p:spPr>
          <a:xfrm>
            <a:off x="1476375" y="2162175"/>
            <a:ext cx="7451725" cy="4038600"/>
          </a:xfrm>
        </p:spPr>
        <p:txBody>
          <a:bodyPr vert="horz" lIns="0" tIns="0" rIns="0" bIns="0" rtlCol="0">
            <a:noAutofit/>
          </a:bodyPr>
          <a:lstStyle>
            <a:lvl1pPr>
              <a:defRPr lang="de-DE" dirty="0"/>
            </a:lvl1pPr>
          </a:lstStyle>
          <a:p>
            <a:pPr lvl="0"/>
            <a:r>
              <a:rPr lang="en-US" smtClean="0"/>
              <a:t>Click to edit Master text styles</a:t>
            </a:r>
          </a:p>
        </p:txBody>
      </p:sp>
      <p:sp>
        <p:nvSpPr>
          <p:cNvPr id="14" name="Textplatzhalter 7"/>
          <p:cNvSpPr>
            <a:spLocks noGrp="1"/>
          </p:cNvSpPr>
          <p:nvPr>
            <p:ph type="body" sz="quarter" idx="12"/>
          </p:nvPr>
        </p:nvSpPr>
        <p:spPr>
          <a:xfrm>
            <a:off x="1476375" y="1581149"/>
            <a:ext cx="7451725" cy="581025"/>
          </a:xfrm>
        </p:spPr>
        <p:txBody>
          <a:bodyPr>
            <a:noAutofit/>
          </a:bodyPr>
          <a:lstStyle>
            <a:lvl1pPr marL="0" marR="0" indent="0" algn="l" defTabSz="914400" rtl="0" eaLnBrk="1" fontAlgn="auto" latinLnBrk="0" hangingPunct="1">
              <a:lnSpc>
                <a:spcPct val="100000"/>
              </a:lnSpc>
              <a:spcBef>
                <a:spcPts val="0"/>
              </a:spcBef>
              <a:spcAft>
                <a:spcPts val="0"/>
              </a:spcAft>
              <a:buClr>
                <a:schemeClr val="accent1"/>
              </a:buClr>
              <a:buSzTx/>
              <a:buFont typeface="Wingdings" pitchFamily="2" charset="2"/>
              <a:buNone/>
              <a:tabLst/>
              <a:defRPr sz="1400" b="1"/>
            </a:lvl1pPr>
          </a:lstStyle>
          <a:p>
            <a:pPr lvl="0"/>
            <a:r>
              <a:rPr lang="en-US" smtClean="0"/>
              <a:t>Click to edit Master text styles</a:t>
            </a:r>
          </a:p>
        </p:txBody>
      </p:sp>
      <p:sp>
        <p:nvSpPr>
          <p:cNvPr id="15" name="Inhaltsplatzhalter 10"/>
          <p:cNvSpPr>
            <a:spLocks noGrp="1"/>
          </p:cNvSpPr>
          <p:nvPr>
            <p:ph sz="quarter" idx="13"/>
          </p:nvPr>
        </p:nvSpPr>
        <p:spPr>
          <a:xfrm>
            <a:off x="215900" y="1592263"/>
            <a:ext cx="1116013" cy="4608512"/>
          </a:xfrm>
        </p:spPr>
        <p:txBody>
          <a:bodyPr vert="horz" lIns="0" tIns="36000" rIns="0" bIns="0" numCol="1" spcCol="396000" rtlCol="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lang="de-DE" sz="900" kern="1200">
                <a:solidFill>
                  <a:schemeClr val="tx1"/>
                </a:solidFill>
                <a:latin typeface="Arial" pitchFamily="34" charset="0"/>
                <a:ea typeface="+mn-ea"/>
                <a:cs typeface="Arial" pitchFamily="34" charset="0"/>
              </a:defRPr>
            </a:lvl1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6"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7"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0" name="Datumsplatzhalter 9"/>
          <p:cNvSpPr>
            <a:spLocks noGrp="1"/>
          </p:cNvSpPr>
          <p:nvPr>
            <p:ph type="dt" sz="half" idx="16"/>
          </p:nvPr>
        </p:nvSpPr>
        <p:spPr/>
        <p:txBody>
          <a:bodyPr/>
          <a:lstStyle/>
          <a:p>
            <a:pPr>
              <a:buClr>
                <a:srgbClr val="002897"/>
              </a:buClr>
            </a:pPr>
            <a:fld id="{2D8A4D6A-0FEA-40AA-8188-55736FABD706}" type="datetime4">
              <a:rPr lang="en-US">
                <a:solidFill>
                  <a:srgbClr val="000000"/>
                </a:solidFill>
              </a:rPr>
              <a:pPr>
                <a:buClr>
                  <a:srgbClr val="002897"/>
                </a:buClr>
              </a:pPr>
              <a:t>November 14, 2013</a:t>
            </a:fld>
            <a:endParaRPr dirty="0">
              <a:solidFill>
                <a:srgbClr val="000000"/>
              </a:solidFill>
            </a:endParaRPr>
          </a:p>
        </p:txBody>
      </p:sp>
      <p:sp>
        <p:nvSpPr>
          <p:cNvPr id="11" name="Foliennummernplatzhalter 10"/>
          <p:cNvSpPr>
            <a:spLocks noGrp="1"/>
          </p:cNvSpPr>
          <p:nvPr>
            <p:ph type="sldNum" sz="quarter" idx="17"/>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3" name="Fußzeilenplatzhalter 12"/>
          <p:cNvSpPr>
            <a:spLocks noGrp="1"/>
          </p:cNvSpPr>
          <p:nvPr>
            <p:ph type="ftr" sz="quarter" idx="18"/>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4226133630"/>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Content slide movie 16:9">
    <p:spTree>
      <p:nvGrpSpPr>
        <p:cNvPr id="1" name=""/>
        <p:cNvGrpSpPr/>
        <p:nvPr/>
      </p:nvGrpSpPr>
      <p:grpSpPr>
        <a:xfrm>
          <a:off x="0" y="0"/>
          <a:ext cx="0" cy="0"/>
          <a:chOff x="0" y="0"/>
          <a:chExt cx="0" cy="0"/>
        </a:xfrm>
      </p:grpSpPr>
      <p:sp>
        <p:nvSpPr>
          <p:cNvPr id="7" name="Inhaltsplatzhalter 2"/>
          <p:cNvSpPr>
            <a:spLocks noGrp="1"/>
          </p:cNvSpPr>
          <p:nvPr>
            <p:ph idx="1"/>
          </p:nvPr>
        </p:nvSpPr>
        <p:spPr>
          <a:xfrm>
            <a:off x="0" y="1592262"/>
            <a:ext cx="9144000" cy="5265737"/>
          </a:xfrm>
          <a:solidFill>
            <a:schemeClr val="bg2"/>
          </a:solidFill>
        </p:spPr>
        <p:txBody>
          <a:bodyPr/>
          <a:lstStyle>
            <a:lvl1pPr marL="0" indent="0">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5" name="Rechteck 3"/>
          <p:cNvSpPr/>
          <p:nvPr userDrawn="1"/>
        </p:nvSpPr>
        <p:spPr>
          <a:xfrm>
            <a:off x="0" y="0"/>
            <a:ext cx="9144000" cy="159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Tree>
    <p:extLst>
      <p:ext uri="{BB962C8B-B14F-4D97-AF65-F5344CB8AC3E}">
        <p14:creationId xmlns:p14="http://schemas.microsoft.com/office/powerpoint/2010/main" val="3824650457"/>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Content slide movie 4:3">
    <p:spTree>
      <p:nvGrpSpPr>
        <p:cNvPr id="1" name=""/>
        <p:cNvGrpSpPr/>
        <p:nvPr/>
      </p:nvGrpSpPr>
      <p:grpSpPr>
        <a:xfrm>
          <a:off x="0" y="0"/>
          <a:ext cx="0" cy="0"/>
          <a:chOff x="0" y="0"/>
          <a:chExt cx="0" cy="0"/>
        </a:xfrm>
      </p:grpSpPr>
      <p:sp>
        <p:nvSpPr>
          <p:cNvPr id="7" name="Inhaltsplatzhalter 2"/>
          <p:cNvSpPr>
            <a:spLocks noGrp="1"/>
          </p:cNvSpPr>
          <p:nvPr>
            <p:ph idx="1"/>
          </p:nvPr>
        </p:nvSpPr>
        <p:spPr>
          <a:xfrm>
            <a:off x="0" y="0"/>
            <a:ext cx="9144000" cy="6857999"/>
          </a:xfrm>
          <a:solidFill>
            <a:schemeClr val="bg2"/>
          </a:solidFill>
        </p:spPr>
        <p:txBody>
          <a:bodyPr/>
          <a:lstStyle>
            <a:lvl1pPr marL="0" indent="0">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Tree>
    <p:extLst>
      <p:ext uri="{BB962C8B-B14F-4D97-AF65-F5344CB8AC3E}">
        <p14:creationId xmlns:p14="http://schemas.microsoft.com/office/powerpoint/2010/main" val="3029646688"/>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grpSp>
        <p:nvGrpSpPr>
          <p:cNvPr id="6" name="Group 2"/>
          <p:cNvGrpSpPr>
            <a:grpSpLocks/>
          </p:cNvGrpSpPr>
          <p:nvPr userDrawn="1"/>
        </p:nvGrpSpPr>
        <p:grpSpPr bwMode="auto">
          <a:xfrm>
            <a:off x="0" y="0"/>
            <a:ext cx="9144000" cy="6858000"/>
            <a:chOff x="0" y="0"/>
            <a:chExt cx="5760" cy="4320"/>
          </a:xfrm>
        </p:grpSpPr>
        <p:sp>
          <p:nvSpPr>
            <p:cNvPr id="7" name="Rectangle 3"/>
            <p:cNvSpPr>
              <a:spLocks noChangeArrowheads="1"/>
            </p:cNvSpPr>
            <p:nvPr/>
          </p:nvSpPr>
          <p:spPr bwMode="auto">
            <a:xfrm>
              <a:off x="0" y="0"/>
              <a:ext cx="5760" cy="4320"/>
            </a:xfrm>
            <a:prstGeom prst="rect">
              <a:avLst/>
            </a:prstGeom>
            <a:noFill/>
            <a:ln w="9525" algn="ctr">
              <a:noFill/>
              <a:miter lim="800000"/>
              <a:headEnd/>
              <a:tailEnd/>
            </a:ln>
            <a:effectLst/>
          </p:spPr>
          <p:txBody>
            <a:bodyPr vert="horz" wrap="none" lIns="0" tIns="0" rIns="0" bIns="0" numCol="1" anchor="ctr" anchorCtr="0" compatLnSpc="1">
              <a:prstTxWarp prst="textNoShape">
                <a:avLst/>
              </a:prstTxWarp>
            </a:bodyPr>
            <a:lstStyle/>
            <a:p>
              <a:pPr fontAlgn="auto">
                <a:spcBef>
                  <a:spcPts val="0"/>
                </a:spcBef>
                <a:spcAft>
                  <a:spcPts val="0"/>
                </a:spcAft>
                <a:buClrTx/>
                <a:buSzTx/>
                <a:buFontTx/>
                <a:buNone/>
              </a:pPr>
              <a:endParaRPr lang="de-DE">
                <a:latin typeface="Arial"/>
              </a:endParaRPr>
            </a:p>
          </p:txBody>
        </p:sp>
        <p:pic>
          <p:nvPicPr>
            <p:cNvPr id="8" name="Picture 4" descr="ABB1ClaimL_rgb300_100mmLIGHT Kopi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7" y="1660"/>
              <a:ext cx="5031" cy="743"/>
            </a:xfrm>
            <a:prstGeom prst="rect">
              <a:avLst/>
            </a:prstGeom>
            <a:noFill/>
          </p:spPr>
        </p:pic>
      </p:grpSp>
    </p:spTree>
    <p:extLst>
      <p:ext uri="{BB962C8B-B14F-4D97-AF65-F5344CB8AC3E}">
        <p14:creationId xmlns:p14="http://schemas.microsoft.com/office/powerpoint/2010/main" val="227382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Title slide default with picture">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14" name="Titel 1"/>
          <p:cNvSpPr>
            <a:spLocks noGrp="1"/>
          </p:cNvSpPr>
          <p:nvPr>
            <p:ph type="ctrTitle"/>
          </p:nvPr>
        </p:nvSpPr>
        <p:spPr>
          <a:xfrm>
            <a:off x="215900" y="4181485"/>
            <a:ext cx="8712200" cy="2019289"/>
          </a:xfrm>
          <a:solidFill>
            <a:schemeClr val="tx1"/>
          </a:solidFill>
        </p:spPr>
        <p:txBody>
          <a:bodyPr wrap="square"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5" name="Untertitel 2"/>
          <p:cNvSpPr>
            <a:spLocks noGrp="1"/>
          </p:cNvSpPr>
          <p:nvPr>
            <p:ph type="subTitle" idx="1"/>
          </p:nvPr>
        </p:nvSpPr>
        <p:spPr>
          <a:xfrm>
            <a:off x="215900" y="4740195"/>
            <a:ext cx="8712200" cy="1460580"/>
          </a:xfrm>
          <a:solidFill>
            <a:schemeClr val="tx1"/>
          </a:solidFill>
        </p:spPr>
        <p:txBody>
          <a:bodyPr vert="horz" wrap="square"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16" name="Text Placeholder 12"/>
          <p:cNvSpPr>
            <a:spLocks noGrp="1"/>
          </p:cNvSpPr>
          <p:nvPr>
            <p:ph type="body" sz="quarter" idx="10"/>
          </p:nvPr>
        </p:nvSpPr>
        <p:spPr>
          <a:xfrm>
            <a:off x="215900" y="3968750"/>
            <a:ext cx="8712200" cy="216000"/>
          </a:xfrm>
          <a:solidFill>
            <a:schemeClr val="tx1"/>
          </a:solidFill>
        </p:spPr>
        <p:txBody>
          <a:bodyPr vert="horz" wrap="square"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1" name="Grafik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14" y="225425"/>
            <a:ext cx="8705850" cy="3562350"/>
          </a:xfrm>
          <a:prstGeom prst="rect">
            <a:avLst/>
          </a:prstGeom>
        </p:spPr>
      </p:pic>
      <p:pic>
        <p:nvPicPr>
          <p:cNvPr id="12" name="Picture 3" descr="ABB2logo RGB"/>
          <p:cNvPicPr>
            <a:picLocks noChangeAspect="1" noChangeArrowheads="1"/>
          </p:cNvPicPr>
          <p:nvPr userDrawn="1"/>
        </p:nvPicPr>
        <p:blipFill>
          <a:blip r:embed="rId3"/>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396267009"/>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Title slide default">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10" name="Bildplatzhalter 9"/>
          <p:cNvSpPr>
            <a:spLocks noGrp="1"/>
          </p:cNvSpPr>
          <p:nvPr>
            <p:ph type="pic" sz="quarter" idx="12"/>
          </p:nvPr>
        </p:nvSpPr>
        <p:spPr>
          <a:xfrm>
            <a:off x="214314" y="225426"/>
            <a:ext cx="8702674" cy="3598862"/>
          </a:xfrm>
        </p:spPr>
        <p:txBody>
          <a:bodyPr/>
          <a:lstStyle>
            <a:lvl1pPr>
              <a:buNone/>
              <a:defRPr/>
            </a:lvl1pPr>
          </a:lstStyle>
          <a:p>
            <a:r>
              <a:rPr lang="en-US" smtClean="0"/>
              <a:t>Click icon to add picture</a:t>
            </a:r>
            <a:endParaRPr lang="de-DE" dirty="0"/>
          </a:p>
        </p:txBody>
      </p:sp>
      <p:sp>
        <p:nvSpPr>
          <p:cNvPr id="9" name="Titel 1"/>
          <p:cNvSpPr>
            <a:spLocks noGrp="1"/>
          </p:cNvSpPr>
          <p:nvPr>
            <p:ph type="ctrTitle"/>
          </p:nvPr>
        </p:nvSpPr>
        <p:spPr>
          <a:xfrm>
            <a:off x="215900" y="4181485"/>
            <a:ext cx="8712200" cy="2019289"/>
          </a:xfrm>
          <a:solidFill>
            <a:schemeClr val="tx1"/>
          </a:solidFill>
        </p:spPr>
        <p:txBody>
          <a:bodyPr wrap="square"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3" name="Untertitel 2"/>
          <p:cNvSpPr>
            <a:spLocks noGrp="1"/>
          </p:cNvSpPr>
          <p:nvPr>
            <p:ph type="subTitle" idx="1"/>
          </p:nvPr>
        </p:nvSpPr>
        <p:spPr>
          <a:xfrm>
            <a:off x="215900" y="4740195"/>
            <a:ext cx="8712200" cy="1460580"/>
          </a:xfrm>
          <a:solidFill>
            <a:schemeClr val="tx1"/>
          </a:solidFill>
        </p:spPr>
        <p:txBody>
          <a:bodyPr vert="horz" wrap="square"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14" name="Text Placeholder 12"/>
          <p:cNvSpPr>
            <a:spLocks noGrp="1"/>
          </p:cNvSpPr>
          <p:nvPr>
            <p:ph type="body" sz="quarter" idx="10"/>
          </p:nvPr>
        </p:nvSpPr>
        <p:spPr>
          <a:xfrm>
            <a:off x="215900" y="3968750"/>
            <a:ext cx="8712200" cy="216000"/>
          </a:xfrm>
          <a:solidFill>
            <a:schemeClr val="tx1"/>
          </a:solidFill>
        </p:spPr>
        <p:txBody>
          <a:bodyPr vert="horz" wrap="square"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5"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244734289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ontent slide two textboxes">
    <p:spTree>
      <p:nvGrpSpPr>
        <p:cNvPr id="1" name=""/>
        <p:cNvGrpSpPr/>
        <p:nvPr/>
      </p:nvGrpSpPr>
      <p:grpSpPr>
        <a:xfrm>
          <a:off x="0" y="0"/>
          <a:ext cx="0" cy="0"/>
          <a:chOff x="0" y="0"/>
          <a:chExt cx="0" cy="0"/>
        </a:xfrm>
      </p:grpSpPr>
      <p:sp>
        <p:nvSpPr>
          <p:cNvPr id="10" name="Inhaltsplatzhalter 2"/>
          <p:cNvSpPr>
            <a:spLocks noGrp="1"/>
          </p:cNvSpPr>
          <p:nvPr>
            <p:ph sz="half" idx="1"/>
          </p:nvPr>
        </p:nvSpPr>
        <p:spPr>
          <a:xfrm>
            <a:off x="1476375" y="1592263"/>
            <a:ext cx="3019424" cy="4608512"/>
          </a:xfrm>
        </p:spPr>
        <p:txBody>
          <a:bodyPr vert="horz" lIns="0" tIns="0" rIns="0" bIns="0" rtlCol="0">
            <a:noAutofit/>
          </a:bodyPr>
          <a:lstStyle>
            <a:lvl1pPr marL="179388" indent="-179388" algn="l" defTabSz="914400" rtl="0" eaLnBrk="1" latinLnBrk="0" hangingPunct="1">
              <a:spcBef>
                <a:spcPts val="11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1pPr>
            <a:lvl2pPr algn="l" defTabSz="914400" rtl="0" eaLnBrk="1" latinLnBrk="0" hangingPunct="1">
              <a:spcBef>
                <a:spcPts val="11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2pPr>
            <a:lvl3pPr algn="l" defTabSz="914400" rtl="0" eaLnBrk="1" latinLnBrk="0" hangingPunct="1">
              <a:spcBef>
                <a:spcPts val="1100"/>
              </a:spcBef>
              <a:buClr>
                <a:schemeClr val="tx2"/>
              </a:buClr>
              <a:buFont typeface="Wingdings" pitchFamily="2" charset="2"/>
              <a:buChar char="§"/>
              <a:defRPr lang="de-DE" sz="1600" kern="1200" dirty="0" smtClean="0">
                <a:solidFill>
                  <a:schemeClr val="tx1"/>
                </a:solidFill>
                <a:latin typeface="Arial" pitchFamily="34" charset="0"/>
                <a:ea typeface="+mn-ea"/>
                <a:cs typeface="Arial" pitchFamily="34" charset="0"/>
              </a:defRPr>
            </a:lvl3pPr>
            <a:lvl4pPr algn="l" defTabSz="914400" rtl="0" eaLnBrk="1" latinLnBrk="0" hangingPunct="1">
              <a:spcBef>
                <a:spcPts val="1100"/>
              </a:spcBef>
              <a:buClr>
                <a:schemeClr val="tx2"/>
              </a:buClr>
              <a:buFont typeface="Wingdings" pitchFamily="2" charset="2"/>
              <a:buChar char="§"/>
              <a:defRPr lang="de-DE" sz="14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None/>
              <a:defRPr lang="de-DE" sz="1800" b="1"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2" name="Inhaltsplatzhalter 3"/>
          <p:cNvSpPr>
            <a:spLocks noGrp="1"/>
          </p:cNvSpPr>
          <p:nvPr>
            <p:ph sz="half" idx="2"/>
          </p:nvPr>
        </p:nvSpPr>
        <p:spPr>
          <a:xfrm>
            <a:off x="4643438" y="1592263"/>
            <a:ext cx="3024187" cy="4608511"/>
          </a:xfrm>
        </p:spPr>
        <p:txBody>
          <a:bodyPr vert="horz" lIns="0" tIns="0" rIns="0" bIns="0" rtlCol="0">
            <a:noAutofit/>
          </a:bodyPr>
          <a:lstStyle>
            <a:lvl1pPr marL="179388" indent="-179388" algn="l" defTabSz="914400" rtl="0" eaLnBrk="1" latinLnBrk="0" hangingPunct="1">
              <a:spcBef>
                <a:spcPts val="11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1pPr>
            <a:lvl2pPr algn="l" defTabSz="914400" rtl="0" eaLnBrk="1" latinLnBrk="0" hangingPunct="1">
              <a:spcBef>
                <a:spcPts val="11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2pPr>
            <a:lvl3pPr algn="l" defTabSz="914400" rtl="0" eaLnBrk="1" latinLnBrk="0" hangingPunct="1">
              <a:spcBef>
                <a:spcPts val="1100"/>
              </a:spcBef>
              <a:buClr>
                <a:schemeClr val="tx2"/>
              </a:buClr>
              <a:buFont typeface="Wingdings" pitchFamily="2" charset="2"/>
              <a:buChar char="§"/>
              <a:defRPr lang="de-DE" sz="1600" kern="1200" smtClean="0">
                <a:solidFill>
                  <a:schemeClr val="tx1"/>
                </a:solidFill>
                <a:latin typeface="Arial" pitchFamily="34" charset="0"/>
                <a:ea typeface="+mn-ea"/>
                <a:cs typeface="Arial" pitchFamily="34" charset="0"/>
              </a:defRPr>
            </a:lvl3pPr>
            <a:lvl4pPr algn="l" defTabSz="914400" rtl="0" eaLnBrk="1" latinLnBrk="0" hangingPunct="1">
              <a:spcBef>
                <a:spcPts val="1100"/>
              </a:spcBef>
              <a:buClr>
                <a:schemeClr val="tx2"/>
              </a:buClr>
              <a:buFont typeface="Wingdings" pitchFamily="2" charset="2"/>
              <a:buChar char="§"/>
              <a:defRPr lang="de-DE" sz="1400" kern="120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None/>
              <a:defRPr lang="de-DE" sz="1800" b="1"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3"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4"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5"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6"/>
          </p:nvPr>
        </p:nvSpPr>
        <p:spPr>
          <a:xfrm>
            <a:off x="207943" y="6568154"/>
            <a:ext cx="720000" cy="108871"/>
          </a:xfrm>
          <a:prstGeom prst="rect">
            <a:avLst/>
          </a:prstGeom>
        </p:spPr>
        <p:txBody>
          <a:bodyPr/>
          <a:lstStyle/>
          <a:p>
            <a:fld id="{A468F9DF-0146-4A79-922E-9A17715CF4EF}" type="datetime4">
              <a:rPr lang="en-US">
                <a:solidFill>
                  <a:srgbClr val="000000"/>
                </a:solidFill>
              </a:rPr>
              <a:pPr/>
              <a:t>November 14, 2013</a:t>
            </a:fld>
            <a:endParaRPr dirty="0">
              <a:solidFill>
                <a:srgbClr val="000000"/>
              </a:solidFill>
            </a:endParaRPr>
          </a:p>
        </p:txBody>
      </p:sp>
      <p:sp>
        <p:nvSpPr>
          <p:cNvPr id="16" name="Foliennummernplatzhalter 15"/>
          <p:cNvSpPr>
            <a:spLocks noGrp="1"/>
          </p:cNvSpPr>
          <p:nvPr>
            <p:ph type="sldNum" sz="quarter" idx="17"/>
          </p:nvPr>
        </p:nvSpPr>
        <p:spPr>
          <a:xfrm>
            <a:off x="936000" y="6569118"/>
            <a:ext cx="448519" cy="108871"/>
          </a:xfrm>
          <a:prstGeom prst="rect">
            <a:avLst/>
          </a:prstGeom>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7" name="Fußzeilenplatzhalter 16"/>
          <p:cNvSpPr>
            <a:spLocks noGrp="1"/>
          </p:cNvSpPr>
          <p:nvPr>
            <p:ph type="ftr" sz="quarter" idx="18"/>
          </p:nvPr>
        </p:nvSpPr>
        <p:spPr/>
        <p:txBody>
          <a:bodyPr/>
          <a:lstStyle/>
          <a:p>
            <a:r>
              <a:rPr lang="en-US">
                <a:solidFill>
                  <a:srgbClr val="000000"/>
                </a:solidFill>
              </a:rPr>
              <a:t>© ABB Group</a:t>
            </a:r>
          </a:p>
        </p:txBody>
      </p:sp>
    </p:spTree>
    <p:extLst>
      <p:ext uri="{BB962C8B-B14F-4D97-AF65-F5344CB8AC3E}">
        <p14:creationId xmlns:p14="http://schemas.microsoft.com/office/powerpoint/2010/main" val="4113592766"/>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Title slide without picture">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6" name="Titel 1"/>
          <p:cNvSpPr>
            <a:spLocks noGrp="1"/>
          </p:cNvSpPr>
          <p:nvPr>
            <p:ph type="ctrTitle"/>
          </p:nvPr>
        </p:nvSpPr>
        <p:spPr>
          <a:xfrm>
            <a:off x="215900" y="225425"/>
            <a:ext cx="8712200" cy="3970348"/>
          </a:xfrm>
          <a:solidFill>
            <a:schemeClr val="tx1"/>
          </a:solidFill>
        </p:spPr>
        <p:txBody>
          <a:bodyPr lIns="144000" tIns="144000" rIns="0" bIns="0" anchor="t">
            <a:noAutofit/>
          </a:bodyPr>
          <a:lstStyle>
            <a:lvl1pPr algn="l">
              <a:defRPr sz="5400">
                <a:solidFill>
                  <a:schemeClr val="accent2"/>
                </a:solidFill>
                <a:latin typeface="Arial" pitchFamily="34" charset="0"/>
                <a:cs typeface="Arial" pitchFamily="34" charset="0"/>
              </a:defRPr>
            </a:lvl1pPr>
          </a:lstStyle>
          <a:p>
            <a:r>
              <a:rPr lang="en-US" smtClean="0"/>
              <a:t>Click to edit Master title style</a:t>
            </a:r>
            <a:endParaRPr lang="de-DE" dirty="0"/>
          </a:p>
        </p:txBody>
      </p:sp>
      <p:sp>
        <p:nvSpPr>
          <p:cNvPr id="7" name="Text Placeholder 12"/>
          <p:cNvSpPr>
            <a:spLocks noGrp="1"/>
          </p:cNvSpPr>
          <p:nvPr>
            <p:ph type="body" sz="quarter" idx="10"/>
          </p:nvPr>
        </p:nvSpPr>
        <p:spPr>
          <a:xfrm>
            <a:off x="215900" y="5254650"/>
            <a:ext cx="8712200" cy="203175"/>
          </a:xfrm>
          <a:solidFill>
            <a:schemeClr val="tx1"/>
          </a:solidFill>
        </p:spPr>
        <p:txBody>
          <a:bodyPr vert="horz"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1"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3999935376"/>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ivider slide with picture">
    <p:spTree>
      <p:nvGrpSpPr>
        <p:cNvPr id="1" name=""/>
        <p:cNvGrpSpPr/>
        <p:nvPr/>
      </p:nvGrpSpPr>
      <p:grpSpPr>
        <a:xfrm>
          <a:off x="0" y="0"/>
          <a:ext cx="0" cy="0"/>
          <a:chOff x="0" y="0"/>
          <a:chExt cx="0" cy="0"/>
        </a:xfrm>
      </p:grpSpPr>
      <p:sp>
        <p:nvSpPr>
          <p:cNvPr id="6" name="Rechteck 5"/>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4" name="Bildplatzhalter 9"/>
          <p:cNvSpPr>
            <a:spLocks noGrp="1"/>
          </p:cNvSpPr>
          <p:nvPr>
            <p:ph type="pic" sz="quarter" idx="12"/>
          </p:nvPr>
        </p:nvSpPr>
        <p:spPr>
          <a:xfrm>
            <a:off x="214313" y="225425"/>
            <a:ext cx="8713787" cy="3598863"/>
          </a:xfrm>
          <a:solidFill>
            <a:schemeClr val="tx1"/>
          </a:solidFill>
        </p:spPr>
        <p:txBody>
          <a:bodyPr/>
          <a:lstStyle>
            <a:lvl1pPr>
              <a:buNone/>
              <a:defRPr/>
            </a:lvl1pPr>
          </a:lstStyle>
          <a:p>
            <a:r>
              <a:rPr lang="en-US" smtClean="0"/>
              <a:t>Click icon to add picture</a:t>
            </a:r>
            <a:endParaRPr lang="de-DE" dirty="0"/>
          </a:p>
        </p:txBody>
      </p:sp>
      <p:sp>
        <p:nvSpPr>
          <p:cNvPr id="7" name="Titel 1"/>
          <p:cNvSpPr>
            <a:spLocks noGrp="1"/>
          </p:cNvSpPr>
          <p:nvPr>
            <p:ph type="ctrTitle"/>
          </p:nvPr>
        </p:nvSpPr>
        <p:spPr>
          <a:xfrm>
            <a:off x="215900" y="4181485"/>
            <a:ext cx="8712200" cy="2019289"/>
          </a:xfrm>
          <a:solidFill>
            <a:schemeClr val="tx1"/>
          </a:solidFill>
        </p:spPr>
        <p:txBody>
          <a:bodyPr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0" name="Untertitel 2"/>
          <p:cNvSpPr>
            <a:spLocks noGrp="1"/>
          </p:cNvSpPr>
          <p:nvPr>
            <p:ph type="subTitle" idx="1"/>
          </p:nvPr>
        </p:nvSpPr>
        <p:spPr>
          <a:xfrm>
            <a:off x="215900" y="4740195"/>
            <a:ext cx="8712200" cy="1460580"/>
          </a:xfrm>
          <a:solidFill>
            <a:schemeClr val="tx1"/>
          </a:solidFill>
        </p:spPr>
        <p:txBody>
          <a:bodyPr vert="horz"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3352937858"/>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ivider slide without picture">
    <p:spTree>
      <p:nvGrpSpPr>
        <p:cNvPr id="1" name=""/>
        <p:cNvGrpSpPr/>
        <p:nvPr/>
      </p:nvGrpSpPr>
      <p:grpSpPr>
        <a:xfrm>
          <a:off x="0" y="0"/>
          <a:ext cx="0" cy="0"/>
          <a:chOff x="0" y="0"/>
          <a:chExt cx="0" cy="0"/>
        </a:xfrm>
      </p:grpSpPr>
      <p:sp>
        <p:nvSpPr>
          <p:cNvPr id="3" name="Rechteck 2"/>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4" name="Titel 1"/>
          <p:cNvSpPr>
            <a:spLocks noGrp="1"/>
          </p:cNvSpPr>
          <p:nvPr>
            <p:ph type="title"/>
          </p:nvPr>
        </p:nvSpPr>
        <p:spPr>
          <a:xfrm>
            <a:off x="215900" y="225424"/>
            <a:ext cx="8712200" cy="5975351"/>
          </a:xfrm>
          <a:solidFill>
            <a:schemeClr val="tx1"/>
          </a:solidFill>
        </p:spPr>
        <p:txBody>
          <a:bodyPr vert="horz" lIns="144000" tIns="144000" rIns="0" bIns="0" rtlCol="0" anchor="t" anchorCtr="0">
            <a:noAutofit/>
          </a:bodyPr>
          <a:lstStyle>
            <a:lvl1pPr algn="l" defTabSz="914400" rtl="0" eaLnBrk="1" latinLnBrk="0" hangingPunct="1">
              <a:spcBef>
                <a:spcPct val="0"/>
              </a:spcBef>
              <a:buNone/>
              <a:defRPr lang="de-DE" sz="5400" kern="1200" dirty="0" smtClean="0">
                <a:solidFill>
                  <a:schemeClr val="accent2"/>
                </a:solidFill>
                <a:latin typeface="Arial" pitchFamily="34" charset="0"/>
                <a:ea typeface="+mj-ea"/>
                <a:cs typeface="Arial" pitchFamily="34" charset="0"/>
              </a:defRPr>
            </a:lvl1pPr>
          </a:lstStyle>
          <a:p>
            <a:r>
              <a:rPr lang="en-US" smtClean="0"/>
              <a:t>Click to edit Master title style</a:t>
            </a:r>
            <a:endParaRPr lang="de-DE" dirty="0"/>
          </a:p>
        </p:txBody>
      </p:sp>
    </p:spTree>
    <p:extLst>
      <p:ext uri="{BB962C8B-B14F-4D97-AF65-F5344CB8AC3E}">
        <p14:creationId xmlns:p14="http://schemas.microsoft.com/office/powerpoint/2010/main" val="965215361"/>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ntent slide default">
    <p:spTree>
      <p:nvGrpSpPr>
        <p:cNvPr id="1" name=""/>
        <p:cNvGrpSpPr/>
        <p:nvPr/>
      </p:nvGrpSpPr>
      <p:grpSpPr>
        <a:xfrm>
          <a:off x="0" y="0"/>
          <a:ext cx="0" cy="0"/>
          <a:chOff x="0" y="0"/>
          <a:chExt cx="0" cy="0"/>
        </a:xfrm>
      </p:grpSpPr>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Inhaltsplatzhalter 3"/>
          <p:cNvSpPr>
            <a:spLocks noGrp="1"/>
          </p:cNvSpPr>
          <p:nvPr>
            <p:ph sz="half" idx="2"/>
          </p:nvPr>
        </p:nvSpPr>
        <p:spPr>
          <a:xfrm>
            <a:off x="1476374" y="1592263"/>
            <a:ext cx="6191251" cy="4608512"/>
          </a:xfrm>
        </p:spPr>
        <p:txBody>
          <a:bodyPr>
            <a:noAutofit/>
          </a:bodyPr>
          <a:lstStyle>
            <a:lvl1pPr marL="179388" indent="-179388">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22" name="Inhaltsplatzhalter 3"/>
          <p:cNvSpPr>
            <a:spLocks noGrp="1"/>
          </p:cNvSpPr>
          <p:nvPr>
            <p:ph sz="half" idx="11"/>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a:p>
            <a:pPr marL="0" marR="0" lvl="1"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Second level</a:t>
            </a:r>
          </a:p>
        </p:txBody>
      </p:sp>
      <p:sp>
        <p:nvSpPr>
          <p:cNvPr id="23"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2"/>
          </p:nvPr>
        </p:nvSpPr>
        <p:spPr/>
        <p:txBody>
          <a:bodyPr/>
          <a:lstStyle/>
          <a:p>
            <a:fld id="{543062D6-BB72-4DFD-8D0F-D13ACE2ED365}" type="datetime4">
              <a:rPr lang="en-US">
                <a:solidFill>
                  <a:srgbClr val="000000"/>
                </a:solidFill>
              </a:rPr>
              <a:pPr/>
              <a:t>November 14, 2013</a:t>
            </a:fld>
            <a:endParaRPr dirty="0">
              <a:solidFill>
                <a:srgbClr val="000000"/>
              </a:solidFill>
            </a:endParaRPr>
          </a:p>
        </p:txBody>
      </p:sp>
      <p:sp>
        <p:nvSpPr>
          <p:cNvPr id="10" name="Foliennummernplatzhalter 9"/>
          <p:cNvSpPr>
            <a:spLocks noGrp="1"/>
          </p:cNvSpPr>
          <p:nvPr>
            <p:ph type="sldNum" sz="quarter" idx="13"/>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1" name="Fußzeilenplatzhalter 10"/>
          <p:cNvSpPr>
            <a:spLocks noGrp="1"/>
          </p:cNvSpPr>
          <p:nvPr>
            <p:ph type="ftr" sz="quarter" idx="14"/>
          </p:nvPr>
        </p:nvSpPr>
        <p:spPr/>
        <p:txBody>
          <a:bodyPr/>
          <a:lstStyle/>
          <a:p>
            <a:r>
              <a:rPr lang="en-US">
                <a:solidFill>
                  <a:srgbClr val="000000"/>
                </a:solidFill>
              </a:rPr>
              <a:t>© ABB Group</a:t>
            </a:r>
          </a:p>
        </p:txBody>
      </p:sp>
    </p:spTree>
    <p:extLst>
      <p:ext uri="{BB962C8B-B14F-4D97-AF65-F5344CB8AC3E}">
        <p14:creationId xmlns:p14="http://schemas.microsoft.com/office/powerpoint/2010/main" val="3709006479"/>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ntent slide one picture above text">
    <p:spTree>
      <p:nvGrpSpPr>
        <p:cNvPr id="1" name=""/>
        <p:cNvGrpSpPr/>
        <p:nvPr/>
      </p:nvGrpSpPr>
      <p:grpSpPr>
        <a:xfrm>
          <a:off x="0" y="0"/>
          <a:ext cx="0" cy="0"/>
          <a:chOff x="0" y="0"/>
          <a:chExt cx="0" cy="0"/>
        </a:xfrm>
      </p:grpSpPr>
      <p:sp>
        <p:nvSpPr>
          <p:cNvPr id="11" name="Inhaltsplatzhalter 3"/>
          <p:cNvSpPr>
            <a:spLocks noGrp="1"/>
          </p:cNvSpPr>
          <p:nvPr>
            <p:ph sz="half" idx="2"/>
          </p:nvPr>
        </p:nvSpPr>
        <p:spPr>
          <a:xfrm>
            <a:off x="1476374" y="1592263"/>
            <a:ext cx="6191251" cy="2232025"/>
          </a:xfrm>
        </p:spPr>
        <p:txBody>
          <a:bodyPr vert="horz" lIns="0" tIns="0" rIns="0" bIns="0" rtlCol="0">
            <a:noAutofit/>
          </a:bodyPr>
          <a:lstStyle>
            <a:lvl1pPr>
              <a:defRPr lang="de-DE" dirty="0" smtClean="0"/>
            </a:lvl1pPr>
          </a:lstStyle>
          <a:p>
            <a:pPr marR="0" lvl="0" fontAlgn="auto">
              <a:lnSpc>
                <a:spcPct val="100000"/>
              </a:lnSpc>
              <a:spcAft>
                <a:spcPts val="0"/>
              </a:spcAft>
              <a:tabLst/>
            </a:pPr>
            <a:r>
              <a:rPr lang="en-US" smtClean="0"/>
              <a:t>Click to edit Master text styles</a:t>
            </a:r>
          </a:p>
        </p:txBody>
      </p:sp>
      <p:sp>
        <p:nvSpPr>
          <p:cNvPr id="14" name="Inhaltsplatzhalter 3"/>
          <p:cNvSpPr>
            <a:spLocks noGrp="1"/>
          </p:cNvSpPr>
          <p:nvPr>
            <p:ph sz="half" idx="10"/>
          </p:nvPr>
        </p:nvSpPr>
        <p:spPr>
          <a:xfrm>
            <a:off x="1476376" y="3968749"/>
            <a:ext cx="6191250" cy="2232025"/>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marL="179388" marR="0" lvl="0"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Click to edit Master text styles</a:t>
            </a:r>
          </a:p>
          <a:p>
            <a:pPr marL="179388" marR="0" lvl="1"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Second level</a:t>
            </a:r>
          </a:p>
          <a:p>
            <a:pPr marL="179388" marR="0" lvl="2"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Third level</a:t>
            </a:r>
          </a:p>
          <a:p>
            <a:pPr marL="179388" marR="0" lvl="3"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Fourth level</a:t>
            </a:r>
          </a:p>
          <a:p>
            <a:pPr marL="179388" marR="0" lvl="4"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Fifth level</a:t>
            </a:r>
            <a:endParaRPr lang="de-DE" dirty="0"/>
          </a:p>
        </p:txBody>
      </p:sp>
      <p:sp>
        <p:nvSpPr>
          <p:cNvPr id="15"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6"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7"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ts val="3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0" name="Datumsplatzhalter 9"/>
          <p:cNvSpPr>
            <a:spLocks noGrp="1"/>
          </p:cNvSpPr>
          <p:nvPr>
            <p:ph type="dt" sz="half" idx="15"/>
          </p:nvPr>
        </p:nvSpPr>
        <p:spPr/>
        <p:txBody>
          <a:bodyPr>
            <a:noAutofit/>
          </a:bodyPr>
          <a:lstStyle/>
          <a:p>
            <a:fld id="{AB22B86F-BBA6-4BA2-9BF7-EAF338320935}" type="datetime4">
              <a:rPr lang="en-US">
                <a:solidFill>
                  <a:srgbClr val="000000"/>
                </a:solidFill>
              </a:rPr>
              <a:pPr/>
              <a:t>November 14, 2013</a:t>
            </a:fld>
            <a:endParaRPr dirty="0">
              <a:solidFill>
                <a:srgbClr val="000000"/>
              </a:solidFill>
            </a:endParaRPr>
          </a:p>
        </p:txBody>
      </p:sp>
      <p:sp>
        <p:nvSpPr>
          <p:cNvPr id="12" name="Foliennummernplatzhalter 11"/>
          <p:cNvSpPr>
            <a:spLocks noGrp="1"/>
          </p:cNvSpPr>
          <p:nvPr>
            <p:ph type="sldNum" sz="quarter" idx="16"/>
          </p:nvPr>
        </p:nvSpPr>
        <p:spPr/>
        <p:txBody>
          <a:bodyPr>
            <a:noAutofit/>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3" name="Fußzeilenplatzhalter 12"/>
          <p:cNvSpPr>
            <a:spLocks noGrp="1"/>
          </p:cNvSpPr>
          <p:nvPr>
            <p:ph type="ftr" sz="quarter" idx="17"/>
          </p:nvPr>
        </p:nvSpPr>
        <p:spPr/>
        <p:txBody>
          <a:bodyPr/>
          <a:lstStyle/>
          <a:p>
            <a:r>
              <a:rPr lang="en-US">
                <a:solidFill>
                  <a:srgbClr val="000000"/>
                </a:solidFill>
              </a:rPr>
              <a:t>© ABB Group</a:t>
            </a:r>
          </a:p>
        </p:txBody>
      </p:sp>
    </p:spTree>
    <p:extLst>
      <p:ext uri="{BB962C8B-B14F-4D97-AF65-F5344CB8AC3E}">
        <p14:creationId xmlns:p14="http://schemas.microsoft.com/office/powerpoint/2010/main" val="243606069"/>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ontent slide two pictures above text">
    <p:spTree>
      <p:nvGrpSpPr>
        <p:cNvPr id="1" name=""/>
        <p:cNvGrpSpPr/>
        <p:nvPr/>
      </p:nvGrpSpPr>
      <p:grpSpPr>
        <a:xfrm>
          <a:off x="0" y="0"/>
          <a:ext cx="0" cy="0"/>
          <a:chOff x="0" y="0"/>
          <a:chExt cx="0" cy="0"/>
        </a:xfrm>
      </p:grpSpPr>
      <p:sp>
        <p:nvSpPr>
          <p:cNvPr id="12" name="Inhaltsplatzhalter 3"/>
          <p:cNvSpPr>
            <a:spLocks noGrp="1"/>
          </p:cNvSpPr>
          <p:nvPr>
            <p:ph sz="half" idx="2"/>
          </p:nvPr>
        </p:nvSpPr>
        <p:spPr>
          <a:xfrm>
            <a:off x="1476374" y="1592263"/>
            <a:ext cx="3021013" cy="2232025"/>
          </a:xfrm>
        </p:spPr>
        <p:txBody>
          <a:bodyPr vert="horz" wrap="square" lIns="0" tIns="0" rIns="0" bIns="0" rtlCol="0">
            <a:noAutofit/>
          </a:bodyPr>
          <a:lstStyle>
            <a:lvl1pPr>
              <a:defRPr lang="de-DE" dirty="0" smtClean="0"/>
            </a:lvl1pPr>
          </a:lstStyle>
          <a:p>
            <a:pPr lvl="0"/>
            <a:r>
              <a:rPr lang="en-US" smtClean="0"/>
              <a:t>Click to edit Master text styles</a:t>
            </a:r>
          </a:p>
        </p:txBody>
      </p:sp>
      <p:sp>
        <p:nvSpPr>
          <p:cNvPr id="15" name="Inhaltsplatzhalter 3"/>
          <p:cNvSpPr>
            <a:spLocks noGrp="1"/>
          </p:cNvSpPr>
          <p:nvPr>
            <p:ph sz="half" idx="10"/>
          </p:nvPr>
        </p:nvSpPr>
        <p:spPr>
          <a:xfrm>
            <a:off x="1476376" y="3968749"/>
            <a:ext cx="6191250" cy="2232025"/>
          </a:xfrm>
        </p:spPr>
        <p:txBody>
          <a:bodyPr wrap="square">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6" name="Inhaltsplatzhalter 3"/>
          <p:cNvSpPr>
            <a:spLocks noGrp="1"/>
          </p:cNvSpPr>
          <p:nvPr>
            <p:ph sz="half" idx="11"/>
          </p:nvPr>
        </p:nvSpPr>
        <p:spPr>
          <a:xfrm>
            <a:off x="4643438" y="1592263"/>
            <a:ext cx="3024187" cy="2232025"/>
          </a:xfrm>
        </p:spPr>
        <p:txBody>
          <a:bodyPr vert="horz" wrap="square" lIns="0" tIns="0" rIns="0" bIns="0" rtlCol="0">
            <a:noAutofit/>
          </a:bodyPr>
          <a:lstStyle>
            <a:lvl1pPr>
              <a:defRPr lang="de-DE" dirty="0" smtClean="0"/>
            </a:lvl1pPr>
          </a:lstStyle>
          <a:p>
            <a:pPr lvl="0"/>
            <a:r>
              <a:rPr lang="en-US" smtClean="0"/>
              <a:t>Click to edit Master text styles</a:t>
            </a:r>
          </a:p>
        </p:txBody>
      </p:sp>
      <p:sp>
        <p:nvSpPr>
          <p:cNvPr id="17" name="Inhaltsplatzhalter 3"/>
          <p:cNvSpPr>
            <a:spLocks noGrp="1"/>
          </p:cNvSpPr>
          <p:nvPr>
            <p:ph sz="half" idx="14"/>
          </p:nvPr>
        </p:nvSpPr>
        <p:spPr>
          <a:xfrm>
            <a:off x="215900" y="1592263"/>
            <a:ext cx="1116013" cy="4608512"/>
          </a:xfrm>
        </p:spPr>
        <p:txBody>
          <a:bodyPr wrap="square"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8"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9"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5"/>
          </p:nvPr>
        </p:nvSpPr>
        <p:spPr/>
        <p:txBody>
          <a:bodyPr/>
          <a:lstStyle/>
          <a:p>
            <a:fld id="{AF01938D-13B9-4284-8F13-A248CC452263}" type="datetime4">
              <a:rPr lang="en-US">
                <a:solidFill>
                  <a:srgbClr val="000000"/>
                </a:solidFill>
              </a:rPr>
              <a:pPr/>
              <a:t>November 14, 2013</a:t>
            </a:fld>
            <a:endParaRPr dirty="0">
              <a:solidFill>
                <a:srgbClr val="000000"/>
              </a:solidFill>
            </a:endParaRPr>
          </a:p>
        </p:txBody>
      </p:sp>
      <p:sp>
        <p:nvSpPr>
          <p:cNvPr id="13" name="Foliennummernplatzhalter 12"/>
          <p:cNvSpPr>
            <a:spLocks noGrp="1"/>
          </p:cNvSpPr>
          <p:nvPr>
            <p:ph type="sldNum" sz="quarter" idx="16"/>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4" name="Fußzeilenplatzhalter 13"/>
          <p:cNvSpPr>
            <a:spLocks noGrp="1"/>
          </p:cNvSpPr>
          <p:nvPr>
            <p:ph type="ftr" sz="quarter" idx="17"/>
          </p:nvPr>
        </p:nvSpPr>
        <p:spPr/>
        <p:txBody>
          <a:bodyPr/>
          <a:lstStyle/>
          <a:p>
            <a:r>
              <a:rPr lang="en-US">
                <a:solidFill>
                  <a:srgbClr val="000000"/>
                </a:solidFill>
              </a:rPr>
              <a:t>© ABB Group</a:t>
            </a:r>
          </a:p>
        </p:txBody>
      </p:sp>
    </p:spTree>
    <p:extLst>
      <p:ext uri="{BB962C8B-B14F-4D97-AF65-F5344CB8AC3E}">
        <p14:creationId xmlns:p14="http://schemas.microsoft.com/office/powerpoint/2010/main" val="2764901389"/>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ntent slide three pictures above text">
    <p:spTree>
      <p:nvGrpSpPr>
        <p:cNvPr id="1" name=""/>
        <p:cNvGrpSpPr/>
        <p:nvPr/>
      </p:nvGrpSpPr>
      <p:grpSpPr>
        <a:xfrm>
          <a:off x="0" y="0"/>
          <a:ext cx="0" cy="0"/>
          <a:chOff x="0" y="0"/>
          <a:chExt cx="0" cy="0"/>
        </a:xfrm>
      </p:grpSpPr>
      <p:sp>
        <p:nvSpPr>
          <p:cNvPr id="13" name="Inhaltsplatzhalter 3"/>
          <p:cNvSpPr>
            <a:spLocks noGrp="1"/>
          </p:cNvSpPr>
          <p:nvPr>
            <p:ph sz="half" idx="2"/>
          </p:nvPr>
        </p:nvSpPr>
        <p:spPr>
          <a:xfrm>
            <a:off x="1476375" y="1592262"/>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6" name="Inhaltsplatzhalter 3"/>
          <p:cNvSpPr>
            <a:spLocks noGrp="1"/>
          </p:cNvSpPr>
          <p:nvPr>
            <p:ph sz="half" idx="10"/>
          </p:nvPr>
        </p:nvSpPr>
        <p:spPr>
          <a:xfrm>
            <a:off x="1476376" y="3968750"/>
            <a:ext cx="6191250" cy="2232024"/>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7" name="Inhaltsplatzhalter 3"/>
          <p:cNvSpPr>
            <a:spLocks noGrp="1"/>
          </p:cNvSpPr>
          <p:nvPr>
            <p:ph sz="half" idx="11"/>
          </p:nvPr>
        </p:nvSpPr>
        <p:spPr>
          <a:xfrm>
            <a:off x="3583800" y="1592263"/>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8" name="Inhaltsplatzhalter 3"/>
          <p:cNvSpPr>
            <a:spLocks noGrp="1"/>
          </p:cNvSpPr>
          <p:nvPr>
            <p:ph sz="half" idx="12"/>
          </p:nvPr>
        </p:nvSpPr>
        <p:spPr>
          <a:xfrm>
            <a:off x="5691225" y="1592262"/>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9"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2" name="Datumsplatzhalter 11"/>
          <p:cNvSpPr>
            <a:spLocks noGrp="1"/>
          </p:cNvSpPr>
          <p:nvPr>
            <p:ph type="dt" sz="half" idx="15"/>
          </p:nvPr>
        </p:nvSpPr>
        <p:spPr/>
        <p:txBody>
          <a:bodyPr/>
          <a:lstStyle/>
          <a:p>
            <a:fld id="{F6ABF6B4-5FF0-4CDB-AD3A-437FB13BDE8E}" type="datetime4">
              <a:rPr lang="en-US">
                <a:solidFill>
                  <a:srgbClr val="000000"/>
                </a:solidFill>
              </a:rPr>
              <a:pPr/>
              <a:t>November 14, 2013</a:t>
            </a:fld>
            <a:endParaRPr dirty="0">
              <a:solidFill>
                <a:srgbClr val="000000"/>
              </a:solidFill>
            </a:endParaRPr>
          </a:p>
        </p:txBody>
      </p:sp>
      <p:sp>
        <p:nvSpPr>
          <p:cNvPr id="14" name="Foliennummernplatzhalter 13"/>
          <p:cNvSpPr>
            <a:spLocks noGrp="1"/>
          </p:cNvSpPr>
          <p:nvPr>
            <p:ph type="sldNum" sz="quarter" idx="16"/>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5" name="Fußzeilenplatzhalter 14"/>
          <p:cNvSpPr>
            <a:spLocks noGrp="1"/>
          </p:cNvSpPr>
          <p:nvPr>
            <p:ph type="ftr" sz="quarter" idx="17"/>
          </p:nvPr>
        </p:nvSpPr>
        <p:spPr/>
        <p:txBody>
          <a:bodyPr/>
          <a:lstStyle/>
          <a:p>
            <a:r>
              <a:rPr lang="en-US">
                <a:solidFill>
                  <a:srgbClr val="000000"/>
                </a:solidFill>
              </a:rPr>
              <a:t>© ABB Group</a:t>
            </a:r>
          </a:p>
        </p:txBody>
      </p:sp>
    </p:spTree>
    <p:extLst>
      <p:ext uri="{BB962C8B-B14F-4D97-AF65-F5344CB8AC3E}">
        <p14:creationId xmlns:p14="http://schemas.microsoft.com/office/powerpoint/2010/main" val="12456292"/>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ontent slide two textboxes">
    <p:spTree>
      <p:nvGrpSpPr>
        <p:cNvPr id="1" name=""/>
        <p:cNvGrpSpPr/>
        <p:nvPr/>
      </p:nvGrpSpPr>
      <p:grpSpPr>
        <a:xfrm>
          <a:off x="0" y="0"/>
          <a:ext cx="0" cy="0"/>
          <a:chOff x="0" y="0"/>
          <a:chExt cx="0" cy="0"/>
        </a:xfrm>
      </p:grpSpPr>
      <p:sp>
        <p:nvSpPr>
          <p:cNvPr id="10" name="Inhaltsplatzhalter 2"/>
          <p:cNvSpPr>
            <a:spLocks noGrp="1"/>
          </p:cNvSpPr>
          <p:nvPr>
            <p:ph sz="half" idx="1"/>
          </p:nvPr>
        </p:nvSpPr>
        <p:spPr>
          <a:xfrm>
            <a:off x="1476375" y="1592263"/>
            <a:ext cx="3019424" cy="4608512"/>
          </a:xfrm>
        </p:spPr>
        <p:txBody>
          <a:bodyPr vert="horz" lIns="0" tIns="0" rIns="0" bIns="0" rtlCol="0">
            <a:noAutofit/>
          </a:bodyPr>
          <a:lstStyle>
            <a:lvl1pPr marL="179388" indent="-179388" algn="l" defTabSz="914400" rtl="0" eaLnBrk="1" latinLnBrk="0" hangingPunct="1">
              <a:spcBef>
                <a:spcPts val="11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1pPr>
            <a:lvl2pPr algn="l" defTabSz="914400" rtl="0" eaLnBrk="1" latinLnBrk="0" hangingPunct="1">
              <a:spcBef>
                <a:spcPts val="11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2pPr>
            <a:lvl3pPr algn="l" defTabSz="914400" rtl="0" eaLnBrk="1" latinLnBrk="0" hangingPunct="1">
              <a:spcBef>
                <a:spcPts val="1100"/>
              </a:spcBef>
              <a:buClr>
                <a:schemeClr val="tx2"/>
              </a:buClr>
              <a:buFont typeface="Wingdings" pitchFamily="2" charset="2"/>
              <a:buChar char="§"/>
              <a:defRPr lang="de-DE" sz="1600" kern="1200" dirty="0" smtClean="0">
                <a:solidFill>
                  <a:schemeClr val="tx1"/>
                </a:solidFill>
                <a:latin typeface="Arial" pitchFamily="34" charset="0"/>
                <a:ea typeface="+mn-ea"/>
                <a:cs typeface="Arial" pitchFamily="34" charset="0"/>
              </a:defRPr>
            </a:lvl3pPr>
            <a:lvl4pPr algn="l" defTabSz="914400" rtl="0" eaLnBrk="1" latinLnBrk="0" hangingPunct="1">
              <a:spcBef>
                <a:spcPts val="1100"/>
              </a:spcBef>
              <a:buClr>
                <a:schemeClr val="tx2"/>
              </a:buClr>
              <a:buFont typeface="Wingdings" pitchFamily="2" charset="2"/>
              <a:buChar char="§"/>
              <a:defRPr lang="de-DE" sz="14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None/>
              <a:defRPr lang="de-DE" sz="1800" b="1"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2" name="Inhaltsplatzhalter 3"/>
          <p:cNvSpPr>
            <a:spLocks noGrp="1"/>
          </p:cNvSpPr>
          <p:nvPr>
            <p:ph sz="half" idx="2"/>
          </p:nvPr>
        </p:nvSpPr>
        <p:spPr>
          <a:xfrm>
            <a:off x="4643438" y="1592263"/>
            <a:ext cx="3024187" cy="4608511"/>
          </a:xfrm>
        </p:spPr>
        <p:txBody>
          <a:bodyPr vert="horz" lIns="0" tIns="0" rIns="0" bIns="0" rtlCol="0">
            <a:noAutofit/>
          </a:bodyPr>
          <a:lstStyle>
            <a:lvl1pPr marL="179388" indent="-179388" algn="l" defTabSz="914400" rtl="0" eaLnBrk="1" latinLnBrk="0" hangingPunct="1">
              <a:spcBef>
                <a:spcPts val="11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1pPr>
            <a:lvl2pPr algn="l" defTabSz="914400" rtl="0" eaLnBrk="1" latinLnBrk="0" hangingPunct="1">
              <a:spcBef>
                <a:spcPts val="11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2pPr>
            <a:lvl3pPr algn="l" defTabSz="914400" rtl="0" eaLnBrk="1" latinLnBrk="0" hangingPunct="1">
              <a:spcBef>
                <a:spcPts val="1100"/>
              </a:spcBef>
              <a:buClr>
                <a:schemeClr val="tx2"/>
              </a:buClr>
              <a:buFont typeface="Wingdings" pitchFamily="2" charset="2"/>
              <a:buChar char="§"/>
              <a:defRPr lang="de-DE" sz="1600" kern="1200" smtClean="0">
                <a:solidFill>
                  <a:schemeClr val="tx1"/>
                </a:solidFill>
                <a:latin typeface="Arial" pitchFamily="34" charset="0"/>
                <a:ea typeface="+mn-ea"/>
                <a:cs typeface="Arial" pitchFamily="34" charset="0"/>
              </a:defRPr>
            </a:lvl3pPr>
            <a:lvl4pPr algn="l" defTabSz="914400" rtl="0" eaLnBrk="1" latinLnBrk="0" hangingPunct="1">
              <a:spcBef>
                <a:spcPts val="1100"/>
              </a:spcBef>
              <a:buClr>
                <a:schemeClr val="tx2"/>
              </a:buClr>
              <a:buFont typeface="Wingdings" pitchFamily="2" charset="2"/>
              <a:buChar char="§"/>
              <a:defRPr lang="de-DE" sz="1400" kern="120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None/>
              <a:defRPr lang="de-DE" sz="1800" b="1"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3"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4"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5"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6"/>
          </p:nvPr>
        </p:nvSpPr>
        <p:spPr/>
        <p:txBody>
          <a:bodyPr/>
          <a:lstStyle/>
          <a:p>
            <a:fld id="{A468F9DF-0146-4A79-922E-9A17715CF4EF}" type="datetime4">
              <a:rPr lang="en-US">
                <a:solidFill>
                  <a:srgbClr val="000000"/>
                </a:solidFill>
              </a:rPr>
              <a:pPr/>
              <a:t>November 14, 2013</a:t>
            </a:fld>
            <a:endParaRPr dirty="0">
              <a:solidFill>
                <a:srgbClr val="000000"/>
              </a:solidFill>
            </a:endParaRPr>
          </a:p>
        </p:txBody>
      </p:sp>
      <p:sp>
        <p:nvSpPr>
          <p:cNvPr id="16" name="Foliennummernplatzhalter 15"/>
          <p:cNvSpPr>
            <a:spLocks noGrp="1"/>
          </p:cNvSpPr>
          <p:nvPr>
            <p:ph type="sldNum" sz="quarter" idx="17"/>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7" name="Fußzeilenplatzhalter 16"/>
          <p:cNvSpPr>
            <a:spLocks noGrp="1"/>
          </p:cNvSpPr>
          <p:nvPr>
            <p:ph type="ftr" sz="quarter" idx="18"/>
          </p:nvPr>
        </p:nvSpPr>
        <p:spPr/>
        <p:txBody>
          <a:bodyPr/>
          <a:lstStyle/>
          <a:p>
            <a:r>
              <a:rPr lang="en-US">
                <a:solidFill>
                  <a:srgbClr val="000000"/>
                </a:solidFill>
              </a:rPr>
              <a:t>© ABB Group</a:t>
            </a:r>
          </a:p>
        </p:txBody>
      </p:sp>
    </p:spTree>
    <p:extLst>
      <p:ext uri="{BB962C8B-B14F-4D97-AF65-F5344CB8AC3E}">
        <p14:creationId xmlns:p14="http://schemas.microsoft.com/office/powerpoint/2010/main" val="897605062"/>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ontent slide two pictures besides text">
    <p:spTree>
      <p:nvGrpSpPr>
        <p:cNvPr id="1" name=""/>
        <p:cNvGrpSpPr/>
        <p:nvPr/>
      </p:nvGrpSpPr>
      <p:grpSpPr>
        <a:xfrm>
          <a:off x="0" y="0"/>
          <a:ext cx="0" cy="0"/>
          <a:chOff x="0" y="0"/>
          <a:chExt cx="0" cy="0"/>
        </a:xfrm>
      </p:grpSpPr>
      <p:sp>
        <p:nvSpPr>
          <p:cNvPr id="12" name="Inhaltsplatzhalter 2"/>
          <p:cNvSpPr>
            <a:spLocks noGrp="1"/>
          </p:cNvSpPr>
          <p:nvPr>
            <p:ph idx="1"/>
          </p:nvPr>
        </p:nvSpPr>
        <p:spPr>
          <a:xfrm>
            <a:off x="1476374"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4" name="Inhaltsplatzhalter 2"/>
          <p:cNvSpPr>
            <a:spLocks noGrp="1"/>
          </p:cNvSpPr>
          <p:nvPr>
            <p:ph idx="11"/>
          </p:nvPr>
        </p:nvSpPr>
        <p:spPr>
          <a:xfrm>
            <a:off x="1476374"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5" name="Inhaltsplatzhalter 3"/>
          <p:cNvSpPr>
            <a:spLocks noGrp="1"/>
          </p:cNvSpPr>
          <p:nvPr>
            <p:ph sz="half" idx="2"/>
          </p:nvPr>
        </p:nvSpPr>
        <p:spPr>
          <a:xfrm>
            <a:off x="4646612" y="1592263"/>
            <a:ext cx="3021013" cy="4608512"/>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6"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7"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8"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6"/>
          </p:nvPr>
        </p:nvSpPr>
        <p:spPr/>
        <p:txBody>
          <a:bodyPr/>
          <a:lstStyle/>
          <a:p>
            <a:fld id="{77046C7A-5174-4D8D-9B75-902D2DDB69A1}" type="datetime4">
              <a:rPr lang="en-US">
                <a:solidFill>
                  <a:srgbClr val="000000"/>
                </a:solidFill>
              </a:rPr>
              <a:pPr/>
              <a:t>November 14, 2013</a:t>
            </a:fld>
            <a:endParaRPr dirty="0">
              <a:solidFill>
                <a:srgbClr val="000000"/>
              </a:solidFill>
            </a:endParaRPr>
          </a:p>
        </p:txBody>
      </p:sp>
      <p:sp>
        <p:nvSpPr>
          <p:cNvPr id="13" name="Foliennummernplatzhalter 12"/>
          <p:cNvSpPr>
            <a:spLocks noGrp="1"/>
          </p:cNvSpPr>
          <p:nvPr>
            <p:ph type="sldNum" sz="quarter" idx="17"/>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9" name="Fußzeilenplatzhalter 18"/>
          <p:cNvSpPr>
            <a:spLocks noGrp="1"/>
          </p:cNvSpPr>
          <p:nvPr>
            <p:ph type="ftr" sz="quarter" idx="18"/>
          </p:nvPr>
        </p:nvSpPr>
        <p:spPr/>
        <p:txBody>
          <a:bodyPr/>
          <a:lstStyle/>
          <a:p>
            <a:r>
              <a:rPr lang="en-US">
                <a:solidFill>
                  <a:srgbClr val="000000"/>
                </a:solidFill>
              </a:rPr>
              <a:t>© ABB Group</a:t>
            </a:r>
          </a:p>
        </p:txBody>
      </p:sp>
    </p:spTree>
    <p:extLst>
      <p:ext uri="{BB962C8B-B14F-4D97-AF65-F5344CB8AC3E}">
        <p14:creationId xmlns:p14="http://schemas.microsoft.com/office/powerpoint/2010/main" val="1290153669"/>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ontent slide four pictures">
    <p:spTree>
      <p:nvGrpSpPr>
        <p:cNvPr id="1" name=""/>
        <p:cNvGrpSpPr/>
        <p:nvPr/>
      </p:nvGrpSpPr>
      <p:grpSpPr>
        <a:xfrm>
          <a:off x="0" y="0"/>
          <a:ext cx="0" cy="0"/>
          <a:chOff x="0" y="0"/>
          <a:chExt cx="0" cy="0"/>
        </a:xfrm>
      </p:grpSpPr>
      <p:sp>
        <p:nvSpPr>
          <p:cNvPr id="13" name="Inhaltsplatzhalter 2"/>
          <p:cNvSpPr>
            <a:spLocks noGrp="1"/>
          </p:cNvSpPr>
          <p:nvPr>
            <p:ph idx="1"/>
          </p:nvPr>
        </p:nvSpPr>
        <p:spPr>
          <a:xfrm>
            <a:off x="1476374"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6" name="Inhaltsplatzhalter 2"/>
          <p:cNvSpPr>
            <a:spLocks noGrp="1"/>
          </p:cNvSpPr>
          <p:nvPr>
            <p:ph idx="11"/>
          </p:nvPr>
        </p:nvSpPr>
        <p:spPr>
          <a:xfrm>
            <a:off x="1476374"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7" name="Inhaltsplatzhalter 2"/>
          <p:cNvSpPr>
            <a:spLocks noGrp="1"/>
          </p:cNvSpPr>
          <p:nvPr>
            <p:ph idx="12"/>
          </p:nvPr>
        </p:nvSpPr>
        <p:spPr>
          <a:xfrm>
            <a:off x="4643436"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8" name="Inhaltsplatzhalter 2"/>
          <p:cNvSpPr>
            <a:spLocks noGrp="1"/>
          </p:cNvSpPr>
          <p:nvPr>
            <p:ph idx="13"/>
          </p:nvPr>
        </p:nvSpPr>
        <p:spPr>
          <a:xfrm>
            <a:off x="4643436"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9"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2" name="Datumsplatzhalter 11"/>
          <p:cNvSpPr>
            <a:spLocks noGrp="1"/>
          </p:cNvSpPr>
          <p:nvPr>
            <p:ph type="dt" sz="half" idx="16"/>
          </p:nvPr>
        </p:nvSpPr>
        <p:spPr/>
        <p:txBody>
          <a:bodyPr/>
          <a:lstStyle/>
          <a:p>
            <a:fld id="{BCBFEA01-139E-4D54-BA73-354964320011}" type="datetime4">
              <a:rPr lang="en-US">
                <a:solidFill>
                  <a:srgbClr val="000000"/>
                </a:solidFill>
              </a:rPr>
              <a:pPr/>
              <a:t>November 14, 2013</a:t>
            </a:fld>
            <a:endParaRPr dirty="0">
              <a:solidFill>
                <a:srgbClr val="000000"/>
              </a:solidFill>
            </a:endParaRPr>
          </a:p>
        </p:txBody>
      </p:sp>
      <p:sp>
        <p:nvSpPr>
          <p:cNvPr id="14" name="Foliennummernplatzhalter 13"/>
          <p:cNvSpPr>
            <a:spLocks noGrp="1"/>
          </p:cNvSpPr>
          <p:nvPr>
            <p:ph type="sldNum" sz="quarter" idx="17"/>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5" name="Fußzeilenplatzhalter 14"/>
          <p:cNvSpPr>
            <a:spLocks noGrp="1"/>
          </p:cNvSpPr>
          <p:nvPr>
            <p:ph type="ftr" sz="quarter" idx="18"/>
          </p:nvPr>
        </p:nvSpPr>
        <p:spPr/>
        <p:txBody>
          <a:bodyPr/>
          <a:lstStyle/>
          <a:p>
            <a:r>
              <a:rPr lang="en-US">
                <a:solidFill>
                  <a:srgbClr val="000000"/>
                </a:solidFill>
              </a:rPr>
              <a:t>© ABB Group</a:t>
            </a:r>
          </a:p>
        </p:txBody>
      </p:sp>
    </p:spTree>
    <p:extLst>
      <p:ext uri="{BB962C8B-B14F-4D97-AF65-F5344CB8AC3E}">
        <p14:creationId xmlns:p14="http://schemas.microsoft.com/office/powerpoint/2010/main" val="273370398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default with picture">
    <p:spTree>
      <p:nvGrpSpPr>
        <p:cNvPr id="1" name=""/>
        <p:cNvGrpSpPr/>
        <p:nvPr/>
      </p:nvGrpSpPr>
      <p:grpSpPr>
        <a:xfrm>
          <a:off x="0" y="0"/>
          <a:ext cx="0" cy="0"/>
          <a:chOff x="0" y="0"/>
          <a:chExt cx="0" cy="0"/>
        </a:xfrm>
      </p:grpSpPr>
      <p:sp>
        <p:nvSpPr>
          <p:cNvPr id="8" name="Rechteck 7"/>
          <p:cNvSpPr/>
          <p:nvPr userDrawn="1"/>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2" name="Titel 1"/>
          <p:cNvSpPr>
            <a:spLocks noGrp="1"/>
          </p:cNvSpPr>
          <p:nvPr>
            <p:ph type="ctrTitle"/>
          </p:nvPr>
        </p:nvSpPr>
        <p:spPr>
          <a:xfrm>
            <a:off x="214313" y="4181485"/>
            <a:ext cx="8712200" cy="2019289"/>
          </a:xfrm>
        </p:spPr>
        <p:txBody>
          <a:bodyPr lIns="144000" tIns="0" rIns="0" bIns="0" anchor="t">
            <a:normAutofit/>
          </a:bodyPr>
          <a:lstStyle>
            <a:lvl1pPr algn="l">
              <a:defRPr sz="4000">
                <a:solidFill>
                  <a:schemeClr val="accent2"/>
                </a:solidFill>
                <a:latin typeface="Arial" pitchFamily="34" charset="0"/>
                <a:cs typeface="Arial" pitchFamily="34"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215900" y="3968750"/>
            <a:ext cx="8712200" cy="216000"/>
          </a:xfrm>
        </p:spPr>
        <p:txBody>
          <a:bodyPr vert="horz" lIns="144000" tIns="0" rIns="0" bIns="0" rtlCol="0" anchor="t">
            <a:normAutofit/>
          </a:bodyPr>
          <a:lstStyle>
            <a:lvl1pPr marL="0" indent="0" algn="l" defTabSz="914400" rtl="0" eaLnBrk="1" latinLnBrk="0" hangingPunct="1">
              <a:spcBef>
                <a:spcPct val="0"/>
              </a:spcBef>
              <a:buNone/>
              <a:defRPr lang="de-DE" sz="1200" b="1" kern="1200" dirty="0" smtClean="0">
                <a:solidFill>
                  <a:schemeClr val="bg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11" name="Textplatzhalter 10"/>
          <p:cNvSpPr>
            <a:spLocks noGrp="1"/>
          </p:cNvSpPr>
          <p:nvPr>
            <p:ph type="body" sz="quarter" idx="11"/>
          </p:nvPr>
        </p:nvSpPr>
        <p:spPr>
          <a:xfrm>
            <a:off x="214313" y="4663687"/>
            <a:ext cx="8713787" cy="1537088"/>
          </a:xfrm>
        </p:spPr>
        <p:txBody>
          <a:bodyPr vert="horz" lIns="144000" tIns="0" rIns="0" bIns="0" rtlCol="0" anchor="t" anchorCtr="0">
            <a:normAutofit/>
          </a:bodyPr>
          <a:lstStyle>
            <a:lvl1pPr algn="l" defTabSz="914400" rtl="0" eaLnBrk="1" latinLnBrk="0" hangingPunct="1">
              <a:spcBef>
                <a:spcPct val="0"/>
              </a:spcBef>
              <a:buNone/>
              <a:defRPr lang="de-DE" sz="4000" kern="1200" dirty="0" smtClean="0">
                <a:solidFill>
                  <a:schemeClr val="accent3"/>
                </a:solidFill>
                <a:latin typeface="Arial" pitchFamily="34" charset="0"/>
                <a:ea typeface="+mj-ea"/>
                <a:cs typeface="Arial" pitchFamily="34" charset="0"/>
              </a:defRPr>
            </a:lvl1pPr>
          </a:lstStyle>
          <a:p>
            <a:pPr lvl="0"/>
            <a:r>
              <a:rPr lang="en-US" smtClean="0"/>
              <a:t>Click to edit Master text styles</a:t>
            </a:r>
          </a:p>
        </p:txBody>
      </p:sp>
      <p:pic>
        <p:nvPicPr>
          <p:cNvPr id="2051"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pic>
        <p:nvPicPr>
          <p:cNvPr id="4" name="Picture 3"/>
          <p:cNvPicPr>
            <a:picLocks noChangeAspect="1" noChangeArrowheads="1"/>
          </p:cNvPicPr>
          <p:nvPr userDrawn="1"/>
        </p:nvPicPr>
        <p:blipFill>
          <a:blip r:embed="rId3"/>
          <a:srcRect/>
          <a:stretch>
            <a:fillRect/>
          </a:stretch>
        </p:blipFill>
        <p:spPr bwMode="auto">
          <a:xfrm>
            <a:off x="214313" y="225425"/>
            <a:ext cx="8713787" cy="3602038"/>
          </a:xfrm>
          <a:prstGeom prst="rect">
            <a:avLst/>
          </a:prstGeom>
          <a:noFill/>
        </p:spPr>
      </p:pic>
    </p:spTree>
    <p:extLst>
      <p:ext uri="{BB962C8B-B14F-4D97-AF65-F5344CB8AC3E}">
        <p14:creationId xmlns:p14="http://schemas.microsoft.com/office/powerpoint/2010/main" val="594685415"/>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ontent slide one picture">
    <p:spTree>
      <p:nvGrpSpPr>
        <p:cNvPr id="1" name=""/>
        <p:cNvGrpSpPr/>
        <p:nvPr/>
      </p:nvGrpSpPr>
      <p:grpSpPr>
        <a:xfrm>
          <a:off x="0" y="0"/>
          <a:ext cx="0" cy="0"/>
          <a:chOff x="0" y="0"/>
          <a:chExt cx="0" cy="0"/>
        </a:xfrm>
      </p:grpSpPr>
      <p:sp>
        <p:nvSpPr>
          <p:cNvPr id="8" name="Inhaltsplatzhalter 2"/>
          <p:cNvSpPr>
            <a:spLocks noGrp="1"/>
          </p:cNvSpPr>
          <p:nvPr>
            <p:ph idx="1"/>
          </p:nvPr>
        </p:nvSpPr>
        <p:spPr>
          <a:xfrm>
            <a:off x="215900" y="1592263"/>
            <a:ext cx="8712200"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1"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2" name="Untertitel 2"/>
          <p:cNvSpPr>
            <a:spLocks noGrp="1"/>
          </p:cNvSpPr>
          <p:nvPr>
            <p:ph type="subTitle" idx="10"/>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1"/>
          </p:nvPr>
        </p:nvSpPr>
        <p:spPr/>
        <p:txBody>
          <a:bodyPr/>
          <a:lstStyle/>
          <a:p>
            <a:fld id="{AEE36803-F961-4D49-B4A3-35A3976761BD}" type="datetime4">
              <a:rPr lang="en-US">
                <a:solidFill>
                  <a:srgbClr val="000000"/>
                </a:solidFill>
              </a:rPr>
              <a:pPr/>
              <a:t>November 14, 2013</a:t>
            </a:fld>
            <a:endParaRPr dirty="0">
              <a:solidFill>
                <a:srgbClr val="000000"/>
              </a:solidFill>
            </a:endParaRPr>
          </a:p>
        </p:txBody>
      </p:sp>
      <p:sp>
        <p:nvSpPr>
          <p:cNvPr id="10" name="Foliennummernplatzhalter 9"/>
          <p:cNvSpPr>
            <a:spLocks noGrp="1"/>
          </p:cNvSpPr>
          <p:nvPr>
            <p:ph type="sldNum" sz="quarter" idx="12"/>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3" name="Fußzeilenplatzhalter 12"/>
          <p:cNvSpPr>
            <a:spLocks noGrp="1"/>
          </p:cNvSpPr>
          <p:nvPr>
            <p:ph type="ftr" sz="quarter" idx="13"/>
          </p:nvPr>
        </p:nvSpPr>
        <p:spPr/>
        <p:txBody>
          <a:bodyPr/>
          <a:lstStyle/>
          <a:p>
            <a:r>
              <a:rPr lang="en-US">
                <a:solidFill>
                  <a:srgbClr val="000000"/>
                </a:solidFill>
              </a:rPr>
              <a:t>© ABB Group</a:t>
            </a:r>
          </a:p>
        </p:txBody>
      </p:sp>
    </p:spTree>
    <p:extLst>
      <p:ext uri="{BB962C8B-B14F-4D97-AF65-F5344CB8AC3E}">
        <p14:creationId xmlns:p14="http://schemas.microsoft.com/office/powerpoint/2010/main" val="4197085904"/>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ontent slide two pictures">
    <p:spTree>
      <p:nvGrpSpPr>
        <p:cNvPr id="1" name=""/>
        <p:cNvGrpSpPr/>
        <p:nvPr/>
      </p:nvGrpSpPr>
      <p:grpSpPr>
        <a:xfrm>
          <a:off x="0" y="0"/>
          <a:ext cx="0" cy="0"/>
          <a:chOff x="0" y="0"/>
          <a:chExt cx="0" cy="0"/>
        </a:xfrm>
      </p:grpSpPr>
      <p:sp>
        <p:nvSpPr>
          <p:cNvPr id="10" name="Inhaltsplatzhalter 2"/>
          <p:cNvSpPr>
            <a:spLocks noGrp="1"/>
          </p:cNvSpPr>
          <p:nvPr>
            <p:ph idx="1"/>
          </p:nvPr>
        </p:nvSpPr>
        <p:spPr>
          <a:xfrm>
            <a:off x="215900" y="1592263"/>
            <a:ext cx="4284663"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3" name="Inhaltsplatzhalter 2"/>
          <p:cNvSpPr>
            <a:spLocks noGrp="1"/>
          </p:cNvSpPr>
          <p:nvPr>
            <p:ph idx="12"/>
          </p:nvPr>
        </p:nvSpPr>
        <p:spPr>
          <a:xfrm>
            <a:off x="4643439" y="1592263"/>
            <a:ext cx="4284662"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4"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5" name="Untertitel 2"/>
          <p:cNvSpPr>
            <a:spLocks noGrp="1"/>
          </p:cNvSpPr>
          <p:nvPr>
            <p:ph type="subTitle" idx="13"/>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4"/>
          </p:nvPr>
        </p:nvSpPr>
        <p:spPr/>
        <p:txBody>
          <a:bodyPr/>
          <a:lstStyle/>
          <a:p>
            <a:fld id="{10227F4E-D4B6-4DFE-B1CF-E2DDC5ED3BD0}" type="datetime4">
              <a:rPr lang="en-US">
                <a:solidFill>
                  <a:srgbClr val="000000"/>
                </a:solidFill>
              </a:rPr>
              <a:pPr/>
              <a:t>November 14, 2013</a:t>
            </a:fld>
            <a:endParaRPr dirty="0">
              <a:solidFill>
                <a:srgbClr val="000000"/>
              </a:solidFill>
            </a:endParaRPr>
          </a:p>
        </p:txBody>
      </p:sp>
      <p:sp>
        <p:nvSpPr>
          <p:cNvPr id="11" name="Foliennummernplatzhalter 10"/>
          <p:cNvSpPr>
            <a:spLocks noGrp="1"/>
          </p:cNvSpPr>
          <p:nvPr>
            <p:ph type="sldNum" sz="quarter" idx="15"/>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2" name="Fußzeilenplatzhalter 11"/>
          <p:cNvSpPr>
            <a:spLocks noGrp="1"/>
          </p:cNvSpPr>
          <p:nvPr>
            <p:ph type="ftr" sz="quarter" idx="16"/>
          </p:nvPr>
        </p:nvSpPr>
        <p:spPr/>
        <p:txBody>
          <a:bodyPr/>
          <a:lstStyle/>
          <a:p>
            <a:r>
              <a:rPr lang="en-US">
                <a:solidFill>
                  <a:srgbClr val="000000"/>
                </a:solidFill>
              </a:rPr>
              <a:t>© ABB Group</a:t>
            </a:r>
          </a:p>
        </p:txBody>
      </p:sp>
    </p:spTree>
    <p:extLst>
      <p:ext uri="{BB962C8B-B14F-4D97-AF65-F5344CB8AC3E}">
        <p14:creationId xmlns:p14="http://schemas.microsoft.com/office/powerpoint/2010/main" val="3911556189"/>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ontent slide bar graph">
    <p:spTree>
      <p:nvGrpSpPr>
        <p:cNvPr id="1" name=""/>
        <p:cNvGrpSpPr/>
        <p:nvPr/>
      </p:nvGrpSpPr>
      <p:grpSpPr>
        <a:xfrm>
          <a:off x="0" y="0"/>
          <a:ext cx="0" cy="0"/>
          <a:chOff x="0" y="0"/>
          <a:chExt cx="0" cy="0"/>
        </a:xfrm>
      </p:grpSpPr>
      <p:sp>
        <p:nvSpPr>
          <p:cNvPr id="12" name="Inhaltsplatzhalter 12"/>
          <p:cNvSpPr>
            <a:spLocks noGrp="1"/>
          </p:cNvSpPr>
          <p:nvPr>
            <p:ph sz="quarter" idx="15"/>
          </p:nvPr>
        </p:nvSpPr>
        <p:spPr>
          <a:xfrm>
            <a:off x="1476375" y="2162175"/>
            <a:ext cx="7451725" cy="4038600"/>
          </a:xfrm>
        </p:spPr>
        <p:txBody>
          <a:bodyPr vert="horz" lIns="0" tIns="0" rIns="0" bIns="0" rtlCol="0">
            <a:noAutofit/>
          </a:bodyPr>
          <a:lstStyle>
            <a:lvl1pPr>
              <a:defRPr lang="de-DE" dirty="0"/>
            </a:lvl1pPr>
          </a:lstStyle>
          <a:p>
            <a:pPr lvl="0"/>
            <a:r>
              <a:rPr lang="en-US" smtClean="0"/>
              <a:t>Click to edit Master text styles</a:t>
            </a:r>
          </a:p>
        </p:txBody>
      </p:sp>
      <p:sp>
        <p:nvSpPr>
          <p:cNvPr id="14" name="Textplatzhalter 7"/>
          <p:cNvSpPr>
            <a:spLocks noGrp="1"/>
          </p:cNvSpPr>
          <p:nvPr>
            <p:ph type="body" sz="quarter" idx="12"/>
          </p:nvPr>
        </p:nvSpPr>
        <p:spPr>
          <a:xfrm>
            <a:off x="1476375" y="1581149"/>
            <a:ext cx="7451725" cy="581025"/>
          </a:xfrm>
        </p:spPr>
        <p:txBody>
          <a:bodyPr>
            <a:noAutofit/>
          </a:bodyPr>
          <a:lstStyle>
            <a:lvl1pPr marL="0" marR="0" indent="0" algn="l" defTabSz="914400" rtl="0" eaLnBrk="1" fontAlgn="auto" latinLnBrk="0" hangingPunct="1">
              <a:lnSpc>
                <a:spcPct val="100000"/>
              </a:lnSpc>
              <a:spcBef>
                <a:spcPts val="0"/>
              </a:spcBef>
              <a:spcAft>
                <a:spcPts val="0"/>
              </a:spcAft>
              <a:buClr>
                <a:schemeClr val="accent1"/>
              </a:buClr>
              <a:buSzTx/>
              <a:buFont typeface="Wingdings" pitchFamily="2" charset="2"/>
              <a:buNone/>
              <a:tabLst/>
              <a:defRPr sz="1400" b="1"/>
            </a:lvl1pPr>
          </a:lstStyle>
          <a:p>
            <a:pPr lvl="0"/>
            <a:r>
              <a:rPr lang="en-US" smtClean="0"/>
              <a:t>Click to edit Master text styles</a:t>
            </a:r>
          </a:p>
        </p:txBody>
      </p:sp>
      <p:sp>
        <p:nvSpPr>
          <p:cNvPr id="15" name="Inhaltsplatzhalter 10"/>
          <p:cNvSpPr>
            <a:spLocks noGrp="1"/>
          </p:cNvSpPr>
          <p:nvPr>
            <p:ph sz="quarter" idx="13"/>
          </p:nvPr>
        </p:nvSpPr>
        <p:spPr>
          <a:xfrm>
            <a:off x="215900" y="1592263"/>
            <a:ext cx="1116013" cy="4608512"/>
          </a:xfrm>
        </p:spPr>
        <p:txBody>
          <a:bodyPr vert="horz" lIns="0" tIns="36000" rIns="0" bIns="0" numCol="1" spcCol="396000" rtlCol="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lang="de-DE" sz="900" kern="1200">
                <a:solidFill>
                  <a:schemeClr val="tx1"/>
                </a:solidFill>
                <a:latin typeface="Arial" pitchFamily="34" charset="0"/>
                <a:ea typeface="+mn-ea"/>
                <a:cs typeface="Arial" pitchFamily="34" charset="0"/>
              </a:defRPr>
            </a:lvl1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6"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7"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0" name="Datumsplatzhalter 9"/>
          <p:cNvSpPr>
            <a:spLocks noGrp="1"/>
          </p:cNvSpPr>
          <p:nvPr>
            <p:ph type="dt" sz="half" idx="16"/>
          </p:nvPr>
        </p:nvSpPr>
        <p:spPr/>
        <p:txBody>
          <a:bodyPr/>
          <a:lstStyle/>
          <a:p>
            <a:fld id="{2D8A4D6A-0FEA-40AA-8188-55736FABD706}" type="datetime4">
              <a:rPr lang="en-US">
                <a:solidFill>
                  <a:srgbClr val="000000"/>
                </a:solidFill>
              </a:rPr>
              <a:pPr/>
              <a:t>November 14, 2013</a:t>
            </a:fld>
            <a:endParaRPr dirty="0">
              <a:solidFill>
                <a:srgbClr val="000000"/>
              </a:solidFill>
            </a:endParaRPr>
          </a:p>
        </p:txBody>
      </p:sp>
      <p:sp>
        <p:nvSpPr>
          <p:cNvPr id="11" name="Foliennummernplatzhalter 10"/>
          <p:cNvSpPr>
            <a:spLocks noGrp="1"/>
          </p:cNvSpPr>
          <p:nvPr>
            <p:ph type="sldNum" sz="quarter" idx="17"/>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3" name="Fußzeilenplatzhalter 12"/>
          <p:cNvSpPr>
            <a:spLocks noGrp="1"/>
          </p:cNvSpPr>
          <p:nvPr>
            <p:ph type="ftr" sz="quarter" idx="18"/>
          </p:nvPr>
        </p:nvSpPr>
        <p:spPr/>
        <p:txBody>
          <a:bodyPr/>
          <a:lstStyle/>
          <a:p>
            <a:r>
              <a:rPr lang="en-US">
                <a:solidFill>
                  <a:srgbClr val="000000"/>
                </a:solidFill>
              </a:rPr>
              <a:t>© ABB Group</a:t>
            </a:r>
          </a:p>
        </p:txBody>
      </p:sp>
    </p:spTree>
    <p:extLst>
      <p:ext uri="{BB962C8B-B14F-4D97-AF65-F5344CB8AC3E}">
        <p14:creationId xmlns:p14="http://schemas.microsoft.com/office/powerpoint/2010/main" val="2009365997"/>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Content slide movie 16:9">
    <p:spTree>
      <p:nvGrpSpPr>
        <p:cNvPr id="1" name=""/>
        <p:cNvGrpSpPr/>
        <p:nvPr/>
      </p:nvGrpSpPr>
      <p:grpSpPr>
        <a:xfrm>
          <a:off x="0" y="0"/>
          <a:ext cx="0" cy="0"/>
          <a:chOff x="0" y="0"/>
          <a:chExt cx="0" cy="0"/>
        </a:xfrm>
      </p:grpSpPr>
      <p:sp>
        <p:nvSpPr>
          <p:cNvPr id="7" name="Inhaltsplatzhalter 2"/>
          <p:cNvSpPr>
            <a:spLocks noGrp="1"/>
          </p:cNvSpPr>
          <p:nvPr>
            <p:ph idx="1"/>
          </p:nvPr>
        </p:nvSpPr>
        <p:spPr>
          <a:xfrm>
            <a:off x="0" y="1592262"/>
            <a:ext cx="9144000" cy="5265737"/>
          </a:xfrm>
          <a:solidFill>
            <a:schemeClr val="bg2"/>
          </a:solidFill>
        </p:spPr>
        <p:txBody>
          <a:bodyPr/>
          <a:lstStyle>
            <a:lvl1pPr marL="0" indent="0">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5" name="Rechteck 3"/>
          <p:cNvSpPr/>
          <p:nvPr userDrawn="1"/>
        </p:nvSpPr>
        <p:spPr>
          <a:xfrm>
            <a:off x="0" y="0"/>
            <a:ext cx="9144000" cy="159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Tree>
    <p:extLst>
      <p:ext uri="{BB962C8B-B14F-4D97-AF65-F5344CB8AC3E}">
        <p14:creationId xmlns:p14="http://schemas.microsoft.com/office/powerpoint/2010/main" val="3050270356"/>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Content slide movie 4:3">
    <p:spTree>
      <p:nvGrpSpPr>
        <p:cNvPr id="1" name=""/>
        <p:cNvGrpSpPr/>
        <p:nvPr/>
      </p:nvGrpSpPr>
      <p:grpSpPr>
        <a:xfrm>
          <a:off x="0" y="0"/>
          <a:ext cx="0" cy="0"/>
          <a:chOff x="0" y="0"/>
          <a:chExt cx="0" cy="0"/>
        </a:xfrm>
      </p:grpSpPr>
      <p:sp>
        <p:nvSpPr>
          <p:cNvPr id="7" name="Inhaltsplatzhalter 2"/>
          <p:cNvSpPr>
            <a:spLocks noGrp="1"/>
          </p:cNvSpPr>
          <p:nvPr>
            <p:ph idx="1"/>
          </p:nvPr>
        </p:nvSpPr>
        <p:spPr>
          <a:xfrm>
            <a:off x="0" y="0"/>
            <a:ext cx="9144000" cy="6857999"/>
          </a:xfrm>
          <a:solidFill>
            <a:schemeClr val="bg2"/>
          </a:solidFill>
        </p:spPr>
        <p:txBody>
          <a:bodyPr/>
          <a:lstStyle>
            <a:lvl1pPr marL="0" indent="0">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Tree>
    <p:extLst>
      <p:ext uri="{BB962C8B-B14F-4D97-AF65-F5344CB8AC3E}">
        <p14:creationId xmlns:p14="http://schemas.microsoft.com/office/powerpoint/2010/main" val="834725052"/>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grpSp>
        <p:nvGrpSpPr>
          <p:cNvPr id="6" name="Group 2"/>
          <p:cNvGrpSpPr>
            <a:grpSpLocks/>
          </p:cNvGrpSpPr>
          <p:nvPr userDrawn="1"/>
        </p:nvGrpSpPr>
        <p:grpSpPr bwMode="auto">
          <a:xfrm>
            <a:off x="0" y="0"/>
            <a:ext cx="9144000" cy="6858000"/>
            <a:chOff x="0" y="0"/>
            <a:chExt cx="5760" cy="4320"/>
          </a:xfrm>
        </p:grpSpPr>
        <p:sp>
          <p:nvSpPr>
            <p:cNvPr id="7" name="Rectangle 3"/>
            <p:cNvSpPr>
              <a:spLocks noChangeArrowheads="1"/>
            </p:cNvSpPr>
            <p:nvPr/>
          </p:nvSpPr>
          <p:spPr bwMode="auto">
            <a:xfrm>
              <a:off x="0" y="0"/>
              <a:ext cx="5760" cy="4320"/>
            </a:xfrm>
            <a:prstGeom prst="rect">
              <a:avLst/>
            </a:prstGeom>
            <a:noFill/>
            <a:ln w="9525" algn="ctr">
              <a:noFill/>
              <a:miter lim="800000"/>
              <a:headEnd/>
              <a:tailEnd/>
            </a:ln>
            <a:effectLst/>
          </p:spPr>
          <p:txBody>
            <a:bodyPr vert="horz" wrap="none" lIns="0" tIns="0" rIns="0" bIns="0" numCol="1" anchor="ctr" anchorCtr="0" compatLnSpc="1">
              <a:prstTxWarp prst="textNoShape">
                <a:avLst/>
              </a:prstTxWarp>
            </a:bodyPr>
            <a:lstStyle/>
            <a:p>
              <a:pPr fontAlgn="auto">
                <a:spcBef>
                  <a:spcPts val="0"/>
                </a:spcBef>
                <a:spcAft>
                  <a:spcPts val="0"/>
                </a:spcAft>
                <a:buClrTx/>
                <a:buSzTx/>
                <a:buFontTx/>
                <a:buNone/>
              </a:pPr>
              <a:endParaRPr lang="de-DE">
                <a:latin typeface="Arial"/>
              </a:endParaRPr>
            </a:p>
          </p:txBody>
        </p:sp>
        <p:pic>
          <p:nvPicPr>
            <p:cNvPr id="8" name="Picture 4" descr="ABB1ClaimL_rgb300_100mmLIGHT Kopi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7" y="1660"/>
              <a:ext cx="5031" cy="743"/>
            </a:xfrm>
            <a:prstGeom prst="rect">
              <a:avLst/>
            </a:prstGeom>
            <a:noFill/>
          </p:spPr>
        </p:pic>
      </p:grpSp>
    </p:spTree>
    <p:extLst>
      <p:ext uri="{BB962C8B-B14F-4D97-AF65-F5344CB8AC3E}">
        <p14:creationId xmlns:p14="http://schemas.microsoft.com/office/powerpoint/2010/main" val="313178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Title slide default with picture">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14" name="Titel 1"/>
          <p:cNvSpPr>
            <a:spLocks noGrp="1"/>
          </p:cNvSpPr>
          <p:nvPr>
            <p:ph type="ctrTitle"/>
          </p:nvPr>
        </p:nvSpPr>
        <p:spPr>
          <a:xfrm>
            <a:off x="215900" y="4181485"/>
            <a:ext cx="8712200" cy="2019289"/>
          </a:xfrm>
          <a:solidFill>
            <a:schemeClr val="tx1"/>
          </a:solidFill>
        </p:spPr>
        <p:txBody>
          <a:bodyPr wrap="square"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5" name="Untertitel 2"/>
          <p:cNvSpPr>
            <a:spLocks noGrp="1"/>
          </p:cNvSpPr>
          <p:nvPr>
            <p:ph type="subTitle" idx="1"/>
          </p:nvPr>
        </p:nvSpPr>
        <p:spPr>
          <a:xfrm>
            <a:off x="215900" y="4740195"/>
            <a:ext cx="8712200" cy="1460580"/>
          </a:xfrm>
          <a:solidFill>
            <a:schemeClr val="tx1"/>
          </a:solidFill>
        </p:spPr>
        <p:txBody>
          <a:bodyPr vert="horz" wrap="square"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16" name="Text Placeholder 12"/>
          <p:cNvSpPr>
            <a:spLocks noGrp="1"/>
          </p:cNvSpPr>
          <p:nvPr>
            <p:ph type="body" sz="quarter" idx="10"/>
          </p:nvPr>
        </p:nvSpPr>
        <p:spPr>
          <a:xfrm>
            <a:off x="215900" y="3968750"/>
            <a:ext cx="8712200" cy="216000"/>
          </a:xfrm>
          <a:solidFill>
            <a:schemeClr val="tx1"/>
          </a:solidFill>
        </p:spPr>
        <p:txBody>
          <a:bodyPr vert="horz" wrap="square"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1" name="Grafik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14" y="225425"/>
            <a:ext cx="8705850" cy="3562350"/>
          </a:xfrm>
          <a:prstGeom prst="rect">
            <a:avLst/>
          </a:prstGeom>
        </p:spPr>
      </p:pic>
      <p:pic>
        <p:nvPicPr>
          <p:cNvPr id="12" name="Picture 3" descr="ABB2logo RGB"/>
          <p:cNvPicPr>
            <a:picLocks noChangeAspect="1" noChangeArrowheads="1"/>
          </p:cNvPicPr>
          <p:nvPr userDrawn="1"/>
        </p:nvPicPr>
        <p:blipFill>
          <a:blip r:embed="rId3"/>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3598855706"/>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Title slide default">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10" name="Bildplatzhalter 9"/>
          <p:cNvSpPr>
            <a:spLocks noGrp="1"/>
          </p:cNvSpPr>
          <p:nvPr>
            <p:ph type="pic" sz="quarter" idx="12"/>
          </p:nvPr>
        </p:nvSpPr>
        <p:spPr>
          <a:xfrm>
            <a:off x="214314" y="225426"/>
            <a:ext cx="8702674" cy="3598862"/>
          </a:xfrm>
        </p:spPr>
        <p:txBody>
          <a:bodyPr/>
          <a:lstStyle>
            <a:lvl1pPr>
              <a:buNone/>
              <a:defRPr/>
            </a:lvl1pPr>
          </a:lstStyle>
          <a:p>
            <a:r>
              <a:rPr lang="en-US" smtClean="0"/>
              <a:t>Click icon to add picture</a:t>
            </a:r>
            <a:endParaRPr lang="de-DE" dirty="0"/>
          </a:p>
        </p:txBody>
      </p:sp>
      <p:sp>
        <p:nvSpPr>
          <p:cNvPr id="9" name="Titel 1"/>
          <p:cNvSpPr>
            <a:spLocks noGrp="1"/>
          </p:cNvSpPr>
          <p:nvPr>
            <p:ph type="ctrTitle"/>
          </p:nvPr>
        </p:nvSpPr>
        <p:spPr>
          <a:xfrm>
            <a:off x="215900" y="4181485"/>
            <a:ext cx="8712200" cy="2019289"/>
          </a:xfrm>
          <a:solidFill>
            <a:schemeClr val="tx1"/>
          </a:solidFill>
        </p:spPr>
        <p:txBody>
          <a:bodyPr wrap="square"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3" name="Untertitel 2"/>
          <p:cNvSpPr>
            <a:spLocks noGrp="1"/>
          </p:cNvSpPr>
          <p:nvPr>
            <p:ph type="subTitle" idx="1"/>
          </p:nvPr>
        </p:nvSpPr>
        <p:spPr>
          <a:xfrm>
            <a:off x="215900" y="4740195"/>
            <a:ext cx="8712200" cy="1460580"/>
          </a:xfrm>
          <a:solidFill>
            <a:schemeClr val="tx1"/>
          </a:solidFill>
        </p:spPr>
        <p:txBody>
          <a:bodyPr vert="horz" wrap="square"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14" name="Text Placeholder 12"/>
          <p:cNvSpPr>
            <a:spLocks noGrp="1"/>
          </p:cNvSpPr>
          <p:nvPr>
            <p:ph type="body" sz="quarter" idx="10"/>
          </p:nvPr>
        </p:nvSpPr>
        <p:spPr>
          <a:xfrm>
            <a:off x="215900" y="3968750"/>
            <a:ext cx="8712200" cy="216000"/>
          </a:xfrm>
          <a:solidFill>
            <a:schemeClr val="tx1"/>
          </a:solidFill>
        </p:spPr>
        <p:txBody>
          <a:bodyPr vert="horz" wrap="square"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5"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1225079633"/>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Title slide without picture">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6" name="Titel 1"/>
          <p:cNvSpPr>
            <a:spLocks noGrp="1"/>
          </p:cNvSpPr>
          <p:nvPr>
            <p:ph type="ctrTitle"/>
          </p:nvPr>
        </p:nvSpPr>
        <p:spPr>
          <a:xfrm>
            <a:off x="215900" y="225425"/>
            <a:ext cx="8712200" cy="3970348"/>
          </a:xfrm>
          <a:solidFill>
            <a:schemeClr val="tx1"/>
          </a:solidFill>
        </p:spPr>
        <p:txBody>
          <a:bodyPr lIns="144000" tIns="144000" rIns="0" bIns="0" anchor="t">
            <a:noAutofit/>
          </a:bodyPr>
          <a:lstStyle>
            <a:lvl1pPr algn="l">
              <a:defRPr sz="5400">
                <a:solidFill>
                  <a:schemeClr val="accent2"/>
                </a:solidFill>
                <a:latin typeface="Arial" pitchFamily="34" charset="0"/>
                <a:cs typeface="Arial" pitchFamily="34" charset="0"/>
              </a:defRPr>
            </a:lvl1pPr>
          </a:lstStyle>
          <a:p>
            <a:r>
              <a:rPr lang="en-US" smtClean="0"/>
              <a:t>Click to edit Master title style</a:t>
            </a:r>
            <a:endParaRPr lang="de-DE" dirty="0"/>
          </a:p>
        </p:txBody>
      </p:sp>
      <p:sp>
        <p:nvSpPr>
          <p:cNvPr id="7" name="Text Placeholder 12"/>
          <p:cNvSpPr>
            <a:spLocks noGrp="1"/>
          </p:cNvSpPr>
          <p:nvPr>
            <p:ph type="body" sz="quarter" idx="10"/>
          </p:nvPr>
        </p:nvSpPr>
        <p:spPr>
          <a:xfrm>
            <a:off x="215900" y="5254650"/>
            <a:ext cx="8712200" cy="203175"/>
          </a:xfrm>
          <a:solidFill>
            <a:schemeClr val="tx1"/>
          </a:solidFill>
        </p:spPr>
        <p:txBody>
          <a:bodyPr vert="horz"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1"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1002938316"/>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Divider slide with picture">
    <p:spTree>
      <p:nvGrpSpPr>
        <p:cNvPr id="1" name=""/>
        <p:cNvGrpSpPr/>
        <p:nvPr/>
      </p:nvGrpSpPr>
      <p:grpSpPr>
        <a:xfrm>
          <a:off x="0" y="0"/>
          <a:ext cx="0" cy="0"/>
          <a:chOff x="0" y="0"/>
          <a:chExt cx="0" cy="0"/>
        </a:xfrm>
      </p:grpSpPr>
      <p:sp>
        <p:nvSpPr>
          <p:cNvPr id="6" name="Rechteck 5"/>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4" name="Bildplatzhalter 9"/>
          <p:cNvSpPr>
            <a:spLocks noGrp="1"/>
          </p:cNvSpPr>
          <p:nvPr>
            <p:ph type="pic" sz="quarter" idx="12"/>
          </p:nvPr>
        </p:nvSpPr>
        <p:spPr>
          <a:xfrm>
            <a:off x="214313" y="225425"/>
            <a:ext cx="8713787" cy="3598863"/>
          </a:xfrm>
          <a:solidFill>
            <a:schemeClr val="tx1"/>
          </a:solidFill>
        </p:spPr>
        <p:txBody>
          <a:bodyPr/>
          <a:lstStyle>
            <a:lvl1pPr>
              <a:buNone/>
              <a:defRPr/>
            </a:lvl1pPr>
          </a:lstStyle>
          <a:p>
            <a:r>
              <a:rPr lang="en-US" smtClean="0"/>
              <a:t>Click icon to add picture</a:t>
            </a:r>
            <a:endParaRPr lang="de-DE" dirty="0"/>
          </a:p>
        </p:txBody>
      </p:sp>
      <p:sp>
        <p:nvSpPr>
          <p:cNvPr id="7" name="Titel 1"/>
          <p:cNvSpPr>
            <a:spLocks noGrp="1"/>
          </p:cNvSpPr>
          <p:nvPr>
            <p:ph type="ctrTitle"/>
          </p:nvPr>
        </p:nvSpPr>
        <p:spPr>
          <a:xfrm>
            <a:off x="215900" y="4181485"/>
            <a:ext cx="8712200" cy="2019289"/>
          </a:xfrm>
          <a:solidFill>
            <a:schemeClr val="tx1"/>
          </a:solidFill>
        </p:spPr>
        <p:txBody>
          <a:bodyPr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0" name="Untertitel 2"/>
          <p:cNvSpPr>
            <a:spLocks noGrp="1"/>
          </p:cNvSpPr>
          <p:nvPr>
            <p:ph type="subTitle" idx="1"/>
          </p:nvPr>
        </p:nvSpPr>
        <p:spPr>
          <a:xfrm>
            <a:off x="215900" y="4740195"/>
            <a:ext cx="8712200" cy="1460580"/>
          </a:xfrm>
          <a:solidFill>
            <a:schemeClr val="tx1"/>
          </a:solidFill>
        </p:spPr>
        <p:txBody>
          <a:bodyPr vert="horz"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12705938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default">
    <p:spTree>
      <p:nvGrpSpPr>
        <p:cNvPr id="1" name=""/>
        <p:cNvGrpSpPr/>
        <p:nvPr/>
      </p:nvGrpSpPr>
      <p:grpSpPr>
        <a:xfrm>
          <a:off x="0" y="0"/>
          <a:ext cx="0" cy="0"/>
          <a:chOff x="0" y="0"/>
          <a:chExt cx="0" cy="0"/>
        </a:xfrm>
      </p:grpSpPr>
      <p:sp>
        <p:nvSpPr>
          <p:cNvPr id="8" name="Rechteck 7"/>
          <p:cNvSpPr/>
          <p:nvPr userDrawn="1"/>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2" name="Titel 1"/>
          <p:cNvSpPr>
            <a:spLocks noGrp="1"/>
          </p:cNvSpPr>
          <p:nvPr>
            <p:ph type="ctrTitle"/>
          </p:nvPr>
        </p:nvSpPr>
        <p:spPr>
          <a:xfrm>
            <a:off x="215900" y="4181485"/>
            <a:ext cx="8712200" cy="2019289"/>
          </a:xfrm>
        </p:spPr>
        <p:txBody>
          <a:bodyPr lIns="144000" tIns="0" rIns="0" bIns="0" anchor="t">
            <a:normAutofit/>
          </a:bodyPr>
          <a:lstStyle>
            <a:lvl1pPr algn="l">
              <a:defRPr sz="4000">
                <a:solidFill>
                  <a:schemeClr val="accent2"/>
                </a:solidFill>
                <a:latin typeface="Arial" pitchFamily="34" charset="0"/>
                <a:cs typeface="Arial" pitchFamily="34"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215900" y="3968750"/>
            <a:ext cx="8712200" cy="216000"/>
          </a:xfrm>
        </p:spPr>
        <p:txBody>
          <a:bodyPr vert="horz" lIns="144000" tIns="0" rIns="0" bIns="0" rtlCol="0" anchor="t">
            <a:normAutofit/>
          </a:bodyPr>
          <a:lstStyle>
            <a:lvl1pPr marL="0" indent="0" algn="l" defTabSz="914400" rtl="0" eaLnBrk="1" latinLnBrk="0" hangingPunct="1">
              <a:spcBef>
                <a:spcPct val="0"/>
              </a:spcBef>
              <a:buNone/>
              <a:defRPr lang="de-DE" sz="1200" b="1" kern="1200" dirty="0" smtClean="0">
                <a:solidFill>
                  <a:schemeClr val="bg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pic>
        <p:nvPicPr>
          <p:cNvPr id="3075"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
        <p:nvSpPr>
          <p:cNvPr id="10" name="Bildplatzhalter 9"/>
          <p:cNvSpPr>
            <a:spLocks noGrp="1"/>
          </p:cNvSpPr>
          <p:nvPr>
            <p:ph type="pic" sz="quarter" idx="12"/>
          </p:nvPr>
        </p:nvSpPr>
        <p:spPr>
          <a:xfrm>
            <a:off x="214314" y="225426"/>
            <a:ext cx="8702674" cy="3598862"/>
          </a:xfrm>
        </p:spPr>
        <p:txBody>
          <a:bodyPr/>
          <a:lstStyle/>
          <a:p>
            <a:r>
              <a:rPr lang="en-US" smtClean="0"/>
              <a:t>Click icon to add picture</a:t>
            </a:r>
            <a:endParaRPr lang="de-DE"/>
          </a:p>
        </p:txBody>
      </p:sp>
      <p:sp>
        <p:nvSpPr>
          <p:cNvPr id="9" name="Textplatzhalter 10"/>
          <p:cNvSpPr>
            <a:spLocks noGrp="1"/>
          </p:cNvSpPr>
          <p:nvPr>
            <p:ph type="body" sz="quarter" idx="11"/>
          </p:nvPr>
        </p:nvSpPr>
        <p:spPr>
          <a:xfrm>
            <a:off x="214313" y="4663687"/>
            <a:ext cx="8713787" cy="1537088"/>
          </a:xfrm>
        </p:spPr>
        <p:txBody>
          <a:bodyPr vert="horz" lIns="144000" tIns="0" rIns="0" bIns="0" rtlCol="0" anchor="t" anchorCtr="0">
            <a:normAutofit/>
          </a:bodyPr>
          <a:lstStyle>
            <a:lvl1pPr algn="l" defTabSz="914400" rtl="0" eaLnBrk="1" latinLnBrk="0" hangingPunct="1">
              <a:spcBef>
                <a:spcPct val="0"/>
              </a:spcBef>
              <a:buNone/>
              <a:defRPr lang="de-DE" sz="4000" kern="1200" dirty="0" smtClean="0">
                <a:solidFill>
                  <a:schemeClr val="accent3"/>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95254590"/>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Divider slide without picture">
    <p:spTree>
      <p:nvGrpSpPr>
        <p:cNvPr id="1" name=""/>
        <p:cNvGrpSpPr/>
        <p:nvPr/>
      </p:nvGrpSpPr>
      <p:grpSpPr>
        <a:xfrm>
          <a:off x="0" y="0"/>
          <a:ext cx="0" cy="0"/>
          <a:chOff x="0" y="0"/>
          <a:chExt cx="0" cy="0"/>
        </a:xfrm>
      </p:grpSpPr>
      <p:sp>
        <p:nvSpPr>
          <p:cNvPr id="3" name="Rechteck 2"/>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4" name="Titel 1"/>
          <p:cNvSpPr>
            <a:spLocks noGrp="1"/>
          </p:cNvSpPr>
          <p:nvPr>
            <p:ph type="title"/>
          </p:nvPr>
        </p:nvSpPr>
        <p:spPr>
          <a:xfrm>
            <a:off x="215900" y="225424"/>
            <a:ext cx="8712200" cy="5975351"/>
          </a:xfrm>
          <a:solidFill>
            <a:schemeClr val="tx1"/>
          </a:solidFill>
        </p:spPr>
        <p:txBody>
          <a:bodyPr vert="horz" lIns="144000" tIns="144000" rIns="0" bIns="0" rtlCol="0" anchor="t" anchorCtr="0">
            <a:noAutofit/>
          </a:bodyPr>
          <a:lstStyle>
            <a:lvl1pPr algn="l" defTabSz="914400" rtl="0" eaLnBrk="1" latinLnBrk="0" hangingPunct="1">
              <a:spcBef>
                <a:spcPct val="0"/>
              </a:spcBef>
              <a:buNone/>
              <a:defRPr lang="de-DE" sz="5400" kern="1200" dirty="0" smtClean="0">
                <a:solidFill>
                  <a:schemeClr val="accent2"/>
                </a:solidFill>
                <a:latin typeface="Arial" pitchFamily="34" charset="0"/>
                <a:ea typeface="+mj-ea"/>
                <a:cs typeface="Arial" pitchFamily="34" charset="0"/>
              </a:defRPr>
            </a:lvl1pPr>
          </a:lstStyle>
          <a:p>
            <a:r>
              <a:rPr lang="en-US" smtClean="0"/>
              <a:t>Click to edit Master title style</a:t>
            </a:r>
            <a:endParaRPr lang="de-DE" dirty="0"/>
          </a:p>
        </p:txBody>
      </p:sp>
    </p:spTree>
    <p:extLst>
      <p:ext uri="{BB962C8B-B14F-4D97-AF65-F5344CB8AC3E}">
        <p14:creationId xmlns:p14="http://schemas.microsoft.com/office/powerpoint/2010/main" val="2318732141"/>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ontent slide default">
    <p:spTree>
      <p:nvGrpSpPr>
        <p:cNvPr id="1" name=""/>
        <p:cNvGrpSpPr/>
        <p:nvPr/>
      </p:nvGrpSpPr>
      <p:grpSpPr>
        <a:xfrm>
          <a:off x="0" y="0"/>
          <a:ext cx="0" cy="0"/>
          <a:chOff x="0" y="0"/>
          <a:chExt cx="0" cy="0"/>
        </a:xfrm>
      </p:grpSpPr>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Inhaltsplatzhalter 3"/>
          <p:cNvSpPr>
            <a:spLocks noGrp="1"/>
          </p:cNvSpPr>
          <p:nvPr>
            <p:ph sz="half" idx="2"/>
          </p:nvPr>
        </p:nvSpPr>
        <p:spPr>
          <a:xfrm>
            <a:off x="1476374" y="1592263"/>
            <a:ext cx="6191251" cy="4608512"/>
          </a:xfrm>
        </p:spPr>
        <p:txBody>
          <a:bodyPr>
            <a:noAutofit/>
          </a:bodyPr>
          <a:lstStyle>
            <a:lvl1pPr marL="179388" indent="-179388">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22" name="Inhaltsplatzhalter 3"/>
          <p:cNvSpPr>
            <a:spLocks noGrp="1"/>
          </p:cNvSpPr>
          <p:nvPr>
            <p:ph sz="half" idx="11"/>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a:p>
            <a:pPr marL="0" marR="0" lvl="1"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Second level</a:t>
            </a:r>
          </a:p>
        </p:txBody>
      </p:sp>
      <p:sp>
        <p:nvSpPr>
          <p:cNvPr id="23"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2"/>
          </p:nvPr>
        </p:nvSpPr>
        <p:spPr/>
        <p:txBody>
          <a:bodyPr/>
          <a:lstStyle/>
          <a:p>
            <a:fld id="{543062D6-BB72-4DFD-8D0F-D13ACE2ED365}" type="datetime4">
              <a:rPr lang="en-US">
                <a:solidFill>
                  <a:srgbClr val="000000"/>
                </a:solidFill>
              </a:rPr>
              <a:pPr/>
              <a:t>November 14, 2013</a:t>
            </a:fld>
            <a:endParaRPr dirty="0">
              <a:solidFill>
                <a:srgbClr val="000000"/>
              </a:solidFill>
            </a:endParaRPr>
          </a:p>
        </p:txBody>
      </p:sp>
      <p:sp>
        <p:nvSpPr>
          <p:cNvPr id="10" name="Foliennummernplatzhalter 9"/>
          <p:cNvSpPr>
            <a:spLocks noGrp="1"/>
          </p:cNvSpPr>
          <p:nvPr>
            <p:ph type="sldNum" sz="quarter" idx="13"/>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1" name="Fußzeilenplatzhalter 10"/>
          <p:cNvSpPr>
            <a:spLocks noGrp="1"/>
          </p:cNvSpPr>
          <p:nvPr>
            <p:ph type="ftr" sz="quarter" idx="14"/>
          </p:nvPr>
        </p:nvSpPr>
        <p:spPr/>
        <p:txBody>
          <a:bodyPr/>
          <a:lstStyle/>
          <a:p>
            <a:r>
              <a:rPr lang="en-US">
                <a:solidFill>
                  <a:srgbClr val="000000"/>
                </a:solidFill>
              </a:rPr>
              <a:t>© ABB Group</a:t>
            </a:r>
          </a:p>
        </p:txBody>
      </p:sp>
    </p:spTree>
    <p:extLst>
      <p:ext uri="{BB962C8B-B14F-4D97-AF65-F5344CB8AC3E}">
        <p14:creationId xmlns:p14="http://schemas.microsoft.com/office/powerpoint/2010/main" val="1909136"/>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Content slide one picture above text">
    <p:spTree>
      <p:nvGrpSpPr>
        <p:cNvPr id="1" name=""/>
        <p:cNvGrpSpPr/>
        <p:nvPr/>
      </p:nvGrpSpPr>
      <p:grpSpPr>
        <a:xfrm>
          <a:off x="0" y="0"/>
          <a:ext cx="0" cy="0"/>
          <a:chOff x="0" y="0"/>
          <a:chExt cx="0" cy="0"/>
        </a:xfrm>
      </p:grpSpPr>
      <p:sp>
        <p:nvSpPr>
          <p:cNvPr id="11" name="Inhaltsplatzhalter 3"/>
          <p:cNvSpPr>
            <a:spLocks noGrp="1"/>
          </p:cNvSpPr>
          <p:nvPr>
            <p:ph sz="half" idx="2"/>
          </p:nvPr>
        </p:nvSpPr>
        <p:spPr>
          <a:xfrm>
            <a:off x="1476374" y="1592263"/>
            <a:ext cx="6191251" cy="2232025"/>
          </a:xfrm>
        </p:spPr>
        <p:txBody>
          <a:bodyPr vert="horz" lIns="0" tIns="0" rIns="0" bIns="0" rtlCol="0">
            <a:noAutofit/>
          </a:bodyPr>
          <a:lstStyle>
            <a:lvl1pPr>
              <a:defRPr lang="de-DE" dirty="0" smtClean="0"/>
            </a:lvl1pPr>
          </a:lstStyle>
          <a:p>
            <a:pPr marR="0" lvl="0" fontAlgn="auto">
              <a:lnSpc>
                <a:spcPct val="100000"/>
              </a:lnSpc>
              <a:spcAft>
                <a:spcPts val="0"/>
              </a:spcAft>
              <a:tabLst/>
            </a:pPr>
            <a:r>
              <a:rPr lang="en-US" smtClean="0"/>
              <a:t>Click to edit Master text styles</a:t>
            </a:r>
          </a:p>
        </p:txBody>
      </p:sp>
      <p:sp>
        <p:nvSpPr>
          <p:cNvPr id="14" name="Inhaltsplatzhalter 3"/>
          <p:cNvSpPr>
            <a:spLocks noGrp="1"/>
          </p:cNvSpPr>
          <p:nvPr>
            <p:ph sz="half" idx="10"/>
          </p:nvPr>
        </p:nvSpPr>
        <p:spPr>
          <a:xfrm>
            <a:off x="1476376" y="3968749"/>
            <a:ext cx="6191250" cy="2232025"/>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marL="179388" marR="0" lvl="0"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Click to edit Master text styles</a:t>
            </a:r>
          </a:p>
          <a:p>
            <a:pPr marL="179388" marR="0" lvl="1"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Second level</a:t>
            </a:r>
          </a:p>
          <a:p>
            <a:pPr marL="179388" marR="0" lvl="2"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Third level</a:t>
            </a:r>
          </a:p>
          <a:p>
            <a:pPr marL="179388" marR="0" lvl="3"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Fourth level</a:t>
            </a:r>
          </a:p>
          <a:p>
            <a:pPr marL="179388" marR="0" lvl="4"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Fifth level</a:t>
            </a:r>
            <a:endParaRPr lang="de-DE" dirty="0"/>
          </a:p>
        </p:txBody>
      </p:sp>
      <p:sp>
        <p:nvSpPr>
          <p:cNvPr id="15"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6"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7"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ts val="3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0" name="Datumsplatzhalter 9"/>
          <p:cNvSpPr>
            <a:spLocks noGrp="1"/>
          </p:cNvSpPr>
          <p:nvPr>
            <p:ph type="dt" sz="half" idx="15"/>
          </p:nvPr>
        </p:nvSpPr>
        <p:spPr/>
        <p:txBody>
          <a:bodyPr>
            <a:noAutofit/>
          </a:bodyPr>
          <a:lstStyle/>
          <a:p>
            <a:fld id="{AB22B86F-BBA6-4BA2-9BF7-EAF338320935}" type="datetime4">
              <a:rPr lang="en-US">
                <a:solidFill>
                  <a:srgbClr val="000000"/>
                </a:solidFill>
              </a:rPr>
              <a:pPr/>
              <a:t>November 14, 2013</a:t>
            </a:fld>
            <a:endParaRPr dirty="0">
              <a:solidFill>
                <a:srgbClr val="000000"/>
              </a:solidFill>
            </a:endParaRPr>
          </a:p>
        </p:txBody>
      </p:sp>
      <p:sp>
        <p:nvSpPr>
          <p:cNvPr id="12" name="Foliennummernplatzhalter 11"/>
          <p:cNvSpPr>
            <a:spLocks noGrp="1"/>
          </p:cNvSpPr>
          <p:nvPr>
            <p:ph type="sldNum" sz="quarter" idx="16"/>
          </p:nvPr>
        </p:nvSpPr>
        <p:spPr/>
        <p:txBody>
          <a:bodyPr>
            <a:noAutofit/>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3" name="Fußzeilenplatzhalter 12"/>
          <p:cNvSpPr>
            <a:spLocks noGrp="1"/>
          </p:cNvSpPr>
          <p:nvPr>
            <p:ph type="ftr" sz="quarter" idx="17"/>
          </p:nvPr>
        </p:nvSpPr>
        <p:spPr/>
        <p:txBody>
          <a:bodyPr/>
          <a:lstStyle/>
          <a:p>
            <a:r>
              <a:rPr lang="en-US">
                <a:solidFill>
                  <a:srgbClr val="000000"/>
                </a:solidFill>
              </a:rPr>
              <a:t>© ABB Group</a:t>
            </a:r>
          </a:p>
        </p:txBody>
      </p:sp>
    </p:spTree>
    <p:extLst>
      <p:ext uri="{BB962C8B-B14F-4D97-AF65-F5344CB8AC3E}">
        <p14:creationId xmlns:p14="http://schemas.microsoft.com/office/powerpoint/2010/main" val="4125652237"/>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ontent slide two pictures above text">
    <p:spTree>
      <p:nvGrpSpPr>
        <p:cNvPr id="1" name=""/>
        <p:cNvGrpSpPr/>
        <p:nvPr/>
      </p:nvGrpSpPr>
      <p:grpSpPr>
        <a:xfrm>
          <a:off x="0" y="0"/>
          <a:ext cx="0" cy="0"/>
          <a:chOff x="0" y="0"/>
          <a:chExt cx="0" cy="0"/>
        </a:xfrm>
      </p:grpSpPr>
      <p:sp>
        <p:nvSpPr>
          <p:cNvPr id="12" name="Inhaltsplatzhalter 3"/>
          <p:cNvSpPr>
            <a:spLocks noGrp="1"/>
          </p:cNvSpPr>
          <p:nvPr>
            <p:ph sz="half" idx="2"/>
          </p:nvPr>
        </p:nvSpPr>
        <p:spPr>
          <a:xfrm>
            <a:off x="1476374" y="1592263"/>
            <a:ext cx="3021013" cy="2232025"/>
          </a:xfrm>
        </p:spPr>
        <p:txBody>
          <a:bodyPr vert="horz" wrap="square" lIns="0" tIns="0" rIns="0" bIns="0" rtlCol="0">
            <a:noAutofit/>
          </a:bodyPr>
          <a:lstStyle>
            <a:lvl1pPr>
              <a:defRPr lang="de-DE" dirty="0" smtClean="0"/>
            </a:lvl1pPr>
          </a:lstStyle>
          <a:p>
            <a:pPr lvl="0"/>
            <a:r>
              <a:rPr lang="en-US" smtClean="0"/>
              <a:t>Click to edit Master text styles</a:t>
            </a:r>
          </a:p>
        </p:txBody>
      </p:sp>
      <p:sp>
        <p:nvSpPr>
          <p:cNvPr id="15" name="Inhaltsplatzhalter 3"/>
          <p:cNvSpPr>
            <a:spLocks noGrp="1"/>
          </p:cNvSpPr>
          <p:nvPr>
            <p:ph sz="half" idx="10"/>
          </p:nvPr>
        </p:nvSpPr>
        <p:spPr>
          <a:xfrm>
            <a:off x="1476376" y="3968749"/>
            <a:ext cx="6191250" cy="2232025"/>
          </a:xfrm>
        </p:spPr>
        <p:txBody>
          <a:bodyPr wrap="square">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6" name="Inhaltsplatzhalter 3"/>
          <p:cNvSpPr>
            <a:spLocks noGrp="1"/>
          </p:cNvSpPr>
          <p:nvPr>
            <p:ph sz="half" idx="11"/>
          </p:nvPr>
        </p:nvSpPr>
        <p:spPr>
          <a:xfrm>
            <a:off x="4643438" y="1592263"/>
            <a:ext cx="3024187" cy="2232025"/>
          </a:xfrm>
        </p:spPr>
        <p:txBody>
          <a:bodyPr vert="horz" wrap="square" lIns="0" tIns="0" rIns="0" bIns="0" rtlCol="0">
            <a:noAutofit/>
          </a:bodyPr>
          <a:lstStyle>
            <a:lvl1pPr>
              <a:defRPr lang="de-DE" dirty="0" smtClean="0"/>
            </a:lvl1pPr>
          </a:lstStyle>
          <a:p>
            <a:pPr lvl="0"/>
            <a:r>
              <a:rPr lang="en-US" smtClean="0"/>
              <a:t>Click to edit Master text styles</a:t>
            </a:r>
          </a:p>
        </p:txBody>
      </p:sp>
      <p:sp>
        <p:nvSpPr>
          <p:cNvPr id="17" name="Inhaltsplatzhalter 3"/>
          <p:cNvSpPr>
            <a:spLocks noGrp="1"/>
          </p:cNvSpPr>
          <p:nvPr>
            <p:ph sz="half" idx="14"/>
          </p:nvPr>
        </p:nvSpPr>
        <p:spPr>
          <a:xfrm>
            <a:off x="215900" y="1592263"/>
            <a:ext cx="1116013" cy="4608512"/>
          </a:xfrm>
        </p:spPr>
        <p:txBody>
          <a:bodyPr wrap="square"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8"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9"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5"/>
          </p:nvPr>
        </p:nvSpPr>
        <p:spPr/>
        <p:txBody>
          <a:bodyPr/>
          <a:lstStyle/>
          <a:p>
            <a:fld id="{AF01938D-13B9-4284-8F13-A248CC452263}" type="datetime4">
              <a:rPr lang="en-US">
                <a:solidFill>
                  <a:srgbClr val="000000"/>
                </a:solidFill>
              </a:rPr>
              <a:pPr/>
              <a:t>November 14, 2013</a:t>
            </a:fld>
            <a:endParaRPr dirty="0">
              <a:solidFill>
                <a:srgbClr val="000000"/>
              </a:solidFill>
            </a:endParaRPr>
          </a:p>
        </p:txBody>
      </p:sp>
      <p:sp>
        <p:nvSpPr>
          <p:cNvPr id="13" name="Foliennummernplatzhalter 12"/>
          <p:cNvSpPr>
            <a:spLocks noGrp="1"/>
          </p:cNvSpPr>
          <p:nvPr>
            <p:ph type="sldNum" sz="quarter" idx="16"/>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4" name="Fußzeilenplatzhalter 13"/>
          <p:cNvSpPr>
            <a:spLocks noGrp="1"/>
          </p:cNvSpPr>
          <p:nvPr>
            <p:ph type="ftr" sz="quarter" idx="17"/>
          </p:nvPr>
        </p:nvSpPr>
        <p:spPr/>
        <p:txBody>
          <a:bodyPr/>
          <a:lstStyle/>
          <a:p>
            <a:r>
              <a:rPr lang="en-US">
                <a:solidFill>
                  <a:srgbClr val="000000"/>
                </a:solidFill>
              </a:rPr>
              <a:t>© ABB Group</a:t>
            </a:r>
          </a:p>
        </p:txBody>
      </p:sp>
    </p:spTree>
    <p:extLst>
      <p:ext uri="{BB962C8B-B14F-4D97-AF65-F5344CB8AC3E}">
        <p14:creationId xmlns:p14="http://schemas.microsoft.com/office/powerpoint/2010/main" val="2672199915"/>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Content slide three pictures above text">
    <p:spTree>
      <p:nvGrpSpPr>
        <p:cNvPr id="1" name=""/>
        <p:cNvGrpSpPr/>
        <p:nvPr/>
      </p:nvGrpSpPr>
      <p:grpSpPr>
        <a:xfrm>
          <a:off x="0" y="0"/>
          <a:ext cx="0" cy="0"/>
          <a:chOff x="0" y="0"/>
          <a:chExt cx="0" cy="0"/>
        </a:xfrm>
      </p:grpSpPr>
      <p:sp>
        <p:nvSpPr>
          <p:cNvPr id="13" name="Inhaltsplatzhalter 3"/>
          <p:cNvSpPr>
            <a:spLocks noGrp="1"/>
          </p:cNvSpPr>
          <p:nvPr>
            <p:ph sz="half" idx="2"/>
          </p:nvPr>
        </p:nvSpPr>
        <p:spPr>
          <a:xfrm>
            <a:off x="1476375" y="1592262"/>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6" name="Inhaltsplatzhalter 3"/>
          <p:cNvSpPr>
            <a:spLocks noGrp="1"/>
          </p:cNvSpPr>
          <p:nvPr>
            <p:ph sz="half" idx="10"/>
          </p:nvPr>
        </p:nvSpPr>
        <p:spPr>
          <a:xfrm>
            <a:off x="1476376" y="3968750"/>
            <a:ext cx="6191250" cy="2232024"/>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7" name="Inhaltsplatzhalter 3"/>
          <p:cNvSpPr>
            <a:spLocks noGrp="1"/>
          </p:cNvSpPr>
          <p:nvPr>
            <p:ph sz="half" idx="11"/>
          </p:nvPr>
        </p:nvSpPr>
        <p:spPr>
          <a:xfrm>
            <a:off x="3583800" y="1592263"/>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8" name="Inhaltsplatzhalter 3"/>
          <p:cNvSpPr>
            <a:spLocks noGrp="1"/>
          </p:cNvSpPr>
          <p:nvPr>
            <p:ph sz="half" idx="12"/>
          </p:nvPr>
        </p:nvSpPr>
        <p:spPr>
          <a:xfrm>
            <a:off x="5691225" y="1592262"/>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9"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2" name="Datumsplatzhalter 11"/>
          <p:cNvSpPr>
            <a:spLocks noGrp="1"/>
          </p:cNvSpPr>
          <p:nvPr>
            <p:ph type="dt" sz="half" idx="15"/>
          </p:nvPr>
        </p:nvSpPr>
        <p:spPr/>
        <p:txBody>
          <a:bodyPr/>
          <a:lstStyle/>
          <a:p>
            <a:fld id="{F6ABF6B4-5FF0-4CDB-AD3A-437FB13BDE8E}" type="datetime4">
              <a:rPr lang="en-US">
                <a:solidFill>
                  <a:srgbClr val="000000"/>
                </a:solidFill>
              </a:rPr>
              <a:pPr/>
              <a:t>November 14, 2013</a:t>
            </a:fld>
            <a:endParaRPr dirty="0">
              <a:solidFill>
                <a:srgbClr val="000000"/>
              </a:solidFill>
            </a:endParaRPr>
          </a:p>
        </p:txBody>
      </p:sp>
      <p:sp>
        <p:nvSpPr>
          <p:cNvPr id="14" name="Foliennummernplatzhalter 13"/>
          <p:cNvSpPr>
            <a:spLocks noGrp="1"/>
          </p:cNvSpPr>
          <p:nvPr>
            <p:ph type="sldNum" sz="quarter" idx="16"/>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5" name="Fußzeilenplatzhalter 14"/>
          <p:cNvSpPr>
            <a:spLocks noGrp="1"/>
          </p:cNvSpPr>
          <p:nvPr>
            <p:ph type="ftr" sz="quarter" idx="17"/>
          </p:nvPr>
        </p:nvSpPr>
        <p:spPr/>
        <p:txBody>
          <a:bodyPr/>
          <a:lstStyle/>
          <a:p>
            <a:r>
              <a:rPr lang="en-US">
                <a:solidFill>
                  <a:srgbClr val="000000"/>
                </a:solidFill>
              </a:rPr>
              <a:t>© ABB Group</a:t>
            </a:r>
          </a:p>
        </p:txBody>
      </p:sp>
    </p:spTree>
    <p:extLst>
      <p:ext uri="{BB962C8B-B14F-4D97-AF65-F5344CB8AC3E}">
        <p14:creationId xmlns:p14="http://schemas.microsoft.com/office/powerpoint/2010/main" val="4142525942"/>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Content slide two textboxes">
    <p:spTree>
      <p:nvGrpSpPr>
        <p:cNvPr id="1" name=""/>
        <p:cNvGrpSpPr/>
        <p:nvPr/>
      </p:nvGrpSpPr>
      <p:grpSpPr>
        <a:xfrm>
          <a:off x="0" y="0"/>
          <a:ext cx="0" cy="0"/>
          <a:chOff x="0" y="0"/>
          <a:chExt cx="0" cy="0"/>
        </a:xfrm>
      </p:grpSpPr>
      <p:sp>
        <p:nvSpPr>
          <p:cNvPr id="10" name="Inhaltsplatzhalter 2"/>
          <p:cNvSpPr>
            <a:spLocks noGrp="1"/>
          </p:cNvSpPr>
          <p:nvPr>
            <p:ph sz="half" idx="1"/>
          </p:nvPr>
        </p:nvSpPr>
        <p:spPr>
          <a:xfrm>
            <a:off x="1476375" y="1592263"/>
            <a:ext cx="3019424" cy="4608512"/>
          </a:xfrm>
        </p:spPr>
        <p:txBody>
          <a:bodyPr vert="horz" lIns="0" tIns="0" rIns="0" bIns="0" rtlCol="0">
            <a:noAutofit/>
          </a:bodyPr>
          <a:lstStyle>
            <a:lvl1pPr marL="179388" indent="-179388" algn="l" defTabSz="914400" rtl="0" eaLnBrk="1" latinLnBrk="0" hangingPunct="1">
              <a:spcBef>
                <a:spcPts val="11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1pPr>
            <a:lvl2pPr algn="l" defTabSz="914400" rtl="0" eaLnBrk="1" latinLnBrk="0" hangingPunct="1">
              <a:spcBef>
                <a:spcPts val="11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2pPr>
            <a:lvl3pPr algn="l" defTabSz="914400" rtl="0" eaLnBrk="1" latinLnBrk="0" hangingPunct="1">
              <a:spcBef>
                <a:spcPts val="1100"/>
              </a:spcBef>
              <a:buClr>
                <a:schemeClr val="tx2"/>
              </a:buClr>
              <a:buFont typeface="Wingdings" pitchFamily="2" charset="2"/>
              <a:buChar char="§"/>
              <a:defRPr lang="de-DE" sz="1600" kern="1200" dirty="0" smtClean="0">
                <a:solidFill>
                  <a:schemeClr val="tx1"/>
                </a:solidFill>
                <a:latin typeface="Arial" pitchFamily="34" charset="0"/>
                <a:ea typeface="+mn-ea"/>
                <a:cs typeface="Arial" pitchFamily="34" charset="0"/>
              </a:defRPr>
            </a:lvl3pPr>
            <a:lvl4pPr algn="l" defTabSz="914400" rtl="0" eaLnBrk="1" latinLnBrk="0" hangingPunct="1">
              <a:spcBef>
                <a:spcPts val="1100"/>
              </a:spcBef>
              <a:buClr>
                <a:schemeClr val="tx2"/>
              </a:buClr>
              <a:buFont typeface="Wingdings" pitchFamily="2" charset="2"/>
              <a:buChar char="§"/>
              <a:defRPr lang="de-DE" sz="14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None/>
              <a:defRPr lang="de-DE" sz="1800" b="1"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2" name="Inhaltsplatzhalter 3"/>
          <p:cNvSpPr>
            <a:spLocks noGrp="1"/>
          </p:cNvSpPr>
          <p:nvPr>
            <p:ph sz="half" idx="2"/>
          </p:nvPr>
        </p:nvSpPr>
        <p:spPr>
          <a:xfrm>
            <a:off x="4643438" y="1592263"/>
            <a:ext cx="3024187" cy="4608511"/>
          </a:xfrm>
        </p:spPr>
        <p:txBody>
          <a:bodyPr vert="horz" lIns="0" tIns="0" rIns="0" bIns="0" rtlCol="0">
            <a:noAutofit/>
          </a:bodyPr>
          <a:lstStyle>
            <a:lvl1pPr marL="179388" indent="-179388" algn="l" defTabSz="914400" rtl="0" eaLnBrk="1" latinLnBrk="0" hangingPunct="1">
              <a:spcBef>
                <a:spcPts val="11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1pPr>
            <a:lvl2pPr algn="l" defTabSz="914400" rtl="0" eaLnBrk="1" latinLnBrk="0" hangingPunct="1">
              <a:spcBef>
                <a:spcPts val="11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2pPr>
            <a:lvl3pPr algn="l" defTabSz="914400" rtl="0" eaLnBrk="1" latinLnBrk="0" hangingPunct="1">
              <a:spcBef>
                <a:spcPts val="1100"/>
              </a:spcBef>
              <a:buClr>
                <a:schemeClr val="tx2"/>
              </a:buClr>
              <a:buFont typeface="Wingdings" pitchFamily="2" charset="2"/>
              <a:buChar char="§"/>
              <a:defRPr lang="de-DE" sz="1600" kern="1200" smtClean="0">
                <a:solidFill>
                  <a:schemeClr val="tx1"/>
                </a:solidFill>
                <a:latin typeface="Arial" pitchFamily="34" charset="0"/>
                <a:ea typeface="+mn-ea"/>
                <a:cs typeface="Arial" pitchFamily="34" charset="0"/>
              </a:defRPr>
            </a:lvl3pPr>
            <a:lvl4pPr algn="l" defTabSz="914400" rtl="0" eaLnBrk="1" latinLnBrk="0" hangingPunct="1">
              <a:spcBef>
                <a:spcPts val="1100"/>
              </a:spcBef>
              <a:buClr>
                <a:schemeClr val="tx2"/>
              </a:buClr>
              <a:buFont typeface="Wingdings" pitchFamily="2" charset="2"/>
              <a:buChar char="§"/>
              <a:defRPr lang="de-DE" sz="1400" kern="120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None/>
              <a:defRPr lang="de-DE" sz="1800" b="1"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3"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4"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5"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6"/>
          </p:nvPr>
        </p:nvSpPr>
        <p:spPr/>
        <p:txBody>
          <a:bodyPr/>
          <a:lstStyle/>
          <a:p>
            <a:fld id="{A468F9DF-0146-4A79-922E-9A17715CF4EF}" type="datetime4">
              <a:rPr lang="en-US">
                <a:solidFill>
                  <a:srgbClr val="000000"/>
                </a:solidFill>
              </a:rPr>
              <a:pPr/>
              <a:t>November 14, 2013</a:t>
            </a:fld>
            <a:endParaRPr dirty="0">
              <a:solidFill>
                <a:srgbClr val="000000"/>
              </a:solidFill>
            </a:endParaRPr>
          </a:p>
        </p:txBody>
      </p:sp>
      <p:sp>
        <p:nvSpPr>
          <p:cNvPr id="16" name="Foliennummernplatzhalter 15"/>
          <p:cNvSpPr>
            <a:spLocks noGrp="1"/>
          </p:cNvSpPr>
          <p:nvPr>
            <p:ph type="sldNum" sz="quarter" idx="17"/>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7" name="Fußzeilenplatzhalter 16"/>
          <p:cNvSpPr>
            <a:spLocks noGrp="1"/>
          </p:cNvSpPr>
          <p:nvPr>
            <p:ph type="ftr" sz="quarter" idx="18"/>
          </p:nvPr>
        </p:nvSpPr>
        <p:spPr/>
        <p:txBody>
          <a:bodyPr/>
          <a:lstStyle/>
          <a:p>
            <a:r>
              <a:rPr lang="en-US">
                <a:solidFill>
                  <a:srgbClr val="000000"/>
                </a:solidFill>
              </a:rPr>
              <a:t>© ABB Group</a:t>
            </a:r>
          </a:p>
        </p:txBody>
      </p:sp>
    </p:spTree>
    <p:extLst>
      <p:ext uri="{BB962C8B-B14F-4D97-AF65-F5344CB8AC3E}">
        <p14:creationId xmlns:p14="http://schemas.microsoft.com/office/powerpoint/2010/main" val="2481839121"/>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ontent slide two pictures besides text">
    <p:spTree>
      <p:nvGrpSpPr>
        <p:cNvPr id="1" name=""/>
        <p:cNvGrpSpPr/>
        <p:nvPr/>
      </p:nvGrpSpPr>
      <p:grpSpPr>
        <a:xfrm>
          <a:off x="0" y="0"/>
          <a:ext cx="0" cy="0"/>
          <a:chOff x="0" y="0"/>
          <a:chExt cx="0" cy="0"/>
        </a:xfrm>
      </p:grpSpPr>
      <p:sp>
        <p:nvSpPr>
          <p:cNvPr id="12" name="Inhaltsplatzhalter 2"/>
          <p:cNvSpPr>
            <a:spLocks noGrp="1"/>
          </p:cNvSpPr>
          <p:nvPr>
            <p:ph idx="1"/>
          </p:nvPr>
        </p:nvSpPr>
        <p:spPr>
          <a:xfrm>
            <a:off x="1476374"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4" name="Inhaltsplatzhalter 2"/>
          <p:cNvSpPr>
            <a:spLocks noGrp="1"/>
          </p:cNvSpPr>
          <p:nvPr>
            <p:ph idx="11"/>
          </p:nvPr>
        </p:nvSpPr>
        <p:spPr>
          <a:xfrm>
            <a:off x="1476374"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5" name="Inhaltsplatzhalter 3"/>
          <p:cNvSpPr>
            <a:spLocks noGrp="1"/>
          </p:cNvSpPr>
          <p:nvPr>
            <p:ph sz="half" idx="2"/>
          </p:nvPr>
        </p:nvSpPr>
        <p:spPr>
          <a:xfrm>
            <a:off x="4646612" y="1592263"/>
            <a:ext cx="3021013" cy="4608512"/>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6"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7"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8"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6"/>
          </p:nvPr>
        </p:nvSpPr>
        <p:spPr/>
        <p:txBody>
          <a:bodyPr/>
          <a:lstStyle/>
          <a:p>
            <a:fld id="{77046C7A-5174-4D8D-9B75-902D2DDB69A1}" type="datetime4">
              <a:rPr lang="en-US">
                <a:solidFill>
                  <a:srgbClr val="000000"/>
                </a:solidFill>
              </a:rPr>
              <a:pPr/>
              <a:t>November 14, 2013</a:t>
            </a:fld>
            <a:endParaRPr dirty="0">
              <a:solidFill>
                <a:srgbClr val="000000"/>
              </a:solidFill>
            </a:endParaRPr>
          </a:p>
        </p:txBody>
      </p:sp>
      <p:sp>
        <p:nvSpPr>
          <p:cNvPr id="13" name="Foliennummernplatzhalter 12"/>
          <p:cNvSpPr>
            <a:spLocks noGrp="1"/>
          </p:cNvSpPr>
          <p:nvPr>
            <p:ph type="sldNum" sz="quarter" idx="17"/>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9" name="Fußzeilenplatzhalter 18"/>
          <p:cNvSpPr>
            <a:spLocks noGrp="1"/>
          </p:cNvSpPr>
          <p:nvPr>
            <p:ph type="ftr" sz="quarter" idx="18"/>
          </p:nvPr>
        </p:nvSpPr>
        <p:spPr/>
        <p:txBody>
          <a:bodyPr/>
          <a:lstStyle/>
          <a:p>
            <a:r>
              <a:rPr lang="en-US">
                <a:solidFill>
                  <a:srgbClr val="000000"/>
                </a:solidFill>
              </a:rPr>
              <a:t>© ABB Group</a:t>
            </a:r>
          </a:p>
        </p:txBody>
      </p:sp>
    </p:spTree>
    <p:extLst>
      <p:ext uri="{BB962C8B-B14F-4D97-AF65-F5344CB8AC3E}">
        <p14:creationId xmlns:p14="http://schemas.microsoft.com/office/powerpoint/2010/main" val="2116299100"/>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Content slide four pictures">
    <p:spTree>
      <p:nvGrpSpPr>
        <p:cNvPr id="1" name=""/>
        <p:cNvGrpSpPr/>
        <p:nvPr/>
      </p:nvGrpSpPr>
      <p:grpSpPr>
        <a:xfrm>
          <a:off x="0" y="0"/>
          <a:ext cx="0" cy="0"/>
          <a:chOff x="0" y="0"/>
          <a:chExt cx="0" cy="0"/>
        </a:xfrm>
      </p:grpSpPr>
      <p:sp>
        <p:nvSpPr>
          <p:cNvPr id="13" name="Inhaltsplatzhalter 2"/>
          <p:cNvSpPr>
            <a:spLocks noGrp="1"/>
          </p:cNvSpPr>
          <p:nvPr>
            <p:ph idx="1"/>
          </p:nvPr>
        </p:nvSpPr>
        <p:spPr>
          <a:xfrm>
            <a:off x="1476374"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6" name="Inhaltsplatzhalter 2"/>
          <p:cNvSpPr>
            <a:spLocks noGrp="1"/>
          </p:cNvSpPr>
          <p:nvPr>
            <p:ph idx="11"/>
          </p:nvPr>
        </p:nvSpPr>
        <p:spPr>
          <a:xfrm>
            <a:off x="1476374"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7" name="Inhaltsplatzhalter 2"/>
          <p:cNvSpPr>
            <a:spLocks noGrp="1"/>
          </p:cNvSpPr>
          <p:nvPr>
            <p:ph idx="12"/>
          </p:nvPr>
        </p:nvSpPr>
        <p:spPr>
          <a:xfrm>
            <a:off x="4643436"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8" name="Inhaltsplatzhalter 2"/>
          <p:cNvSpPr>
            <a:spLocks noGrp="1"/>
          </p:cNvSpPr>
          <p:nvPr>
            <p:ph idx="13"/>
          </p:nvPr>
        </p:nvSpPr>
        <p:spPr>
          <a:xfrm>
            <a:off x="4643436"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9"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2" name="Datumsplatzhalter 11"/>
          <p:cNvSpPr>
            <a:spLocks noGrp="1"/>
          </p:cNvSpPr>
          <p:nvPr>
            <p:ph type="dt" sz="half" idx="16"/>
          </p:nvPr>
        </p:nvSpPr>
        <p:spPr/>
        <p:txBody>
          <a:bodyPr/>
          <a:lstStyle/>
          <a:p>
            <a:fld id="{BCBFEA01-139E-4D54-BA73-354964320011}" type="datetime4">
              <a:rPr lang="en-US">
                <a:solidFill>
                  <a:srgbClr val="000000"/>
                </a:solidFill>
              </a:rPr>
              <a:pPr/>
              <a:t>November 14, 2013</a:t>
            </a:fld>
            <a:endParaRPr dirty="0">
              <a:solidFill>
                <a:srgbClr val="000000"/>
              </a:solidFill>
            </a:endParaRPr>
          </a:p>
        </p:txBody>
      </p:sp>
      <p:sp>
        <p:nvSpPr>
          <p:cNvPr id="14" name="Foliennummernplatzhalter 13"/>
          <p:cNvSpPr>
            <a:spLocks noGrp="1"/>
          </p:cNvSpPr>
          <p:nvPr>
            <p:ph type="sldNum" sz="quarter" idx="17"/>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5" name="Fußzeilenplatzhalter 14"/>
          <p:cNvSpPr>
            <a:spLocks noGrp="1"/>
          </p:cNvSpPr>
          <p:nvPr>
            <p:ph type="ftr" sz="quarter" idx="18"/>
          </p:nvPr>
        </p:nvSpPr>
        <p:spPr/>
        <p:txBody>
          <a:bodyPr/>
          <a:lstStyle/>
          <a:p>
            <a:r>
              <a:rPr lang="en-US">
                <a:solidFill>
                  <a:srgbClr val="000000"/>
                </a:solidFill>
              </a:rPr>
              <a:t>© ABB Group</a:t>
            </a:r>
          </a:p>
        </p:txBody>
      </p:sp>
    </p:spTree>
    <p:extLst>
      <p:ext uri="{BB962C8B-B14F-4D97-AF65-F5344CB8AC3E}">
        <p14:creationId xmlns:p14="http://schemas.microsoft.com/office/powerpoint/2010/main" val="2495178867"/>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ontent slide one picture">
    <p:spTree>
      <p:nvGrpSpPr>
        <p:cNvPr id="1" name=""/>
        <p:cNvGrpSpPr/>
        <p:nvPr/>
      </p:nvGrpSpPr>
      <p:grpSpPr>
        <a:xfrm>
          <a:off x="0" y="0"/>
          <a:ext cx="0" cy="0"/>
          <a:chOff x="0" y="0"/>
          <a:chExt cx="0" cy="0"/>
        </a:xfrm>
      </p:grpSpPr>
      <p:sp>
        <p:nvSpPr>
          <p:cNvPr id="8" name="Inhaltsplatzhalter 2"/>
          <p:cNvSpPr>
            <a:spLocks noGrp="1"/>
          </p:cNvSpPr>
          <p:nvPr>
            <p:ph idx="1"/>
          </p:nvPr>
        </p:nvSpPr>
        <p:spPr>
          <a:xfrm>
            <a:off x="215900" y="1592263"/>
            <a:ext cx="8712200"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1"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2" name="Untertitel 2"/>
          <p:cNvSpPr>
            <a:spLocks noGrp="1"/>
          </p:cNvSpPr>
          <p:nvPr>
            <p:ph type="subTitle" idx="10"/>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1"/>
          </p:nvPr>
        </p:nvSpPr>
        <p:spPr/>
        <p:txBody>
          <a:bodyPr/>
          <a:lstStyle/>
          <a:p>
            <a:fld id="{AEE36803-F961-4D49-B4A3-35A3976761BD}" type="datetime4">
              <a:rPr lang="en-US">
                <a:solidFill>
                  <a:srgbClr val="000000"/>
                </a:solidFill>
              </a:rPr>
              <a:pPr/>
              <a:t>November 14, 2013</a:t>
            </a:fld>
            <a:endParaRPr dirty="0">
              <a:solidFill>
                <a:srgbClr val="000000"/>
              </a:solidFill>
            </a:endParaRPr>
          </a:p>
        </p:txBody>
      </p:sp>
      <p:sp>
        <p:nvSpPr>
          <p:cNvPr id="10" name="Foliennummernplatzhalter 9"/>
          <p:cNvSpPr>
            <a:spLocks noGrp="1"/>
          </p:cNvSpPr>
          <p:nvPr>
            <p:ph type="sldNum" sz="quarter" idx="12"/>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3" name="Fußzeilenplatzhalter 12"/>
          <p:cNvSpPr>
            <a:spLocks noGrp="1"/>
          </p:cNvSpPr>
          <p:nvPr>
            <p:ph type="ftr" sz="quarter" idx="13"/>
          </p:nvPr>
        </p:nvSpPr>
        <p:spPr/>
        <p:txBody>
          <a:bodyPr/>
          <a:lstStyle/>
          <a:p>
            <a:r>
              <a:rPr lang="en-US">
                <a:solidFill>
                  <a:srgbClr val="000000"/>
                </a:solidFill>
              </a:rPr>
              <a:t>© ABB Group</a:t>
            </a:r>
          </a:p>
        </p:txBody>
      </p:sp>
    </p:spTree>
    <p:extLst>
      <p:ext uri="{BB962C8B-B14F-4D97-AF65-F5344CB8AC3E}">
        <p14:creationId xmlns:p14="http://schemas.microsoft.com/office/powerpoint/2010/main" val="231893068"/>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Content slide two pictures">
    <p:spTree>
      <p:nvGrpSpPr>
        <p:cNvPr id="1" name=""/>
        <p:cNvGrpSpPr/>
        <p:nvPr/>
      </p:nvGrpSpPr>
      <p:grpSpPr>
        <a:xfrm>
          <a:off x="0" y="0"/>
          <a:ext cx="0" cy="0"/>
          <a:chOff x="0" y="0"/>
          <a:chExt cx="0" cy="0"/>
        </a:xfrm>
      </p:grpSpPr>
      <p:sp>
        <p:nvSpPr>
          <p:cNvPr id="10" name="Inhaltsplatzhalter 2"/>
          <p:cNvSpPr>
            <a:spLocks noGrp="1"/>
          </p:cNvSpPr>
          <p:nvPr>
            <p:ph idx="1"/>
          </p:nvPr>
        </p:nvSpPr>
        <p:spPr>
          <a:xfrm>
            <a:off x="215900" y="1592263"/>
            <a:ext cx="4284663"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3" name="Inhaltsplatzhalter 2"/>
          <p:cNvSpPr>
            <a:spLocks noGrp="1"/>
          </p:cNvSpPr>
          <p:nvPr>
            <p:ph idx="12"/>
          </p:nvPr>
        </p:nvSpPr>
        <p:spPr>
          <a:xfrm>
            <a:off x="4643439" y="1592263"/>
            <a:ext cx="4284662"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4"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5" name="Untertitel 2"/>
          <p:cNvSpPr>
            <a:spLocks noGrp="1"/>
          </p:cNvSpPr>
          <p:nvPr>
            <p:ph type="subTitle" idx="13"/>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4"/>
          </p:nvPr>
        </p:nvSpPr>
        <p:spPr/>
        <p:txBody>
          <a:bodyPr/>
          <a:lstStyle/>
          <a:p>
            <a:fld id="{10227F4E-D4B6-4DFE-B1CF-E2DDC5ED3BD0}" type="datetime4">
              <a:rPr lang="en-US">
                <a:solidFill>
                  <a:srgbClr val="000000"/>
                </a:solidFill>
              </a:rPr>
              <a:pPr/>
              <a:t>November 14, 2013</a:t>
            </a:fld>
            <a:endParaRPr dirty="0">
              <a:solidFill>
                <a:srgbClr val="000000"/>
              </a:solidFill>
            </a:endParaRPr>
          </a:p>
        </p:txBody>
      </p:sp>
      <p:sp>
        <p:nvSpPr>
          <p:cNvPr id="11" name="Foliennummernplatzhalter 10"/>
          <p:cNvSpPr>
            <a:spLocks noGrp="1"/>
          </p:cNvSpPr>
          <p:nvPr>
            <p:ph type="sldNum" sz="quarter" idx="15"/>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2" name="Fußzeilenplatzhalter 11"/>
          <p:cNvSpPr>
            <a:spLocks noGrp="1"/>
          </p:cNvSpPr>
          <p:nvPr>
            <p:ph type="ftr" sz="quarter" idx="16"/>
          </p:nvPr>
        </p:nvSpPr>
        <p:spPr/>
        <p:txBody>
          <a:bodyPr/>
          <a:lstStyle/>
          <a:p>
            <a:r>
              <a:rPr lang="en-US">
                <a:solidFill>
                  <a:srgbClr val="000000"/>
                </a:solidFill>
              </a:rPr>
              <a:t>© ABB Group</a:t>
            </a:r>
          </a:p>
        </p:txBody>
      </p:sp>
    </p:spTree>
    <p:extLst>
      <p:ext uri="{BB962C8B-B14F-4D97-AF65-F5344CB8AC3E}">
        <p14:creationId xmlns:p14="http://schemas.microsoft.com/office/powerpoint/2010/main" val="27931919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without picture">
    <p:spTree>
      <p:nvGrpSpPr>
        <p:cNvPr id="1" name=""/>
        <p:cNvGrpSpPr/>
        <p:nvPr/>
      </p:nvGrpSpPr>
      <p:grpSpPr>
        <a:xfrm>
          <a:off x="0" y="0"/>
          <a:ext cx="0" cy="0"/>
          <a:chOff x="0" y="0"/>
          <a:chExt cx="0" cy="0"/>
        </a:xfrm>
      </p:grpSpPr>
      <p:sp>
        <p:nvSpPr>
          <p:cNvPr id="8" name="Rechteck 7"/>
          <p:cNvSpPr/>
          <p:nvPr userDrawn="1"/>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2" name="Titel 1"/>
          <p:cNvSpPr>
            <a:spLocks noGrp="1"/>
          </p:cNvSpPr>
          <p:nvPr>
            <p:ph type="ctrTitle"/>
          </p:nvPr>
        </p:nvSpPr>
        <p:spPr>
          <a:xfrm>
            <a:off x="215900" y="225425"/>
            <a:ext cx="8712200" cy="3970348"/>
          </a:xfrm>
        </p:spPr>
        <p:txBody>
          <a:bodyPr lIns="144000" tIns="144000" rIns="0" bIns="0" anchor="t">
            <a:normAutofit/>
          </a:bodyPr>
          <a:lstStyle>
            <a:lvl1pPr algn="l">
              <a:defRPr sz="4000">
                <a:solidFill>
                  <a:schemeClr val="accent2"/>
                </a:solidFill>
                <a:latin typeface="Arial" pitchFamily="34" charset="0"/>
                <a:cs typeface="Arial" pitchFamily="34"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215899" y="5254650"/>
            <a:ext cx="7451725" cy="190800"/>
          </a:xfrm>
        </p:spPr>
        <p:txBody>
          <a:bodyPr vert="horz" lIns="144000" tIns="0" rIns="0" bIns="0" rtlCol="0" anchor="t">
            <a:normAutofit/>
          </a:bodyPr>
          <a:lstStyle>
            <a:lvl1pPr marL="0" indent="0" algn="l" defTabSz="914400" rtl="0" eaLnBrk="1" latinLnBrk="0" hangingPunct="1">
              <a:spcBef>
                <a:spcPct val="0"/>
              </a:spcBef>
              <a:buNone/>
              <a:defRPr lang="de-DE" sz="1200" b="1" kern="1200" dirty="0" smtClean="0">
                <a:solidFill>
                  <a:schemeClr val="bg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pic>
        <p:nvPicPr>
          <p:cNvPr id="4099"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1278507532"/>
      </p:ext>
    </p:extLst>
  </p:cSld>
  <p:clrMapOvr>
    <a:masterClrMapping/>
  </p:clrMapOvr>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Content slide bar graph">
    <p:spTree>
      <p:nvGrpSpPr>
        <p:cNvPr id="1" name=""/>
        <p:cNvGrpSpPr/>
        <p:nvPr/>
      </p:nvGrpSpPr>
      <p:grpSpPr>
        <a:xfrm>
          <a:off x="0" y="0"/>
          <a:ext cx="0" cy="0"/>
          <a:chOff x="0" y="0"/>
          <a:chExt cx="0" cy="0"/>
        </a:xfrm>
      </p:grpSpPr>
      <p:sp>
        <p:nvSpPr>
          <p:cNvPr id="12" name="Inhaltsplatzhalter 12"/>
          <p:cNvSpPr>
            <a:spLocks noGrp="1"/>
          </p:cNvSpPr>
          <p:nvPr>
            <p:ph sz="quarter" idx="15"/>
          </p:nvPr>
        </p:nvSpPr>
        <p:spPr>
          <a:xfrm>
            <a:off x="1476375" y="2162175"/>
            <a:ext cx="7451725" cy="4038600"/>
          </a:xfrm>
        </p:spPr>
        <p:txBody>
          <a:bodyPr vert="horz" lIns="0" tIns="0" rIns="0" bIns="0" rtlCol="0">
            <a:noAutofit/>
          </a:bodyPr>
          <a:lstStyle>
            <a:lvl1pPr>
              <a:defRPr lang="de-DE" dirty="0"/>
            </a:lvl1pPr>
          </a:lstStyle>
          <a:p>
            <a:pPr lvl="0"/>
            <a:r>
              <a:rPr lang="en-US" smtClean="0"/>
              <a:t>Click to edit Master text styles</a:t>
            </a:r>
          </a:p>
        </p:txBody>
      </p:sp>
      <p:sp>
        <p:nvSpPr>
          <p:cNvPr id="14" name="Textplatzhalter 7"/>
          <p:cNvSpPr>
            <a:spLocks noGrp="1"/>
          </p:cNvSpPr>
          <p:nvPr>
            <p:ph type="body" sz="quarter" idx="12"/>
          </p:nvPr>
        </p:nvSpPr>
        <p:spPr>
          <a:xfrm>
            <a:off x="1476375" y="1581149"/>
            <a:ext cx="7451725" cy="581025"/>
          </a:xfrm>
        </p:spPr>
        <p:txBody>
          <a:bodyPr>
            <a:noAutofit/>
          </a:bodyPr>
          <a:lstStyle>
            <a:lvl1pPr marL="0" marR="0" indent="0" algn="l" defTabSz="914400" rtl="0" eaLnBrk="1" fontAlgn="auto" latinLnBrk="0" hangingPunct="1">
              <a:lnSpc>
                <a:spcPct val="100000"/>
              </a:lnSpc>
              <a:spcBef>
                <a:spcPts val="0"/>
              </a:spcBef>
              <a:spcAft>
                <a:spcPts val="0"/>
              </a:spcAft>
              <a:buClr>
                <a:schemeClr val="accent1"/>
              </a:buClr>
              <a:buSzTx/>
              <a:buFont typeface="Wingdings" pitchFamily="2" charset="2"/>
              <a:buNone/>
              <a:tabLst/>
              <a:defRPr sz="1400" b="1"/>
            </a:lvl1pPr>
          </a:lstStyle>
          <a:p>
            <a:pPr lvl="0"/>
            <a:r>
              <a:rPr lang="en-US" smtClean="0"/>
              <a:t>Click to edit Master text styles</a:t>
            </a:r>
          </a:p>
        </p:txBody>
      </p:sp>
      <p:sp>
        <p:nvSpPr>
          <p:cNvPr id="15" name="Inhaltsplatzhalter 10"/>
          <p:cNvSpPr>
            <a:spLocks noGrp="1"/>
          </p:cNvSpPr>
          <p:nvPr>
            <p:ph sz="quarter" idx="13"/>
          </p:nvPr>
        </p:nvSpPr>
        <p:spPr>
          <a:xfrm>
            <a:off x="215900" y="1592263"/>
            <a:ext cx="1116013" cy="4608512"/>
          </a:xfrm>
        </p:spPr>
        <p:txBody>
          <a:bodyPr vert="horz" lIns="0" tIns="36000" rIns="0" bIns="0" numCol="1" spcCol="396000" rtlCol="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lang="de-DE" sz="900" kern="1200">
                <a:solidFill>
                  <a:schemeClr val="tx1"/>
                </a:solidFill>
                <a:latin typeface="Arial" pitchFamily="34" charset="0"/>
                <a:ea typeface="+mn-ea"/>
                <a:cs typeface="Arial" pitchFamily="34" charset="0"/>
              </a:defRPr>
            </a:lvl1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6"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7"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0" name="Datumsplatzhalter 9"/>
          <p:cNvSpPr>
            <a:spLocks noGrp="1"/>
          </p:cNvSpPr>
          <p:nvPr>
            <p:ph type="dt" sz="half" idx="16"/>
          </p:nvPr>
        </p:nvSpPr>
        <p:spPr/>
        <p:txBody>
          <a:bodyPr/>
          <a:lstStyle/>
          <a:p>
            <a:fld id="{2D8A4D6A-0FEA-40AA-8188-55736FABD706}" type="datetime4">
              <a:rPr lang="en-US">
                <a:solidFill>
                  <a:srgbClr val="000000"/>
                </a:solidFill>
              </a:rPr>
              <a:pPr/>
              <a:t>November 14, 2013</a:t>
            </a:fld>
            <a:endParaRPr dirty="0">
              <a:solidFill>
                <a:srgbClr val="000000"/>
              </a:solidFill>
            </a:endParaRPr>
          </a:p>
        </p:txBody>
      </p:sp>
      <p:sp>
        <p:nvSpPr>
          <p:cNvPr id="11" name="Foliennummernplatzhalter 10"/>
          <p:cNvSpPr>
            <a:spLocks noGrp="1"/>
          </p:cNvSpPr>
          <p:nvPr>
            <p:ph type="sldNum" sz="quarter" idx="17"/>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3" name="Fußzeilenplatzhalter 12"/>
          <p:cNvSpPr>
            <a:spLocks noGrp="1"/>
          </p:cNvSpPr>
          <p:nvPr>
            <p:ph type="ftr" sz="quarter" idx="18"/>
          </p:nvPr>
        </p:nvSpPr>
        <p:spPr/>
        <p:txBody>
          <a:bodyPr/>
          <a:lstStyle/>
          <a:p>
            <a:r>
              <a:rPr lang="en-US">
                <a:solidFill>
                  <a:srgbClr val="000000"/>
                </a:solidFill>
              </a:rPr>
              <a:t>© ABB Group</a:t>
            </a:r>
          </a:p>
        </p:txBody>
      </p:sp>
    </p:spTree>
    <p:extLst>
      <p:ext uri="{BB962C8B-B14F-4D97-AF65-F5344CB8AC3E}">
        <p14:creationId xmlns:p14="http://schemas.microsoft.com/office/powerpoint/2010/main" val="1183962380"/>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Content slide movie 16:9">
    <p:spTree>
      <p:nvGrpSpPr>
        <p:cNvPr id="1" name=""/>
        <p:cNvGrpSpPr/>
        <p:nvPr/>
      </p:nvGrpSpPr>
      <p:grpSpPr>
        <a:xfrm>
          <a:off x="0" y="0"/>
          <a:ext cx="0" cy="0"/>
          <a:chOff x="0" y="0"/>
          <a:chExt cx="0" cy="0"/>
        </a:xfrm>
      </p:grpSpPr>
      <p:sp>
        <p:nvSpPr>
          <p:cNvPr id="7" name="Inhaltsplatzhalter 2"/>
          <p:cNvSpPr>
            <a:spLocks noGrp="1"/>
          </p:cNvSpPr>
          <p:nvPr>
            <p:ph idx="1"/>
          </p:nvPr>
        </p:nvSpPr>
        <p:spPr>
          <a:xfrm>
            <a:off x="0" y="1592262"/>
            <a:ext cx="9144000" cy="5265737"/>
          </a:xfrm>
          <a:solidFill>
            <a:schemeClr val="bg2"/>
          </a:solidFill>
        </p:spPr>
        <p:txBody>
          <a:bodyPr/>
          <a:lstStyle>
            <a:lvl1pPr marL="0" indent="0">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5" name="Rechteck 3"/>
          <p:cNvSpPr/>
          <p:nvPr userDrawn="1"/>
        </p:nvSpPr>
        <p:spPr>
          <a:xfrm>
            <a:off x="0" y="0"/>
            <a:ext cx="9144000" cy="159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Tree>
    <p:extLst>
      <p:ext uri="{BB962C8B-B14F-4D97-AF65-F5344CB8AC3E}">
        <p14:creationId xmlns:p14="http://schemas.microsoft.com/office/powerpoint/2010/main" val="3542665126"/>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Content slide movie 4:3">
    <p:spTree>
      <p:nvGrpSpPr>
        <p:cNvPr id="1" name=""/>
        <p:cNvGrpSpPr/>
        <p:nvPr/>
      </p:nvGrpSpPr>
      <p:grpSpPr>
        <a:xfrm>
          <a:off x="0" y="0"/>
          <a:ext cx="0" cy="0"/>
          <a:chOff x="0" y="0"/>
          <a:chExt cx="0" cy="0"/>
        </a:xfrm>
      </p:grpSpPr>
      <p:sp>
        <p:nvSpPr>
          <p:cNvPr id="7" name="Inhaltsplatzhalter 2"/>
          <p:cNvSpPr>
            <a:spLocks noGrp="1"/>
          </p:cNvSpPr>
          <p:nvPr>
            <p:ph idx="1"/>
          </p:nvPr>
        </p:nvSpPr>
        <p:spPr>
          <a:xfrm>
            <a:off x="0" y="0"/>
            <a:ext cx="9144000" cy="6857999"/>
          </a:xfrm>
          <a:solidFill>
            <a:schemeClr val="bg2"/>
          </a:solidFill>
        </p:spPr>
        <p:txBody>
          <a:bodyPr/>
          <a:lstStyle>
            <a:lvl1pPr marL="0" indent="0">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Tree>
    <p:extLst>
      <p:ext uri="{BB962C8B-B14F-4D97-AF65-F5344CB8AC3E}">
        <p14:creationId xmlns:p14="http://schemas.microsoft.com/office/powerpoint/2010/main" val="610906944"/>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grpSp>
        <p:nvGrpSpPr>
          <p:cNvPr id="6" name="Group 2"/>
          <p:cNvGrpSpPr>
            <a:grpSpLocks/>
          </p:cNvGrpSpPr>
          <p:nvPr userDrawn="1"/>
        </p:nvGrpSpPr>
        <p:grpSpPr bwMode="auto">
          <a:xfrm>
            <a:off x="0" y="0"/>
            <a:ext cx="9144000" cy="6858000"/>
            <a:chOff x="0" y="0"/>
            <a:chExt cx="5760" cy="4320"/>
          </a:xfrm>
        </p:grpSpPr>
        <p:sp>
          <p:nvSpPr>
            <p:cNvPr id="7" name="Rectangle 3"/>
            <p:cNvSpPr>
              <a:spLocks noChangeArrowheads="1"/>
            </p:cNvSpPr>
            <p:nvPr/>
          </p:nvSpPr>
          <p:spPr bwMode="auto">
            <a:xfrm>
              <a:off x="0" y="0"/>
              <a:ext cx="5760" cy="4320"/>
            </a:xfrm>
            <a:prstGeom prst="rect">
              <a:avLst/>
            </a:prstGeom>
            <a:noFill/>
            <a:ln w="9525" algn="ctr">
              <a:noFill/>
              <a:miter lim="800000"/>
              <a:headEnd/>
              <a:tailEnd/>
            </a:ln>
            <a:effectLst/>
          </p:spPr>
          <p:txBody>
            <a:bodyPr vert="horz" wrap="none" lIns="0" tIns="0" rIns="0" bIns="0" numCol="1" anchor="ctr" anchorCtr="0" compatLnSpc="1">
              <a:prstTxWarp prst="textNoShape">
                <a:avLst/>
              </a:prstTxWarp>
            </a:bodyPr>
            <a:lstStyle/>
            <a:p>
              <a:pPr fontAlgn="auto">
                <a:spcBef>
                  <a:spcPts val="0"/>
                </a:spcBef>
                <a:spcAft>
                  <a:spcPts val="0"/>
                </a:spcAft>
                <a:buClrTx/>
                <a:buSzTx/>
                <a:buFontTx/>
                <a:buNone/>
              </a:pPr>
              <a:endParaRPr lang="de-DE">
                <a:latin typeface="Arial"/>
              </a:endParaRPr>
            </a:p>
          </p:txBody>
        </p:sp>
        <p:pic>
          <p:nvPicPr>
            <p:cNvPr id="8" name="Picture 4" descr="ABB1ClaimL_rgb300_100mmLIGHT Kopi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7" y="1660"/>
              <a:ext cx="5031" cy="743"/>
            </a:xfrm>
            <a:prstGeom prst="rect">
              <a:avLst/>
            </a:prstGeom>
            <a:noFill/>
          </p:spPr>
        </p:pic>
      </p:grpSp>
    </p:spTree>
    <p:extLst>
      <p:ext uri="{BB962C8B-B14F-4D97-AF65-F5344CB8AC3E}">
        <p14:creationId xmlns:p14="http://schemas.microsoft.com/office/powerpoint/2010/main" val="405702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Title slide default with picture">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14" name="Titel 1"/>
          <p:cNvSpPr>
            <a:spLocks noGrp="1"/>
          </p:cNvSpPr>
          <p:nvPr>
            <p:ph type="ctrTitle"/>
          </p:nvPr>
        </p:nvSpPr>
        <p:spPr>
          <a:xfrm>
            <a:off x="215900" y="4181485"/>
            <a:ext cx="8712200" cy="2019289"/>
          </a:xfrm>
          <a:solidFill>
            <a:schemeClr val="tx1"/>
          </a:solidFill>
        </p:spPr>
        <p:txBody>
          <a:bodyPr wrap="square"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5" name="Untertitel 2"/>
          <p:cNvSpPr>
            <a:spLocks noGrp="1"/>
          </p:cNvSpPr>
          <p:nvPr>
            <p:ph type="subTitle" idx="1"/>
          </p:nvPr>
        </p:nvSpPr>
        <p:spPr>
          <a:xfrm>
            <a:off x="215900" y="4740195"/>
            <a:ext cx="8712200" cy="1460580"/>
          </a:xfrm>
          <a:solidFill>
            <a:schemeClr val="tx1"/>
          </a:solidFill>
        </p:spPr>
        <p:txBody>
          <a:bodyPr vert="horz" wrap="square"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16" name="Text Placeholder 12"/>
          <p:cNvSpPr>
            <a:spLocks noGrp="1"/>
          </p:cNvSpPr>
          <p:nvPr>
            <p:ph type="body" sz="quarter" idx="10"/>
          </p:nvPr>
        </p:nvSpPr>
        <p:spPr>
          <a:xfrm>
            <a:off x="215900" y="3968750"/>
            <a:ext cx="8712200" cy="216000"/>
          </a:xfrm>
          <a:solidFill>
            <a:schemeClr val="tx1"/>
          </a:solidFill>
        </p:spPr>
        <p:txBody>
          <a:bodyPr vert="horz" wrap="square"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1" name="Grafik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14" y="225425"/>
            <a:ext cx="8705850" cy="3562350"/>
          </a:xfrm>
          <a:prstGeom prst="rect">
            <a:avLst/>
          </a:prstGeom>
        </p:spPr>
      </p:pic>
      <p:pic>
        <p:nvPicPr>
          <p:cNvPr id="12" name="Picture 3" descr="ABB2logo RGB"/>
          <p:cNvPicPr>
            <a:picLocks noChangeAspect="1" noChangeArrowheads="1"/>
          </p:cNvPicPr>
          <p:nvPr userDrawn="1"/>
        </p:nvPicPr>
        <p:blipFill>
          <a:blip r:embed="rId3"/>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771839071"/>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Title slide default">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10" name="Bildplatzhalter 9"/>
          <p:cNvSpPr>
            <a:spLocks noGrp="1"/>
          </p:cNvSpPr>
          <p:nvPr>
            <p:ph type="pic" sz="quarter" idx="12"/>
          </p:nvPr>
        </p:nvSpPr>
        <p:spPr>
          <a:xfrm>
            <a:off x="214314" y="225426"/>
            <a:ext cx="8702674" cy="3598862"/>
          </a:xfrm>
        </p:spPr>
        <p:txBody>
          <a:bodyPr/>
          <a:lstStyle>
            <a:lvl1pPr>
              <a:buNone/>
              <a:defRPr/>
            </a:lvl1pPr>
          </a:lstStyle>
          <a:p>
            <a:r>
              <a:rPr lang="en-US" smtClean="0"/>
              <a:t>Click icon to add picture</a:t>
            </a:r>
            <a:endParaRPr lang="de-DE" dirty="0"/>
          </a:p>
        </p:txBody>
      </p:sp>
      <p:sp>
        <p:nvSpPr>
          <p:cNvPr id="9" name="Titel 1"/>
          <p:cNvSpPr>
            <a:spLocks noGrp="1"/>
          </p:cNvSpPr>
          <p:nvPr>
            <p:ph type="ctrTitle"/>
          </p:nvPr>
        </p:nvSpPr>
        <p:spPr>
          <a:xfrm>
            <a:off x="215900" y="4181485"/>
            <a:ext cx="8712200" cy="2019289"/>
          </a:xfrm>
          <a:solidFill>
            <a:schemeClr val="tx1"/>
          </a:solidFill>
        </p:spPr>
        <p:txBody>
          <a:bodyPr wrap="square"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3" name="Untertitel 2"/>
          <p:cNvSpPr>
            <a:spLocks noGrp="1"/>
          </p:cNvSpPr>
          <p:nvPr>
            <p:ph type="subTitle" idx="1"/>
          </p:nvPr>
        </p:nvSpPr>
        <p:spPr>
          <a:xfrm>
            <a:off x="215900" y="4740195"/>
            <a:ext cx="8712200" cy="1460580"/>
          </a:xfrm>
          <a:solidFill>
            <a:schemeClr val="tx1"/>
          </a:solidFill>
        </p:spPr>
        <p:txBody>
          <a:bodyPr vert="horz" wrap="square"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14" name="Text Placeholder 12"/>
          <p:cNvSpPr>
            <a:spLocks noGrp="1"/>
          </p:cNvSpPr>
          <p:nvPr>
            <p:ph type="body" sz="quarter" idx="10"/>
          </p:nvPr>
        </p:nvSpPr>
        <p:spPr>
          <a:xfrm>
            <a:off x="215900" y="3968750"/>
            <a:ext cx="8712200" cy="216000"/>
          </a:xfrm>
          <a:solidFill>
            <a:schemeClr val="tx1"/>
          </a:solidFill>
        </p:spPr>
        <p:txBody>
          <a:bodyPr vert="horz" wrap="square"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5"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4190104504"/>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Title slide without picture">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6" name="Titel 1"/>
          <p:cNvSpPr>
            <a:spLocks noGrp="1"/>
          </p:cNvSpPr>
          <p:nvPr>
            <p:ph type="ctrTitle"/>
          </p:nvPr>
        </p:nvSpPr>
        <p:spPr>
          <a:xfrm>
            <a:off x="215900" y="225425"/>
            <a:ext cx="8712200" cy="3970348"/>
          </a:xfrm>
          <a:solidFill>
            <a:schemeClr val="tx1"/>
          </a:solidFill>
        </p:spPr>
        <p:txBody>
          <a:bodyPr lIns="144000" tIns="144000" rIns="0" bIns="0" anchor="t">
            <a:noAutofit/>
          </a:bodyPr>
          <a:lstStyle>
            <a:lvl1pPr algn="l">
              <a:defRPr sz="5400">
                <a:solidFill>
                  <a:schemeClr val="accent2"/>
                </a:solidFill>
                <a:latin typeface="Arial" pitchFamily="34" charset="0"/>
                <a:cs typeface="Arial" pitchFamily="34" charset="0"/>
              </a:defRPr>
            </a:lvl1pPr>
          </a:lstStyle>
          <a:p>
            <a:r>
              <a:rPr lang="en-US" smtClean="0"/>
              <a:t>Click to edit Master title style</a:t>
            </a:r>
            <a:endParaRPr lang="de-DE" dirty="0"/>
          </a:p>
        </p:txBody>
      </p:sp>
      <p:sp>
        <p:nvSpPr>
          <p:cNvPr id="7" name="Text Placeholder 12"/>
          <p:cNvSpPr>
            <a:spLocks noGrp="1"/>
          </p:cNvSpPr>
          <p:nvPr>
            <p:ph type="body" sz="quarter" idx="10"/>
          </p:nvPr>
        </p:nvSpPr>
        <p:spPr>
          <a:xfrm>
            <a:off x="215900" y="5254650"/>
            <a:ext cx="8712200" cy="203175"/>
          </a:xfrm>
          <a:solidFill>
            <a:schemeClr val="tx1"/>
          </a:solidFill>
        </p:spPr>
        <p:txBody>
          <a:bodyPr vert="horz"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1"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1311425788"/>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ivider slide with picture">
    <p:spTree>
      <p:nvGrpSpPr>
        <p:cNvPr id="1" name=""/>
        <p:cNvGrpSpPr/>
        <p:nvPr/>
      </p:nvGrpSpPr>
      <p:grpSpPr>
        <a:xfrm>
          <a:off x="0" y="0"/>
          <a:ext cx="0" cy="0"/>
          <a:chOff x="0" y="0"/>
          <a:chExt cx="0" cy="0"/>
        </a:xfrm>
      </p:grpSpPr>
      <p:sp>
        <p:nvSpPr>
          <p:cNvPr id="6" name="Rechteck 5"/>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4" name="Bildplatzhalter 9"/>
          <p:cNvSpPr>
            <a:spLocks noGrp="1"/>
          </p:cNvSpPr>
          <p:nvPr>
            <p:ph type="pic" sz="quarter" idx="12"/>
          </p:nvPr>
        </p:nvSpPr>
        <p:spPr>
          <a:xfrm>
            <a:off x="214313" y="225425"/>
            <a:ext cx="8713787" cy="3598863"/>
          </a:xfrm>
          <a:solidFill>
            <a:schemeClr val="tx1"/>
          </a:solidFill>
        </p:spPr>
        <p:txBody>
          <a:bodyPr/>
          <a:lstStyle>
            <a:lvl1pPr>
              <a:buNone/>
              <a:defRPr/>
            </a:lvl1pPr>
          </a:lstStyle>
          <a:p>
            <a:r>
              <a:rPr lang="en-US" smtClean="0"/>
              <a:t>Click icon to add picture</a:t>
            </a:r>
            <a:endParaRPr lang="de-DE" dirty="0"/>
          </a:p>
        </p:txBody>
      </p:sp>
      <p:sp>
        <p:nvSpPr>
          <p:cNvPr id="7" name="Titel 1"/>
          <p:cNvSpPr>
            <a:spLocks noGrp="1"/>
          </p:cNvSpPr>
          <p:nvPr>
            <p:ph type="ctrTitle"/>
          </p:nvPr>
        </p:nvSpPr>
        <p:spPr>
          <a:xfrm>
            <a:off x="215900" y="4181485"/>
            <a:ext cx="8712200" cy="2019289"/>
          </a:xfrm>
          <a:solidFill>
            <a:schemeClr val="tx1"/>
          </a:solidFill>
        </p:spPr>
        <p:txBody>
          <a:bodyPr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0" name="Untertitel 2"/>
          <p:cNvSpPr>
            <a:spLocks noGrp="1"/>
          </p:cNvSpPr>
          <p:nvPr>
            <p:ph type="subTitle" idx="1"/>
          </p:nvPr>
        </p:nvSpPr>
        <p:spPr>
          <a:xfrm>
            <a:off x="215900" y="4740195"/>
            <a:ext cx="8712200" cy="1460580"/>
          </a:xfrm>
          <a:solidFill>
            <a:schemeClr val="tx1"/>
          </a:solidFill>
        </p:spPr>
        <p:txBody>
          <a:bodyPr vert="horz"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622953250"/>
      </p:ext>
    </p:extLst>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Divider slide without picture">
    <p:spTree>
      <p:nvGrpSpPr>
        <p:cNvPr id="1" name=""/>
        <p:cNvGrpSpPr/>
        <p:nvPr/>
      </p:nvGrpSpPr>
      <p:grpSpPr>
        <a:xfrm>
          <a:off x="0" y="0"/>
          <a:ext cx="0" cy="0"/>
          <a:chOff x="0" y="0"/>
          <a:chExt cx="0" cy="0"/>
        </a:xfrm>
      </p:grpSpPr>
      <p:sp>
        <p:nvSpPr>
          <p:cNvPr id="3" name="Rechteck 2"/>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4" name="Titel 1"/>
          <p:cNvSpPr>
            <a:spLocks noGrp="1"/>
          </p:cNvSpPr>
          <p:nvPr>
            <p:ph type="title"/>
          </p:nvPr>
        </p:nvSpPr>
        <p:spPr>
          <a:xfrm>
            <a:off x="215900" y="225424"/>
            <a:ext cx="8712200" cy="5975351"/>
          </a:xfrm>
          <a:solidFill>
            <a:schemeClr val="tx1"/>
          </a:solidFill>
        </p:spPr>
        <p:txBody>
          <a:bodyPr vert="horz" lIns="144000" tIns="144000" rIns="0" bIns="0" rtlCol="0" anchor="t" anchorCtr="0">
            <a:noAutofit/>
          </a:bodyPr>
          <a:lstStyle>
            <a:lvl1pPr algn="l" defTabSz="914400" rtl="0" eaLnBrk="1" latinLnBrk="0" hangingPunct="1">
              <a:spcBef>
                <a:spcPct val="0"/>
              </a:spcBef>
              <a:buNone/>
              <a:defRPr lang="de-DE" sz="5400" kern="1200" dirty="0" smtClean="0">
                <a:solidFill>
                  <a:schemeClr val="accent2"/>
                </a:solidFill>
                <a:latin typeface="Arial" pitchFamily="34" charset="0"/>
                <a:ea typeface="+mj-ea"/>
                <a:cs typeface="Arial" pitchFamily="34" charset="0"/>
              </a:defRPr>
            </a:lvl1pPr>
          </a:lstStyle>
          <a:p>
            <a:r>
              <a:rPr lang="en-US" smtClean="0"/>
              <a:t>Click to edit Master title style</a:t>
            </a:r>
            <a:endParaRPr lang="de-DE" dirty="0"/>
          </a:p>
        </p:txBody>
      </p:sp>
    </p:spTree>
    <p:extLst>
      <p:ext uri="{BB962C8B-B14F-4D97-AF65-F5344CB8AC3E}">
        <p14:creationId xmlns:p14="http://schemas.microsoft.com/office/powerpoint/2010/main" val="3143948045"/>
      </p:ext>
    </p:extLst>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ontent slide default">
    <p:spTree>
      <p:nvGrpSpPr>
        <p:cNvPr id="1" name=""/>
        <p:cNvGrpSpPr/>
        <p:nvPr/>
      </p:nvGrpSpPr>
      <p:grpSpPr>
        <a:xfrm>
          <a:off x="0" y="0"/>
          <a:ext cx="0" cy="0"/>
          <a:chOff x="0" y="0"/>
          <a:chExt cx="0" cy="0"/>
        </a:xfrm>
      </p:grpSpPr>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Inhaltsplatzhalter 3"/>
          <p:cNvSpPr>
            <a:spLocks noGrp="1"/>
          </p:cNvSpPr>
          <p:nvPr>
            <p:ph sz="half" idx="2"/>
          </p:nvPr>
        </p:nvSpPr>
        <p:spPr>
          <a:xfrm>
            <a:off x="1476374" y="1592263"/>
            <a:ext cx="6191251" cy="4608512"/>
          </a:xfrm>
        </p:spPr>
        <p:txBody>
          <a:bodyPr>
            <a:noAutofit/>
          </a:bodyPr>
          <a:lstStyle>
            <a:lvl1pPr marL="179388" indent="-179388">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22" name="Inhaltsplatzhalter 3"/>
          <p:cNvSpPr>
            <a:spLocks noGrp="1"/>
          </p:cNvSpPr>
          <p:nvPr>
            <p:ph sz="half" idx="11"/>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a:p>
            <a:pPr marL="0" marR="0" lvl="1"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Second level</a:t>
            </a:r>
          </a:p>
        </p:txBody>
      </p:sp>
      <p:sp>
        <p:nvSpPr>
          <p:cNvPr id="23"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2"/>
          </p:nvPr>
        </p:nvSpPr>
        <p:spPr/>
        <p:txBody>
          <a:bodyPr/>
          <a:lstStyle/>
          <a:p>
            <a:pPr>
              <a:buClr>
                <a:srgbClr val="002897"/>
              </a:buClr>
            </a:pPr>
            <a:fld id="{543062D6-BB72-4DFD-8D0F-D13ACE2ED365}" type="datetime4">
              <a:rPr lang="en-US">
                <a:solidFill>
                  <a:srgbClr val="000000"/>
                </a:solidFill>
              </a:rPr>
              <a:pPr>
                <a:buClr>
                  <a:srgbClr val="002897"/>
                </a:buClr>
              </a:pPr>
              <a:t>November 14, 2013</a:t>
            </a:fld>
            <a:endParaRPr dirty="0">
              <a:solidFill>
                <a:srgbClr val="000000"/>
              </a:solidFill>
            </a:endParaRPr>
          </a:p>
        </p:txBody>
      </p:sp>
      <p:sp>
        <p:nvSpPr>
          <p:cNvPr id="10" name="Foliennummernplatzhalter 9"/>
          <p:cNvSpPr>
            <a:spLocks noGrp="1"/>
          </p:cNvSpPr>
          <p:nvPr>
            <p:ph type="sldNum" sz="quarter" idx="13"/>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1" name="Fußzeilenplatzhalter 10"/>
          <p:cNvSpPr>
            <a:spLocks noGrp="1"/>
          </p:cNvSpPr>
          <p:nvPr>
            <p:ph type="ftr" sz="quarter" idx="14"/>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218881350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with picture">
    <p:spTree>
      <p:nvGrpSpPr>
        <p:cNvPr id="1" name=""/>
        <p:cNvGrpSpPr/>
        <p:nvPr/>
      </p:nvGrpSpPr>
      <p:grpSpPr>
        <a:xfrm>
          <a:off x="0" y="0"/>
          <a:ext cx="0" cy="0"/>
          <a:chOff x="0" y="0"/>
          <a:chExt cx="0" cy="0"/>
        </a:xfrm>
      </p:grpSpPr>
      <p:sp>
        <p:nvSpPr>
          <p:cNvPr id="6" name="Rechteck 5"/>
          <p:cNvSpPr/>
          <p:nvPr userDrawn="1"/>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2" name="Titel 1"/>
          <p:cNvSpPr>
            <a:spLocks noGrp="1"/>
          </p:cNvSpPr>
          <p:nvPr>
            <p:ph type="title"/>
          </p:nvPr>
        </p:nvSpPr>
        <p:spPr>
          <a:xfrm>
            <a:off x="215900" y="4183200"/>
            <a:ext cx="8712200" cy="2017575"/>
          </a:xfrm>
        </p:spPr>
        <p:txBody>
          <a:bodyPr vert="horz" lIns="144000" tIns="0" rIns="0" bIns="0" rtlCol="0" anchor="t" anchorCtr="0">
            <a:normAutofit/>
          </a:bodyPr>
          <a:lstStyle>
            <a:lvl1pPr>
              <a:defRPr kumimoji="0" lang="de-DE" sz="4000" b="0" i="0" u="none" strike="noStrike" kern="1200" cap="none" spc="0" normalizeH="0" baseline="0" noProof="0" dirty="0" smtClean="0">
                <a:ln>
                  <a:noFill/>
                </a:ln>
                <a:solidFill>
                  <a:schemeClr val="accent2"/>
                </a:solidFill>
                <a:effectLst/>
                <a:uLnTx/>
                <a:uFillTx/>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de-DE" dirty="0"/>
          </a:p>
        </p:txBody>
      </p:sp>
      <p:sp>
        <p:nvSpPr>
          <p:cNvPr id="4" name="Bildplatzhalter 9"/>
          <p:cNvSpPr>
            <a:spLocks noGrp="1"/>
          </p:cNvSpPr>
          <p:nvPr>
            <p:ph type="pic" sz="quarter" idx="12"/>
          </p:nvPr>
        </p:nvSpPr>
        <p:spPr>
          <a:xfrm>
            <a:off x="214313" y="225425"/>
            <a:ext cx="8713787" cy="3598863"/>
          </a:xfrm>
        </p:spPr>
        <p:txBody>
          <a:bodyPr/>
          <a:lstStyle/>
          <a:p>
            <a:r>
              <a:rPr lang="en-US" smtClean="0"/>
              <a:t>Click icon to add picture</a:t>
            </a:r>
            <a:endParaRPr lang="de-DE" dirty="0"/>
          </a:p>
        </p:txBody>
      </p:sp>
      <p:sp>
        <p:nvSpPr>
          <p:cNvPr id="7" name="Textplatzhalter 10"/>
          <p:cNvSpPr>
            <a:spLocks noGrp="1"/>
          </p:cNvSpPr>
          <p:nvPr>
            <p:ph type="body" sz="quarter" idx="11"/>
          </p:nvPr>
        </p:nvSpPr>
        <p:spPr>
          <a:xfrm>
            <a:off x="214313" y="4663687"/>
            <a:ext cx="8713787" cy="1537088"/>
          </a:xfrm>
        </p:spPr>
        <p:txBody>
          <a:bodyPr vert="horz" lIns="144000" tIns="0" rIns="0" bIns="0" rtlCol="0" anchor="t" anchorCtr="0">
            <a:normAutofit/>
          </a:bodyPr>
          <a:lstStyle>
            <a:lvl1pPr algn="l" defTabSz="914400" rtl="0" eaLnBrk="1" latinLnBrk="0" hangingPunct="1">
              <a:spcBef>
                <a:spcPct val="0"/>
              </a:spcBef>
              <a:buNone/>
              <a:defRPr lang="de-DE" sz="4000" kern="1200" dirty="0" smtClean="0">
                <a:solidFill>
                  <a:schemeClr val="accent3"/>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4278892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Content slide one picture above text">
    <p:spTree>
      <p:nvGrpSpPr>
        <p:cNvPr id="1" name=""/>
        <p:cNvGrpSpPr/>
        <p:nvPr/>
      </p:nvGrpSpPr>
      <p:grpSpPr>
        <a:xfrm>
          <a:off x="0" y="0"/>
          <a:ext cx="0" cy="0"/>
          <a:chOff x="0" y="0"/>
          <a:chExt cx="0" cy="0"/>
        </a:xfrm>
      </p:grpSpPr>
      <p:sp>
        <p:nvSpPr>
          <p:cNvPr id="11" name="Inhaltsplatzhalter 3"/>
          <p:cNvSpPr>
            <a:spLocks noGrp="1"/>
          </p:cNvSpPr>
          <p:nvPr>
            <p:ph sz="half" idx="2"/>
          </p:nvPr>
        </p:nvSpPr>
        <p:spPr>
          <a:xfrm>
            <a:off x="1476374" y="1592263"/>
            <a:ext cx="6191251" cy="2232025"/>
          </a:xfrm>
        </p:spPr>
        <p:txBody>
          <a:bodyPr vert="horz" lIns="0" tIns="0" rIns="0" bIns="0" rtlCol="0">
            <a:noAutofit/>
          </a:bodyPr>
          <a:lstStyle>
            <a:lvl1pPr>
              <a:defRPr lang="de-DE" dirty="0" smtClean="0"/>
            </a:lvl1pPr>
          </a:lstStyle>
          <a:p>
            <a:pPr marR="0" lvl="0" fontAlgn="auto">
              <a:lnSpc>
                <a:spcPct val="100000"/>
              </a:lnSpc>
              <a:spcAft>
                <a:spcPts val="0"/>
              </a:spcAft>
              <a:tabLst/>
            </a:pPr>
            <a:r>
              <a:rPr lang="en-US" smtClean="0"/>
              <a:t>Click to edit Master text styles</a:t>
            </a:r>
          </a:p>
        </p:txBody>
      </p:sp>
      <p:sp>
        <p:nvSpPr>
          <p:cNvPr id="14" name="Inhaltsplatzhalter 3"/>
          <p:cNvSpPr>
            <a:spLocks noGrp="1"/>
          </p:cNvSpPr>
          <p:nvPr>
            <p:ph sz="half" idx="10"/>
          </p:nvPr>
        </p:nvSpPr>
        <p:spPr>
          <a:xfrm>
            <a:off x="1476376" y="3968749"/>
            <a:ext cx="6191250" cy="2232025"/>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marL="179388" marR="0" lvl="0"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Click to edit Master text styles</a:t>
            </a:r>
          </a:p>
          <a:p>
            <a:pPr marL="179388" marR="0" lvl="1"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Second level</a:t>
            </a:r>
          </a:p>
          <a:p>
            <a:pPr marL="179388" marR="0" lvl="2"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Third level</a:t>
            </a:r>
          </a:p>
          <a:p>
            <a:pPr marL="179388" marR="0" lvl="3"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Fourth level</a:t>
            </a:r>
          </a:p>
          <a:p>
            <a:pPr marL="179388" marR="0" lvl="4"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Fifth level</a:t>
            </a:r>
            <a:endParaRPr lang="de-DE" dirty="0"/>
          </a:p>
        </p:txBody>
      </p:sp>
      <p:sp>
        <p:nvSpPr>
          <p:cNvPr id="15"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6"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7"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ts val="3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0" name="Datumsplatzhalter 9"/>
          <p:cNvSpPr>
            <a:spLocks noGrp="1"/>
          </p:cNvSpPr>
          <p:nvPr>
            <p:ph type="dt" sz="half" idx="15"/>
          </p:nvPr>
        </p:nvSpPr>
        <p:spPr/>
        <p:txBody>
          <a:bodyPr>
            <a:noAutofit/>
          </a:bodyPr>
          <a:lstStyle/>
          <a:p>
            <a:pPr>
              <a:buClr>
                <a:srgbClr val="002897"/>
              </a:buClr>
            </a:pPr>
            <a:fld id="{AB22B86F-BBA6-4BA2-9BF7-EAF338320935}" type="datetime4">
              <a:rPr lang="en-US">
                <a:solidFill>
                  <a:srgbClr val="000000"/>
                </a:solidFill>
              </a:rPr>
              <a:pPr>
                <a:buClr>
                  <a:srgbClr val="002897"/>
                </a:buClr>
              </a:pPr>
              <a:t>November 14, 2013</a:t>
            </a:fld>
            <a:endParaRPr dirty="0">
              <a:solidFill>
                <a:srgbClr val="000000"/>
              </a:solidFill>
            </a:endParaRPr>
          </a:p>
        </p:txBody>
      </p:sp>
      <p:sp>
        <p:nvSpPr>
          <p:cNvPr id="12" name="Foliennummernplatzhalter 11"/>
          <p:cNvSpPr>
            <a:spLocks noGrp="1"/>
          </p:cNvSpPr>
          <p:nvPr>
            <p:ph type="sldNum" sz="quarter" idx="16"/>
          </p:nvPr>
        </p:nvSpPr>
        <p:spPr/>
        <p:txBody>
          <a:bodyPr>
            <a:noAutofit/>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3" name="Fußzeilenplatzhalter 12"/>
          <p:cNvSpPr>
            <a:spLocks noGrp="1"/>
          </p:cNvSpPr>
          <p:nvPr>
            <p:ph type="ftr" sz="quarter" idx="17"/>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3472342126"/>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ontent slide two pictures above text">
    <p:spTree>
      <p:nvGrpSpPr>
        <p:cNvPr id="1" name=""/>
        <p:cNvGrpSpPr/>
        <p:nvPr/>
      </p:nvGrpSpPr>
      <p:grpSpPr>
        <a:xfrm>
          <a:off x="0" y="0"/>
          <a:ext cx="0" cy="0"/>
          <a:chOff x="0" y="0"/>
          <a:chExt cx="0" cy="0"/>
        </a:xfrm>
      </p:grpSpPr>
      <p:sp>
        <p:nvSpPr>
          <p:cNvPr id="12" name="Inhaltsplatzhalter 3"/>
          <p:cNvSpPr>
            <a:spLocks noGrp="1"/>
          </p:cNvSpPr>
          <p:nvPr>
            <p:ph sz="half" idx="2"/>
          </p:nvPr>
        </p:nvSpPr>
        <p:spPr>
          <a:xfrm>
            <a:off x="1476374" y="1592263"/>
            <a:ext cx="3021013" cy="2232025"/>
          </a:xfrm>
        </p:spPr>
        <p:txBody>
          <a:bodyPr vert="horz" wrap="square" lIns="0" tIns="0" rIns="0" bIns="0" rtlCol="0">
            <a:noAutofit/>
          </a:bodyPr>
          <a:lstStyle>
            <a:lvl1pPr>
              <a:defRPr lang="de-DE" dirty="0" smtClean="0"/>
            </a:lvl1pPr>
          </a:lstStyle>
          <a:p>
            <a:pPr lvl="0"/>
            <a:r>
              <a:rPr lang="en-US" smtClean="0"/>
              <a:t>Click to edit Master text styles</a:t>
            </a:r>
          </a:p>
        </p:txBody>
      </p:sp>
      <p:sp>
        <p:nvSpPr>
          <p:cNvPr id="15" name="Inhaltsplatzhalter 3"/>
          <p:cNvSpPr>
            <a:spLocks noGrp="1"/>
          </p:cNvSpPr>
          <p:nvPr>
            <p:ph sz="half" idx="10"/>
          </p:nvPr>
        </p:nvSpPr>
        <p:spPr>
          <a:xfrm>
            <a:off x="1476376" y="3968749"/>
            <a:ext cx="6191250" cy="2232025"/>
          </a:xfrm>
        </p:spPr>
        <p:txBody>
          <a:bodyPr wrap="square">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6" name="Inhaltsplatzhalter 3"/>
          <p:cNvSpPr>
            <a:spLocks noGrp="1"/>
          </p:cNvSpPr>
          <p:nvPr>
            <p:ph sz="half" idx="11"/>
          </p:nvPr>
        </p:nvSpPr>
        <p:spPr>
          <a:xfrm>
            <a:off x="4643438" y="1592263"/>
            <a:ext cx="3024187" cy="2232025"/>
          </a:xfrm>
        </p:spPr>
        <p:txBody>
          <a:bodyPr vert="horz" wrap="square" lIns="0" tIns="0" rIns="0" bIns="0" rtlCol="0">
            <a:noAutofit/>
          </a:bodyPr>
          <a:lstStyle>
            <a:lvl1pPr>
              <a:defRPr lang="de-DE" dirty="0" smtClean="0"/>
            </a:lvl1pPr>
          </a:lstStyle>
          <a:p>
            <a:pPr lvl="0"/>
            <a:r>
              <a:rPr lang="en-US" smtClean="0"/>
              <a:t>Click to edit Master text styles</a:t>
            </a:r>
          </a:p>
        </p:txBody>
      </p:sp>
      <p:sp>
        <p:nvSpPr>
          <p:cNvPr id="17" name="Inhaltsplatzhalter 3"/>
          <p:cNvSpPr>
            <a:spLocks noGrp="1"/>
          </p:cNvSpPr>
          <p:nvPr>
            <p:ph sz="half" idx="14"/>
          </p:nvPr>
        </p:nvSpPr>
        <p:spPr>
          <a:xfrm>
            <a:off x="215900" y="1592263"/>
            <a:ext cx="1116013" cy="4608512"/>
          </a:xfrm>
        </p:spPr>
        <p:txBody>
          <a:bodyPr wrap="square"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8"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9"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5"/>
          </p:nvPr>
        </p:nvSpPr>
        <p:spPr/>
        <p:txBody>
          <a:bodyPr/>
          <a:lstStyle/>
          <a:p>
            <a:pPr>
              <a:buClr>
                <a:srgbClr val="002897"/>
              </a:buClr>
            </a:pPr>
            <a:fld id="{AF01938D-13B9-4284-8F13-A248CC452263}" type="datetime4">
              <a:rPr lang="en-US">
                <a:solidFill>
                  <a:srgbClr val="000000"/>
                </a:solidFill>
              </a:rPr>
              <a:pPr>
                <a:buClr>
                  <a:srgbClr val="002897"/>
                </a:buClr>
              </a:pPr>
              <a:t>November 14, 2013</a:t>
            </a:fld>
            <a:endParaRPr dirty="0">
              <a:solidFill>
                <a:srgbClr val="000000"/>
              </a:solidFill>
            </a:endParaRPr>
          </a:p>
        </p:txBody>
      </p:sp>
      <p:sp>
        <p:nvSpPr>
          <p:cNvPr id="13" name="Foliennummernplatzhalter 12"/>
          <p:cNvSpPr>
            <a:spLocks noGrp="1"/>
          </p:cNvSpPr>
          <p:nvPr>
            <p:ph type="sldNum" sz="quarter" idx="16"/>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4" name="Fußzeilenplatzhalter 13"/>
          <p:cNvSpPr>
            <a:spLocks noGrp="1"/>
          </p:cNvSpPr>
          <p:nvPr>
            <p:ph type="ftr" sz="quarter" idx="17"/>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1870155640"/>
      </p:ext>
    </p:extLst>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Content slide three pictures above text">
    <p:spTree>
      <p:nvGrpSpPr>
        <p:cNvPr id="1" name=""/>
        <p:cNvGrpSpPr/>
        <p:nvPr/>
      </p:nvGrpSpPr>
      <p:grpSpPr>
        <a:xfrm>
          <a:off x="0" y="0"/>
          <a:ext cx="0" cy="0"/>
          <a:chOff x="0" y="0"/>
          <a:chExt cx="0" cy="0"/>
        </a:xfrm>
      </p:grpSpPr>
      <p:sp>
        <p:nvSpPr>
          <p:cNvPr id="13" name="Inhaltsplatzhalter 3"/>
          <p:cNvSpPr>
            <a:spLocks noGrp="1"/>
          </p:cNvSpPr>
          <p:nvPr>
            <p:ph sz="half" idx="2"/>
          </p:nvPr>
        </p:nvSpPr>
        <p:spPr>
          <a:xfrm>
            <a:off x="1476375" y="1592262"/>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6" name="Inhaltsplatzhalter 3"/>
          <p:cNvSpPr>
            <a:spLocks noGrp="1"/>
          </p:cNvSpPr>
          <p:nvPr>
            <p:ph sz="half" idx="10"/>
          </p:nvPr>
        </p:nvSpPr>
        <p:spPr>
          <a:xfrm>
            <a:off x="1476376" y="3968750"/>
            <a:ext cx="6191250" cy="2232024"/>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7" name="Inhaltsplatzhalter 3"/>
          <p:cNvSpPr>
            <a:spLocks noGrp="1"/>
          </p:cNvSpPr>
          <p:nvPr>
            <p:ph sz="half" idx="11"/>
          </p:nvPr>
        </p:nvSpPr>
        <p:spPr>
          <a:xfrm>
            <a:off x="3583800" y="1592263"/>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8" name="Inhaltsplatzhalter 3"/>
          <p:cNvSpPr>
            <a:spLocks noGrp="1"/>
          </p:cNvSpPr>
          <p:nvPr>
            <p:ph sz="half" idx="12"/>
          </p:nvPr>
        </p:nvSpPr>
        <p:spPr>
          <a:xfrm>
            <a:off x="5691225" y="1592262"/>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9"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2" name="Datumsplatzhalter 11"/>
          <p:cNvSpPr>
            <a:spLocks noGrp="1"/>
          </p:cNvSpPr>
          <p:nvPr>
            <p:ph type="dt" sz="half" idx="15"/>
          </p:nvPr>
        </p:nvSpPr>
        <p:spPr/>
        <p:txBody>
          <a:bodyPr/>
          <a:lstStyle/>
          <a:p>
            <a:pPr>
              <a:buClr>
                <a:srgbClr val="002897"/>
              </a:buClr>
            </a:pPr>
            <a:fld id="{F6ABF6B4-5FF0-4CDB-AD3A-437FB13BDE8E}" type="datetime4">
              <a:rPr lang="en-US">
                <a:solidFill>
                  <a:srgbClr val="000000"/>
                </a:solidFill>
              </a:rPr>
              <a:pPr>
                <a:buClr>
                  <a:srgbClr val="002897"/>
                </a:buClr>
              </a:pPr>
              <a:t>November 14, 2013</a:t>
            </a:fld>
            <a:endParaRPr dirty="0">
              <a:solidFill>
                <a:srgbClr val="000000"/>
              </a:solidFill>
            </a:endParaRPr>
          </a:p>
        </p:txBody>
      </p:sp>
      <p:sp>
        <p:nvSpPr>
          <p:cNvPr id="14" name="Foliennummernplatzhalter 13"/>
          <p:cNvSpPr>
            <a:spLocks noGrp="1"/>
          </p:cNvSpPr>
          <p:nvPr>
            <p:ph type="sldNum" sz="quarter" idx="16"/>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5" name="Fußzeilenplatzhalter 14"/>
          <p:cNvSpPr>
            <a:spLocks noGrp="1"/>
          </p:cNvSpPr>
          <p:nvPr>
            <p:ph type="ftr" sz="quarter" idx="17"/>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963242019"/>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ontent slide two textboxes">
    <p:spTree>
      <p:nvGrpSpPr>
        <p:cNvPr id="1" name=""/>
        <p:cNvGrpSpPr/>
        <p:nvPr/>
      </p:nvGrpSpPr>
      <p:grpSpPr>
        <a:xfrm>
          <a:off x="0" y="0"/>
          <a:ext cx="0" cy="0"/>
          <a:chOff x="0" y="0"/>
          <a:chExt cx="0" cy="0"/>
        </a:xfrm>
      </p:grpSpPr>
      <p:sp>
        <p:nvSpPr>
          <p:cNvPr id="10" name="Inhaltsplatzhalter 2"/>
          <p:cNvSpPr>
            <a:spLocks noGrp="1"/>
          </p:cNvSpPr>
          <p:nvPr>
            <p:ph sz="half" idx="1"/>
          </p:nvPr>
        </p:nvSpPr>
        <p:spPr>
          <a:xfrm>
            <a:off x="1476375" y="1592263"/>
            <a:ext cx="3019424" cy="4608512"/>
          </a:xfrm>
        </p:spPr>
        <p:txBody>
          <a:bodyPr vert="horz" lIns="0" tIns="0" rIns="0" bIns="0" rtlCol="0">
            <a:noAutofit/>
          </a:bodyPr>
          <a:lstStyle>
            <a:lvl1pPr marL="179388" indent="-179388" algn="l" defTabSz="914400" rtl="0" eaLnBrk="1" latinLnBrk="0" hangingPunct="1">
              <a:spcBef>
                <a:spcPts val="11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1pPr>
            <a:lvl2pPr algn="l" defTabSz="914400" rtl="0" eaLnBrk="1" latinLnBrk="0" hangingPunct="1">
              <a:spcBef>
                <a:spcPts val="11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2pPr>
            <a:lvl3pPr algn="l" defTabSz="914400" rtl="0" eaLnBrk="1" latinLnBrk="0" hangingPunct="1">
              <a:spcBef>
                <a:spcPts val="1100"/>
              </a:spcBef>
              <a:buClr>
                <a:schemeClr val="tx2"/>
              </a:buClr>
              <a:buFont typeface="Wingdings" pitchFamily="2" charset="2"/>
              <a:buChar char="§"/>
              <a:defRPr lang="de-DE" sz="1600" kern="1200" dirty="0" smtClean="0">
                <a:solidFill>
                  <a:schemeClr val="tx1"/>
                </a:solidFill>
                <a:latin typeface="Arial" pitchFamily="34" charset="0"/>
                <a:ea typeface="+mn-ea"/>
                <a:cs typeface="Arial" pitchFamily="34" charset="0"/>
              </a:defRPr>
            </a:lvl3pPr>
            <a:lvl4pPr algn="l" defTabSz="914400" rtl="0" eaLnBrk="1" latinLnBrk="0" hangingPunct="1">
              <a:spcBef>
                <a:spcPts val="1100"/>
              </a:spcBef>
              <a:buClr>
                <a:schemeClr val="tx2"/>
              </a:buClr>
              <a:buFont typeface="Wingdings" pitchFamily="2" charset="2"/>
              <a:buChar char="§"/>
              <a:defRPr lang="de-DE" sz="14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None/>
              <a:defRPr lang="de-DE" sz="1800" b="1"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2" name="Inhaltsplatzhalter 3"/>
          <p:cNvSpPr>
            <a:spLocks noGrp="1"/>
          </p:cNvSpPr>
          <p:nvPr>
            <p:ph sz="half" idx="2"/>
          </p:nvPr>
        </p:nvSpPr>
        <p:spPr>
          <a:xfrm>
            <a:off x="4643438" y="1592263"/>
            <a:ext cx="3024187" cy="4608511"/>
          </a:xfrm>
        </p:spPr>
        <p:txBody>
          <a:bodyPr vert="horz" lIns="0" tIns="0" rIns="0" bIns="0" rtlCol="0">
            <a:noAutofit/>
          </a:bodyPr>
          <a:lstStyle>
            <a:lvl1pPr marL="179388" indent="-179388" algn="l" defTabSz="914400" rtl="0" eaLnBrk="1" latinLnBrk="0" hangingPunct="1">
              <a:spcBef>
                <a:spcPts val="11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1pPr>
            <a:lvl2pPr algn="l" defTabSz="914400" rtl="0" eaLnBrk="1" latinLnBrk="0" hangingPunct="1">
              <a:spcBef>
                <a:spcPts val="11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2pPr>
            <a:lvl3pPr algn="l" defTabSz="914400" rtl="0" eaLnBrk="1" latinLnBrk="0" hangingPunct="1">
              <a:spcBef>
                <a:spcPts val="1100"/>
              </a:spcBef>
              <a:buClr>
                <a:schemeClr val="tx2"/>
              </a:buClr>
              <a:buFont typeface="Wingdings" pitchFamily="2" charset="2"/>
              <a:buChar char="§"/>
              <a:defRPr lang="de-DE" sz="1600" kern="1200" smtClean="0">
                <a:solidFill>
                  <a:schemeClr val="tx1"/>
                </a:solidFill>
                <a:latin typeface="Arial" pitchFamily="34" charset="0"/>
                <a:ea typeface="+mn-ea"/>
                <a:cs typeface="Arial" pitchFamily="34" charset="0"/>
              </a:defRPr>
            </a:lvl3pPr>
            <a:lvl4pPr algn="l" defTabSz="914400" rtl="0" eaLnBrk="1" latinLnBrk="0" hangingPunct="1">
              <a:spcBef>
                <a:spcPts val="1100"/>
              </a:spcBef>
              <a:buClr>
                <a:schemeClr val="tx2"/>
              </a:buClr>
              <a:buFont typeface="Wingdings" pitchFamily="2" charset="2"/>
              <a:buChar char="§"/>
              <a:defRPr lang="de-DE" sz="1400" kern="120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None/>
              <a:defRPr lang="de-DE" sz="1800" b="1"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3"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4"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5"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6"/>
          </p:nvPr>
        </p:nvSpPr>
        <p:spPr/>
        <p:txBody>
          <a:bodyPr/>
          <a:lstStyle/>
          <a:p>
            <a:pPr>
              <a:buClr>
                <a:srgbClr val="002897"/>
              </a:buClr>
            </a:pPr>
            <a:fld id="{A468F9DF-0146-4A79-922E-9A17715CF4EF}" type="datetime4">
              <a:rPr lang="en-US">
                <a:solidFill>
                  <a:srgbClr val="000000"/>
                </a:solidFill>
              </a:rPr>
              <a:pPr>
                <a:buClr>
                  <a:srgbClr val="002897"/>
                </a:buClr>
              </a:pPr>
              <a:t>November 14, 2013</a:t>
            </a:fld>
            <a:endParaRPr dirty="0">
              <a:solidFill>
                <a:srgbClr val="000000"/>
              </a:solidFill>
            </a:endParaRPr>
          </a:p>
        </p:txBody>
      </p:sp>
      <p:sp>
        <p:nvSpPr>
          <p:cNvPr id="16" name="Foliennummernplatzhalter 15"/>
          <p:cNvSpPr>
            <a:spLocks noGrp="1"/>
          </p:cNvSpPr>
          <p:nvPr>
            <p:ph type="sldNum" sz="quarter" idx="17"/>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7" name="Fußzeilenplatzhalter 16"/>
          <p:cNvSpPr>
            <a:spLocks noGrp="1"/>
          </p:cNvSpPr>
          <p:nvPr>
            <p:ph type="ftr" sz="quarter" idx="18"/>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1671534128"/>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ontent slide two pictures besides text">
    <p:spTree>
      <p:nvGrpSpPr>
        <p:cNvPr id="1" name=""/>
        <p:cNvGrpSpPr/>
        <p:nvPr/>
      </p:nvGrpSpPr>
      <p:grpSpPr>
        <a:xfrm>
          <a:off x="0" y="0"/>
          <a:ext cx="0" cy="0"/>
          <a:chOff x="0" y="0"/>
          <a:chExt cx="0" cy="0"/>
        </a:xfrm>
      </p:grpSpPr>
      <p:sp>
        <p:nvSpPr>
          <p:cNvPr id="12" name="Inhaltsplatzhalter 2"/>
          <p:cNvSpPr>
            <a:spLocks noGrp="1"/>
          </p:cNvSpPr>
          <p:nvPr>
            <p:ph idx="1"/>
          </p:nvPr>
        </p:nvSpPr>
        <p:spPr>
          <a:xfrm>
            <a:off x="1476374"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4" name="Inhaltsplatzhalter 2"/>
          <p:cNvSpPr>
            <a:spLocks noGrp="1"/>
          </p:cNvSpPr>
          <p:nvPr>
            <p:ph idx="11"/>
          </p:nvPr>
        </p:nvSpPr>
        <p:spPr>
          <a:xfrm>
            <a:off x="1476374"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5" name="Inhaltsplatzhalter 3"/>
          <p:cNvSpPr>
            <a:spLocks noGrp="1"/>
          </p:cNvSpPr>
          <p:nvPr>
            <p:ph sz="half" idx="2"/>
          </p:nvPr>
        </p:nvSpPr>
        <p:spPr>
          <a:xfrm>
            <a:off x="4646612" y="1592263"/>
            <a:ext cx="3021013" cy="4608512"/>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6"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7"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8"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6"/>
          </p:nvPr>
        </p:nvSpPr>
        <p:spPr/>
        <p:txBody>
          <a:bodyPr/>
          <a:lstStyle/>
          <a:p>
            <a:pPr>
              <a:buClr>
                <a:srgbClr val="002897"/>
              </a:buClr>
            </a:pPr>
            <a:fld id="{77046C7A-5174-4D8D-9B75-902D2DDB69A1}" type="datetime4">
              <a:rPr lang="en-US">
                <a:solidFill>
                  <a:srgbClr val="000000"/>
                </a:solidFill>
              </a:rPr>
              <a:pPr>
                <a:buClr>
                  <a:srgbClr val="002897"/>
                </a:buClr>
              </a:pPr>
              <a:t>November 14, 2013</a:t>
            </a:fld>
            <a:endParaRPr dirty="0">
              <a:solidFill>
                <a:srgbClr val="000000"/>
              </a:solidFill>
            </a:endParaRPr>
          </a:p>
        </p:txBody>
      </p:sp>
      <p:sp>
        <p:nvSpPr>
          <p:cNvPr id="13" name="Foliennummernplatzhalter 12"/>
          <p:cNvSpPr>
            <a:spLocks noGrp="1"/>
          </p:cNvSpPr>
          <p:nvPr>
            <p:ph type="sldNum" sz="quarter" idx="17"/>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9" name="Fußzeilenplatzhalter 18"/>
          <p:cNvSpPr>
            <a:spLocks noGrp="1"/>
          </p:cNvSpPr>
          <p:nvPr>
            <p:ph type="ftr" sz="quarter" idx="18"/>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2739998385"/>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ontent slide four pictures">
    <p:spTree>
      <p:nvGrpSpPr>
        <p:cNvPr id="1" name=""/>
        <p:cNvGrpSpPr/>
        <p:nvPr/>
      </p:nvGrpSpPr>
      <p:grpSpPr>
        <a:xfrm>
          <a:off x="0" y="0"/>
          <a:ext cx="0" cy="0"/>
          <a:chOff x="0" y="0"/>
          <a:chExt cx="0" cy="0"/>
        </a:xfrm>
      </p:grpSpPr>
      <p:sp>
        <p:nvSpPr>
          <p:cNvPr id="13" name="Inhaltsplatzhalter 2"/>
          <p:cNvSpPr>
            <a:spLocks noGrp="1"/>
          </p:cNvSpPr>
          <p:nvPr>
            <p:ph idx="1"/>
          </p:nvPr>
        </p:nvSpPr>
        <p:spPr>
          <a:xfrm>
            <a:off x="1476374"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6" name="Inhaltsplatzhalter 2"/>
          <p:cNvSpPr>
            <a:spLocks noGrp="1"/>
          </p:cNvSpPr>
          <p:nvPr>
            <p:ph idx="11"/>
          </p:nvPr>
        </p:nvSpPr>
        <p:spPr>
          <a:xfrm>
            <a:off x="1476374"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7" name="Inhaltsplatzhalter 2"/>
          <p:cNvSpPr>
            <a:spLocks noGrp="1"/>
          </p:cNvSpPr>
          <p:nvPr>
            <p:ph idx="12"/>
          </p:nvPr>
        </p:nvSpPr>
        <p:spPr>
          <a:xfrm>
            <a:off x="4643436"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8" name="Inhaltsplatzhalter 2"/>
          <p:cNvSpPr>
            <a:spLocks noGrp="1"/>
          </p:cNvSpPr>
          <p:nvPr>
            <p:ph idx="13"/>
          </p:nvPr>
        </p:nvSpPr>
        <p:spPr>
          <a:xfrm>
            <a:off x="4643436"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9"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2" name="Datumsplatzhalter 11"/>
          <p:cNvSpPr>
            <a:spLocks noGrp="1"/>
          </p:cNvSpPr>
          <p:nvPr>
            <p:ph type="dt" sz="half" idx="16"/>
          </p:nvPr>
        </p:nvSpPr>
        <p:spPr/>
        <p:txBody>
          <a:bodyPr/>
          <a:lstStyle/>
          <a:p>
            <a:pPr>
              <a:buClr>
                <a:srgbClr val="002897"/>
              </a:buClr>
            </a:pPr>
            <a:fld id="{BCBFEA01-139E-4D54-BA73-354964320011}" type="datetime4">
              <a:rPr lang="en-US">
                <a:solidFill>
                  <a:srgbClr val="000000"/>
                </a:solidFill>
              </a:rPr>
              <a:pPr>
                <a:buClr>
                  <a:srgbClr val="002897"/>
                </a:buClr>
              </a:pPr>
              <a:t>November 14, 2013</a:t>
            </a:fld>
            <a:endParaRPr dirty="0">
              <a:solidFill>
                <a:srgbClr val="000000"/>
              </a:solidFill>
            </a:endParaRPr>
          </a:p>
        </p:txBody>
      </p:sp>
      <p:sp>
        <p:nvSpPr>
          <p:cNvPr id="14" name="Foliennummernplatzhalter 13"/>
          <p:cNvSpPr>
            <a:spLocks noGrp="1"/>
          </p:cNvSpPr>
          <p:nvPr>
            <p:ph type="sldNum" sz="quarter" idx="17"/>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5" name="Fußzeilenplatzhalter 14"/>
          <p:cNvSpPr>
            <a:spLocks noGrp="1"/>
          </p:cNvSpPr>
          <p:nvPr>
            <p:ph type="ftr" sz="quarter" idx="18"/>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3375701237"/>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ontent slide one picture">
    <p:spTree>
      <p:nvGrpSpPr>
        <p:cNvPr id="1" name=""/>
        <p:cNvGrpSpPr/>
        <p:nvPr/>
      </p:nvGrpSpPr>
      <p:grpSpPr>
        <a:xfrm>
          <a:off x="0" y="0"/>
          <a:ext cx="0" cy="0"/>
          <a:chOff x="0" y="0"/>
          <a:chExt cx="0" cy="0"/>
        </a:xfrm>
      </p:grpSpPr>
      <p:sp>
        <p:nvSpPr>
          <p:cNvPr id="8" name="Inhaltsplatzhalter 2"/>
          <p:cNvSpPr>
            <a:spLocks noGrp="1"/>
          </p:cNvSpPr>
          <p:nvPr>
            <p:ph idx="1"/>
          </p:nvPr>
        </p:nvSpPr>
        <p:spPr>
          <a:xfrm>
            <a:off x="215900" y="1592263"/>
            <a:ext cx="8712200"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1"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2" name="Untertitel 2"/>
          <p:cNvSpPr>
            <a:spLocks noGrp="1"/>
          </p:cNvSpPr>
          <p:nvPr>
            <p:ph type="subTitle" idx="10"/>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1"/>
          </p:nvPr>
        </p:nvSpPr>
        <p:spPr/>
        <p:txBody>
          <a:bodyPr/>
          <a:lstStyle/>
          <a:p>
            <a:pPr>
              <a:buClr>
                <a:srgbClr val="002897"/>
              </a:buClr>
            </a:pPr>
            <a:fld id="{AEE36803-F961-4D49-B4A3-35A3976761BD}" type="datetime4">
              <a:rPr lang="en-US">
                <a:solidFill>
                  <a:srgbClr val="000000"/>
                </a:solidFill>
              </a:rPr>
              <a:pPr>
                <a:buClr>
                  <a:srgbClr val="002897"/>
                </a:buClr>
              </a:pPr>
              <a:t>November 14, 2013</a:t>
            </a:fld>
            <a:endParaRPr dirty="0">
              <a:solidFill>
                <a:srgbClr val="000000"/>
              </a:solidFill>
            </a:endParaRPr>
          </a:p>
        </p:txBody>
      </p:sp>
      <p:sp>
        <p:nvSpPr>
          <p:cNvPr id="10" name="Foliennummernplatzhalter 9"/>
          <p:cNvSpPr>
            <a:spLocks noGrp="1"/>
          </p:cNvSpPr>
          <p:nvPr>
            <p:ph type="sldNum" sz="quarter" idx="12"/>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3" name="Fußzeilenplatzhalter 12"/>
          <p:cNvSpPr>
            <a:spLocks noGrp="1"/>
          </p:cNvSpPr>
          <p:nvPr>
            <p:ph type="ftr" sz="quarter" idx="13"/>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2514236577"/>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ntent slide two pictures">
    <p:spTree>
      <p:nvGrpSpPr>
        <p:cNvPr id="1" name=""/>
        <p:cNvGrpSpPr/>
        <p:nvPr/>
      </p:nvGrpSpPr>
      <p:grpSpPr>
        <a:xfrm>
          <a:off x="0" y="0"/>
          <a:ext cx="0" cy="0"/>
          <a:chOff x="0" y="0"/>
          <a:chExt cx="0" cy="0"/>
        </a:xfrm>
      </p:grpSpPr>
      <p:sp>
        <p:nvSpPr>
          <p:cNvPr id="10" name="Inhaltsplatzhalter 2"/>
          <p:cNvSpPr>
            <a:spLocks noGrp="1"/>
          </p:cNvSpPr>
          <p:nvPr>
            <p:ph idx="1"/>
          </p:nvPr>
        </p:nvSpPr>
        <p:spPr>
          <a:xfrm>
            <a:off x="215900" y="1592263"/>
            <a:ext cx="4284663"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3" name="Inhaltsplatzhalter 2"/>
          <p:cNvSpPr>
            <a:spLocks noGrp="1"/>
          </p:cNvSpPr>
          <p:nvPr>
            <p:ph idx="12"/>
          </p:nvPr>
        </p:nvSpPr>
        <p:spPr>
          <a:xfrm>
            <a:off x="4643439" y="1592263"/>
            <a:ext cx="4284662"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4"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5" name="Untertitel 2"/>
          <p:cNvSpPr>
            <a:spLocks noGrp="1"/>
          </p:cNvSpPr>
          <p:nvPr>
            <p:ph type="subTitle" idx="13"/>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4"/>
          </p:nvPr>
        </p:nvSpPr>
        <p:spPr/>
        <p:txBody>
          <a:bodyPr/>
          <a:lstStyle/>
          <a:p>
            <a:pPr>
              <a:buClr>
                <a:srgbClr val="002897"/>
              </a:buClr>
            </a:pPr>
            <a:fld id="{10227F4E-D4B6-4DFE-B1CF-E2DDC5ED3BD0}" type="datetime4">
              <a:rPr lang="en-US">
                <a:solidFill>
                  <a:srgbClr val="000000"/>
                </a:solidFill>
              </a:rPr>
              <a:pPr>
                <a:buClr>
                  <a:srgbClr val="002897"/>
                </a:buClr>
              </a:pPr>
              <a:t>November 14, 2013</a:t>
            </a:fld>
            <a:endParaRPr dirty="0">
              <a:solidFill>
                <a:srgbClr val="000000"/>
              </a:solidFill>
            </a:endParaRPr>
          </a:p>
        </p:txBody>
      </p:sp>
      <p:sp>
        <p:nvSpPr>
          <p:cNvPr id="11" name="Foliennummernplatzhalter 10"/>
          <p:cNvSpPr>
            <a:spLocks noGrp="1"/>
          </p:cNvSpPr>
          <p:nvPr>
            <p:ph type="sldNum" sz="quarter" idx="15"/>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2" name="Fußzeilenplatzhalter 11"/>
          <p:cNvSpPr>
            <a:spLocks noGrp="1"/>
          </p:cNvSpPr>
          <p:nvPr>
            <p:ph type="ftr" sz="quarter" idx="16"/>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2183504042"/>
      </p:ext>
    </p:extLst>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ntent slide bar graph">
    <p:spTree>
      <p:nvGrpSpPr>
        <p:cNvPr id="1" name=""/>
        <p:cNvGrpSpPr/>
        <p:nvPr/>
      </p:nvGrpSpPr>
      <p:grpSpPr>
        <a:xfrm>
          <a:off x="0" y="0"/>
          <a:ext cx="0" cy="0"/>
          <a:chOff x="0" y="0"/>
          <a:chExt cx="0" cy="0"/>
        </a:xfrm>
      </p:grpSpPr>
      <p:sp>
        <p:nvSpPr>
          <p:cNvPr id="12" name="Inhaltsplatzhalter 12"/>
          <p:cNvSpPr>
            <a:spLocks noGrp="1"/>
          </p:cNvSpPr>
          <p:nvPr>
            <p:ph sz="quarter" idx="15"/>
          </p:nvPr>
        </p:nvSpPr>
        <p:spPr>
          <a:xfrm>
            <a:off x="1476375" y="2162175"/>
            <a:ext cx="7451725" cy="4038600"/>
          </a:xfrm>
        </p:spPr>
        <p:txBody>
          <a:bodyPr vert="horz" lIns="0" tIns="0" rIns="0" bIns="0" rtlCol="0">
            <a:noAutofit/>
          </a:bodyPr>
          <a:lstStyle>
            <a:lvl1pPr>
              <a:defRPr lang="de-DE" dirty="0"/>
            </a:lvl1pPr>
          </a:lstStyle>
          <a:p>
            <a:pPr lvl="0"/>
            <a:r>
              <a:rPr lang="en-US" smtClean="0"/>
              <a:t>Click to edit Master text styles</a:t>
            </a:r>
          </a:p>
        </p:txBody>
      </p:sp>
      <p:sp>
        <p:nvSpPr>
          <p:cNvPr id="14" name="Textplatzhalter 7"/>
          <p:cNvSpPr>
            <a:spLocks noGrp="1"/>
          </p:cNvSpPr>
          <p:nvPr>
            <p:ph type="body" sz="quarter" idx="12"/>
          </p:nvPr>
        </p:nvSpPr>
        <p:spPr>
          <a:xfrm>
            <a:off x="1476375" y="1581149"/>
            <a:ext cx="7451725" cy="581025"/>
          </a:xfrm>
        </p:spPr>
        <p:txBody>
          <a:bodyPr>
            <a:noAutofit/>
          </a:bodyPr>
          <a:lstStyle>
            <a:lvl1pPr marL="0" marR="0" indent="0" algn="l" defTabSz="914400" rtl="0" eaLnBrk="1" fontAlgn="auto" latinLnBrk="0" hangingPunct="1">
              <a:lnSpc>
                <a:spcPct val="100000"/>
              </a:lnSpc>
              <a:spcBef>
                <a:spcPts val="0"/>
              </a:spcBef>
              <a:spcAft>
                <a:spcPts val="0"/>
              </a:spcAft>
              <a:buClr>
                <a:schemeClr val="accent1"/>
              </a:buClr>
              <a:buSzTx/>
              <a:buFont typeface="Wingdings" pitchFamily="2" charset="2"/>
              <a:buNone/>
              <a:tabLst/>
              <a:defRPr sz="1400" b="1"/>
            </a:lvl1pPr>
          </a:lstStyle>
          <a:p>
            <a:pPr lvl="0"/>
            <a:r>
              <a:rPr lang="en-US" smtClean="0"/>
              <a:t>Click to edit Master text styles</a:t>
            </a:r>
          </a:p>
        </p:txBody>
      </p:sp>
      <p:sp>
        <p:nvSpPr>
          <p:cNvPr id="15" name="Inhaltsplatzhalter 10"/>
          <p:cNvSpPr>
            <a:spLocks noGrp="1"/>
          </p:cNvSpPr>
          <p:nvPr>
            <p:ph sz="quarter" idx="13"/>
          </p:nvPr>
        </p:nvSpPr>
        <p:spPr>
          <a:xfrm>
            <a:off x="215900" y="1592263"/>
            <a:ext cx="1116013" cy="4608512"/>
          </a:xfrm>
        </p:spPr>
        <p:txBody>
          <a:bodyPr vert="horz" lIns="0" tIns="36000" rIns="0" bIns="0" numCol="1" spcCol="396000" rtlCol="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lang="de-DE" sz="900" kern="1200">
                <a:solidFill>
                  <a:schemeClr val="tx1"/>
                </a:solidFill>
                <a:latin typeface="Arial" pitchFamily="34" charset="0"/>
                <a:ea typeface="+mn-ea"/>
                <a:cs typeface="Arial" pitchFamily="34" charset="0"/>
              </a:defRPr>
            </a:lvl1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6"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7"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0" name="Datumsplatzhalter 9"/>
          <p:cNvSpPr>
            <a:spLocks noGrp="1"/>
          </p:cNvSpPr>
          <p:nvPr>
            <p:ph type="dt" sz="half" idx="16"/>
          </p:nvPr>
        </p:nvSpPr>
        <p:spPr/>
        <p:txBody>
          <a:bodyPr/>
          <a:lstStyle/>
          <a:p>
            <a:pPr>
              <a:buClr>
                <a:srgbClr val="002897"/>
              </a:buClr>
            </a:pPr>
            <a:fld id="{2D8A4D6A-0FEA-40AA-8188-55736FABD706}" type="datetime4">
              <a:rPr lang="en-US">
                <a:solidFill>
                  <a:srgbClr val="000000"/>
                </a:solidFill>
              </a:rPr>
              <a:pPr>
                <a:buClr>
                  <a:srgbClr val="002897"/>
                </a:buClr>
              </a:pPr>
              <a:t>November 14, 2013</a:t>
            </a:fld>
            <a:endParaRPr dirty="0">
              <a:solidFill>
                <a:srgbClr val="000000"/>
              </a:solidFill>
            </a:endParaRPr>
          </a:p>
        </p:txBody>
      </p:sp>
      <p:sp>
        <p:nvSpPr>
          <p:cNvPr id="11" name="Foliennummernplatzhalter 10"/>
          <p:cNvSpPr>
            <a:spLocks noGrp="1"/>
          </p:cNvSpPr>
          <p:nvPr>
            <p:ph type="sldNum" sz="quarter" idx="17"/>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3" name="Fußzeilenplatzhalter 12"/>
          <p:cNvSpPr>
            <a:spLocks noGrp="1"/>
          </p:cNvSpPr>
          <p:nvPr>
            <p:ph type="ftr" sz="quarter" idx="18"/>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1854952893"/>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Content slide movie 16:9">
    <p:spTree>
      <p:nvGrpSpPr>
        <p:cNvPr id="1" name=""/>
        <p:cNvGrpSpPr/>
        <p:nvPr/>
      </p:nvGrpSpPr>
      <p:grpSpPr>
        <a:xfrm>
          <a:off x="0" y="0"/>
          <a:ext cx="0" cy="0"/>
          <a:chOff x="0" y="0"/>
          <a:chExt cx="0" cy="0"/>
        </a:xfrm>
      </p:grpSpPr>
      <p:sp>
        <p:nvSpPr>
          <p:cNvPr id="7" name="Inhaltsplatzhalter 2"/>
          <p:cNvSpPr>
            <a:spLocks noGrp="1"/>
          </p:cNvSpPr>
          <p:nvPr>
            <p:ph idx="1"/>
          </p:nvPr>
        </p:nvSpPr>
        <p:spPr>
          <a:xfrm>
            <a:off x="0" y="1592262"/>
            <a:ext cx="9144000" cy="5265737"/>
          </a:xfrm>
          <a:solidFill>
            <a:schemeClr val="bg2"/>
          </a:solidFill>
        </p:spPr>
        <p:txBody>
          <a:bodyPr/>
          <a:lstStyle>
            <a:lvl1pPr marL="0" indent="0">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5" name="Rechteck 3"/>
          <p:cNvSpPr/>
          <p:nvPr userDrawn="1"/>
        </p:nvSpPr>
        <p:spPr>
          <a:xfrm>
            <a:off x="0" y="0"/>
            <a:ext cx="9144000" cy="159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Tree>
    <p:extLst>
      <p:ext uri="{BB962C8B-B14F-4D97-AF65-F5344CB8AC3E}">
        <p14:creationId xmlns:p14="http://schemas.microsoft.com/office/powerpoint/2010/main" val="72643919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slide without picture">
    <p:spTree>
      <p:nvGrpSpPr>
        <p:cNvPr id="1" name=""/>
        <p:cNvGrpSpPr/>
        <p:nvPr/>
      </p:nvGrpSpPr>
      <p:grpSpPr>
        <a:xfrm>
          <a:off x="0" y="0"/>
          <a:ext cx="0" cy="0"/>
          <a:chOff x="0" y="0"/>
          <a:chExt cx="0" cy="0"/>
        </a:xfrm>
      </p:grpSpPr>
      <p:sp>
        <p:nvSpPr>
          <p:cNvPr id="3" name="Rechteck 2"/>
          <p:cNvSpPr/>
          <p:nvPr userDrawn="1"/>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2" name="Titel 1"/>
          <p:cNvSpPr>
            <a:spLocks noGrp="1"/>
          </p:cNvSpPr>
          <p:nvPr>
            <p:ph type="title"/>
          </p:nvPr>
        </p:nvSpPr>
        <p:spPr>
          <a:xfrm>
            <a:off x="215900" y="225424"/>
            <a:ext cx="8712200" cy="5975351"/>
          </a:xfrm>
        </p:spPr>
        <p:txBody>
          <a:bodyPr vert="horz" lIns="144000" tIns="144000" rIns="0" bIns="0" rtlCol="0" anchor="t" anchorCtr="0">
            <a:normAutofit/>
          </a:bodyPr>
          <a:lstStyle>
            <a:lvl1pPr algn="l" defTabSz="914400" rtl="0" eaLnBrk="1" latinLnBrk="0" hangingPunct="1">
              <a:spcBef>
                <a:spcPct val="0"/>
              </a:spcBef>
              <a:buNone/>
              <a:defRPr lang="de-DE" sz="4000" kern="1200" dirty="0" smtClean="0">
                <a:solidFill>
                  <a:schemeClr val="accent2"/>
                </a:solidFill>
                <a:latin typeface="Arial" pitchFamily="34" charset="0"/>
                <a:ea typeface="+mj-ea"/>
                <a:cs typeface="Arial" pitchFamily="34" charset="0"/>
              </a:defRPr>
            </a:lvl1pPr>
          </a:lstStyle>
          <a:p>
            <a:r>
              <a:rPr lang="en-US" smtClean="0"/>
              <a:t>Click to edit Master title style</a:t>
            </a:r>
            <a:endParaRPr lang="de-DE" dirty="0"/>
          </a:p>
        </p:txBody>
      </p:sp>
    </p:spTree>
    <p:extLst>
      <p:ext uri="{BB962C8B-B14F-4D97-AF65-F5344CB8AC3E}">
        <p14:creationId xmlns:p14="http://schemas.microsoft.com/office/powerpoint/2010/main" val="7363196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Content slide movie 4:3">
    <p:spTree>
      <p:nvGrpSpPr>
        <p:cNvPr id="1" name=""/>
        <p:cNvGrpSpPr/>
        <p:nvPr/>
      </p:nvGrpSpPr>
      <p:grpSpPr>
        <a:xfrm>
          <a:off x="0" y="0"/>
          <a:ext cx="0" cy="0"/>
          <a:chOff x="0" y="0"/>
          <a:chExt cx="0" cy="0"/>
        </a:xfrm>
      </p:grpSpPr>
      <p:sp>
        <p:nvSpPr>
          <p:cNvPr id="7" name="Inhaltsplatzhalter 2"/>
          <p:cNvSpPr>
            <a:spLocks noGrp="1"/>
          </p:cNvSpPr>
          <p:nvPr>
            <p:ph idx="1"/>
          </p:nvPr>
        </p:nvSpPr>
        <p:spPr>
          <a:xfrm>
            <a:off x="0" y="0"/>
            <a:ext cx="9144000" cy="6857999"/>
          </a:xfrm>
          <a:solidFill>
            <a:schemeClr val="bg2"/>
          </a:solidFill>
        </p:spPr>
        <p:txBody>
          <a:bodyPr/>
          <a:lstStyle>
            <a:lvl1pPr marL="0" indent="0">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Tree>
    <p:extLst>
      <p:ext uri="{BB962C8B-B14F-4D97-AF65-F5344CB8AC3E}">
        <p14:creationId xmlns:p14="http://schemas.microsoft.com/office/powerpoint/2010/main" val="2756510434"/>
      </p:ext>
    </p:extLst>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grpSp>
        <p:nvGrpSpPr>
          <p:cNvPr id="6" name="Group 2"/>
          <p:cNvGrpSpPr>
            <a:grpSpLocks/>
          </p:cNvGrpSpPr>
          <p:nvPr userDrawn="1"/>
        </p:nvGrpSpPr>
        <p:grpSpPr bwMode="auto">
          <a:xfrm>
            <a:off x="0" y="0"/>
            <a:ext cx="9144000" cy="6858000"/>
            <a:chOff x="0" y="0"/>
            <a:chExt cx="5760" cy="4320"/>
          </a:xfrm>
        </p:grpSpPr>
        <p:sp>
          <p:nvSpPr>
            <p:cNvPr id="7" name="Rectangle 3"/>
            <p:cNvSpPr>
              <a:spLocks noChangeArrowheads="1"/>
            </p:cNvSpPr>
            <p:nvPr/>
          </p:nvSpPr>
          <p:spPr bwMode="auto">
            <a:xfrm>
              <a:off x="0" y="0"/>
              <a:ext cx="5760" cy="4320"/>
            </a:xfrm>
            <a:prstGeom prst="rect">
              <a:avLst/>
            </a:prstGeom>
            <a:noFill/>
            <a:ln w="9525" algn="ctr">
              <a:noFill/>
              <a:miter lim="800000"/>
              <a:headEnd/>
              <a:tailEnd/>
            </a:ln>
            <a:effectLst/>
          </p:spPr>
          <p:txBody>
            <a:bodyPr vert="horz" wrap="none" lIns="0" tIns="0" rIns="0" bIns="0" numCol="1" anchor="ctr" anchorCtr="0" compatLnSpc="1">
              <a:prstTxWarp prst="textNoShape">
                <a:avLst/>
              </a:prstTxWarp>
            </a:bodyPr>
            <a:lstStyle/>
            <a:p>
              <a:pPr fontAlgn="auto">
                <a:spcBef>
                  <a:spcPts val="0"/>
                </a:spcBef>
                <a:spcAft>
                  <a:spcPts val="0"/>
                </a:spcAft>
                <a:buClrTx/>
                <a:buSzTx/>
                <a:buFontTx/>
                <a:buNone/>
              </a:pPr>
              <a:endParaRPr lang="de-DE">
                <a:latin typeface="Arial"/>
              </a:endParaRPr>
            </a:p>
          </p:txBody>
        </p:sp>
        <p:pic>
          <p:nvPicPr>
            <p:cNvPr id="8" name="Picture 4" descr="ABB1ClaimL_rgb300_100mmLIGHT Kopi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7" y="1660"/>
              <a:ext cx="5031" cy="743"/>
            </a:xfrm>
            <a:prstGeom prst="rect">
              <a:avLst/>
            </a:prstGeom>
            <a:noFill/>
          </p:spPr>
        </p:pic>
      </p:grpSp>
    </p:spTree>
    <p:extLst>
      <p:ext uri="{BB962C8B-B14F-4D97-AF65-F5344CB8AC3E}">
        <p14:creationId xmlns:p14="http://schemas.microsoft.com/office/powerpoint/2010/main" val="255372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60"/>
          <p:cNvSpPr>
            <a:spLocks noChangeArrowheads="1"/>
          </p:cNvSpPr>
          <p:nvPr/>
        </p:nvSpPr>
        <p:spPr bwMode="auto">
          <a:xfrm>
            <a:off x="215900" y="223838"/>
            <a:ext cx="8712200" cy="5976937"/>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buClr>
                <a:srgbClr val="002897"/>
              </a:buClr>
            </a:pPr>
            <a:endParaRPr lang="en-US" smtClean="0"/>
          </a:p>
        </p:txBody>
      </p:sp>
      <p:grpSp>
        <p:nvGrpSpPr>
          <p:cNvPr id="5" name="shpGridNormal" hidden="1"/>
          <p:cNvGrpSpPr>
            <a:grpSpLocks/>
          </p:cNvGrpSpPr>
          <p:nvPr/>
        </p:nvGrpSpPr>
        <p:grpSpPr bwMode="auto">
          <a:xfrm>
            <a:off x="325438" y="434975"/>
            <a:ext cx="8496300" cy="5983288"/>
            <a:chOff x="292" y="389"/>
            <a:chExt cx="7611" cy="5361"/>
          </a:xfrm>
        </p:grpSpPr>
        <p:sp>
          <p:nvSpPr>
            <p:cNvPr id="6" name="Rectangle 205" hidden="1"/>
            <p:cNvSpPr>
              <a:spLocks noChangeArrowheads="1"/>
            </p:cNvSpPr>
            <p:nvPr userDrawn="1"/>
          </p:nvSpPr>
          <p:spPr bwMode="auto">
            <a:xfrm>
              <a:off x="292" y="389"/>
              <a:ext cx="7610" cy="5361"/>
            </a:xfrm>
            <a:prstGeom prst="rect">
              <a:avLst/>
            </a:prstGeom>
            <a:noFill/>
            <a:ln w="19050">
              <a:solidFill>
                <a:srgbClr val="8BA2B2"/>
              </a:solidFill>
              <a:prstDash val="dash"/>
              <a:miter lim="800000"/>
              <a:headEnd/>
              <a:tailEnd/>
            </a:ln>
            <a:effectLst/>
            <a:extLst>
              <a:ext uri="{909E8E84-426E-40DD-AFC4-6F175D3DCCD1}">
                <a14:hiddenFill xmlns:a14="http://schemas.microsoft.com/office/drawing/2010/main">
                  <a:solidFill>
                    <a:srgbClr val="D8E0E5"/>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defTabSz="642938">
                <a:spcBef>
                  <a:spcPct val="0"/>
                </a:spcBef>
                <a:buClrTx/>
                <a:buSzTx/>
                <a:buFontTx/>
                <a:buNone/>
              </a:pPr>
              <a:endParaRPr lang="en-GB" sz="1700" smtClean="0"/>
            </a:p>
          </p:txBody>
        </p:sp>
        <p:sp>
          <p:nvSpPr>
            <p:cNvPr id="7" name="Line 206" hidden="1"/>
            <p:cNvSpPr>
              <a:spLocks noChangeShapeType="1"/>
            </p:cNvSpPr>
            <p:nvPr userDrawn="1"/>
          </p:nvSpPr>
          <p:spPr bwMode="auto">
            <a:xfrm>
              <a:off x="311" y="927"/>
              <a:ext cx="7568"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8" name="Line 207" hidden="1"/>
            <p:cNvSpPr>
              <a:spLocks noChangeShapeType="1"/>
            </p:cNvSpPr>
            <p:nvPr userDrawn="1"/>
          </p:nvSpPr>
          <p:spPr bwMode="auto">
            <a:xfrm>
              <a:off x="311" y="1460"/>
              <a:ext cx="7592"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9" name="Line 208" hidden="1"/>
            <p:cNvSpPr>
              <a:spLocks noChangeShapeType="1"/>
            </p:cNvSpPr>
            <p:nvPr userDrawn="1"/>
          </p:nvSpPr>
          <p:spPr bwMode="auto">
            <a:xfrm>
              <a:off x="311" y="2002"/>
              <a:ext cx="7588"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 name="Line 209" hidden="1"/>
            <p:cNvSpPr>
              <a:spLocks noChangeShapeType="1"/>
            </p:cNvSpPr>
            <p:nvPr userDrawn="1"/>
          </p:nvSpPr>
          <p:spPr bwMode="auto">
            <a:xfrm>
              <a:off x="311" y="2531"/>
              <a:ext cx="7584" cy="2"/>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1" name="Line 210" hidden="1"/>
            <p:cNvSpPr>
              <a:spLocks noChangeShapeType="1"/>
            </p:cNvSpPr>
            <p:nvPr userDrawn="1"/>
          </p:nvSpPr>
          <p:spPr bwMode="auto">
            <a:xfrm>
              <a:off x="311" y="3067"/>
              <a:ext cx="7588" cy="2"/>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2" name="Line 211" hidden="1"/>
            <p:cNvSpPr>
              <a:spLocks noChangeShapeType="1"/>
            </p:cNvSpPr>
            <p:nvPr userDrawn="1"/>
          </p:nvSpPr>
          <p:spPr bwMode="auto">
            <a:xfrm>
              <a:off x="311" y="3604"/>
              <a:ext cx="7592"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3" name="Line 212" hidden="1"/>
            <p:cNvSpPr>
              <a:spLocks noChangeShapeType="1"/>
            </p:cNvSpPr>
            <p:nvPr userDrawn="1"/>
          </p:nvSpPr>
          <p:spPr bwMode="auto">
            <a:xfrm>
              <a:off x="311" y="4144"/>
              <a:ext cx="7588"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4" name="Line 213" hidden="1"/>
            <p:cNvSpPr>
              <a:spLocks noChangeShapeType="1"/>
            </p:cNvSpPr>
            <p:nvPr userDrawn="1"/>
          </p:nvSpPr>
          <p:spPr bwMode="auto">
            <a:xfrm>
              <a:off x="293" y="4679"/>
              <a:ext cx="7602"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5" name="Line 214" hidden="1"/>
            <p:cNvSpPr>
              <a:spLocks noChangeShapeType="1"/>
            </p:cNvSpPr>
            <p:nvPr userDrawn="1"/>
          </p:nvSpPr>
          <p:spPr bwMode="auto">
            <a:xfrm>
              <a:off x="293" y="5216"/>
              <a:ext cx="7604"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6" name="Line 215" hidden="1"/>
            <p:cNvSpPr>
              <a:spLocks noChangeShapeType="1"/>
            </p:cNvSpPr>
            <p:nvPr userDrawn="1"/>
          </p:nvSpPr>
          <p:spPr bwMode="auto">
            <a:xfrm>
              <a:off x="1281"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7" name="Line 216" hidden="1"/>
            <p:cNvSpPr>
              <a:spLocks noChangeShapeType="1"/>
            </p:cNvSpPr>
            <p:nvPr userDrawn="1"/>
          </p:nvSpPr>
          <p:spPr bwMode="auto">
            <a:xfrm>
              <a:off x="1391"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8" name="Line 217" hidden="1"/>
            <p:cNvSpPr>
              <a:spLocks noChangeShapeType="1"/>
            </p:cNvSpPr>
            <p:nvPr userDrawn="1"/>
          </p:nvSpPr>
          <p:spPr bwMode="auto">
            <a:xfrm>
              <a:off x="2383"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9" name="Line 218" hidden="1"/>
            <p:cNvSpPr>
              <a:spLocks noChangeShapeType="1"/>
            </p:cNvSpPr>
            <p:nvPr userDrawn="1"/>
          </p:nvSpPr>
          <p:spPr bwMode="auto">
            <a:xfrm>
              <a:off x="2497"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nvGrpSpPr>
            <p:cNvPr id="20" name="Group 219" hidden="1"/>
            <p:cNvGrpSpPr>
              <a:grpSpLocks/>
            </p:cNvGrpSpPr>
            <p:nvPr userDrawn="1"/>
          </p:nvGrpSpPr>
          <p:grpSpPr bwMode="auto">
            <a:xfrm>
              <a:off x="3485" y="390"/>
              <a:ext cx="112" cy="5354"/>
              <a:chOff x="3485" y="390"/>
              <a:chExt cx="112" cy="5354"/>
            </a:xfrm>
          </p:grpSpPr>
          <p:sp>
            <p:nvSpPr>
              <p:cNvPr id="32" name="Line 220" hidden="1"/>
              <p:cNvSpPr>
                <a:spLocks noChangeShapeType="1"/>
              </p:cNvSpPr>
              <p:nvPr userDrawn="1"/>
            </p:nvSpPr>
            <p:spPr bwMode="auto">
              <a:xfrm>
                <a:off x="3485"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33" name="Line 221" hidden="1"/>
              <p:cNvSpPr>
                <a:spLocks noChangeShapeType="1"/>
              </p:cNvSpPr>
              <p:nvPr userDrawn="1"/>
            </p:nvSpPr>
            <p:spPr bwMode="auto">
              <a:xfrm>
                <a:off x="3597"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sp>
          <p:nvSpPr>
            <p:cNvPr id="21" name="Line 222" hidden="1"/>
            <p:cNvSpPr>
              <a:spLocks noChangeShapeType="1"/>
            </p:cNvSpPr>
            <p:nvPr userDrawn="1"/>
          </p:nvSpPr>
          <p:spPr bwMode="auto">
            <a:xfrm>
              <a:off x="4094"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nvGrpSpPr>
            <p:cNvPr id="22" name="Group 223" hidden="1"/>
            <p:cNvGrpSpPr>
              <a:grpSpLocks/>
            </p:cNvGrpSpPr>
            <p:nvPr userDrawn="1"/>
          </p:nvGrpSpPr>
          <p:grpSpPr bwMode="auto">
            <a:xfrm>
              <a:off x="4592" y="390"/>
              <a:ext cx="114" cy="5354"/>
              <a:chOff x="4592" y="390"/>
              <a:chExt cx="114" cy="5354"/>
            </a:xfrm>
          </p:grpSpPr>
          <p:sp>
            <p:nvSpPr>
              <p:cNvPr id="30" name="Line 224" hidden="1"/>
              <p:cNvSpPr>
                <a:spLocks noChangeShapeType="1"/>
              </p:cNvSpPr>
              <p:nvPr userDrawn="1"/>
            </p:nvSpPr>
            <p:spPr bwMode="auto">
              <a:xfrm>
                <a:off x="4592"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31" name="Line 225" hidden="1"/>
              <p:cNvSpPr>
                <a:spLocks noChangeShapeType="1"/>
              </p:cNvSpPr>
              <p:nvPr userDrawn="1"/>
            </p:nvSpPr>
            <p:spPr bwMode="auto">
              <a:xfrm>
                <a:off x="4706"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sp>
          <p:nvSpPr>
            <p:cNvPr id="23" name="Line 226" hidden="1"/>
            <p:cNvSpPr>
              <a:spLocks noChangeShapeType="1"/>
            </p:cNvSpPr>
            <p:nvPr userDrawn="1"/>
          </p:nvSpPr>
          <p:spPr bwMode="auto">
            <a:xfrm>
              <a:off x="5696"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24" name="Line 227" hidden="1"/>
            <p:cNvSpPr>
              <a:spLocks noChangeShapeType="1"/>
            </p:cNvSpPr>
            <p:nvPr userDrawn="1"/>
          </p:nvSpPr>
          <p:spPr bwMode="auto">
            <a:xfrm>
              <a:off x="5810"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25" name="Line 228" hidden="1"/>
            <p:cNvSpPr>
              <a:spLocks noChangeShapeType="1"/>
            </p:cNvSpPr>
            <p:nvPr userDrawn="1"/>
          </p:nvSpPr>
          <p:spPr bwMode="auto">
            <a:xfrm>
              <a:off x="6800"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26" name="Line 229" hidden="1"/>
            <p:cNvSpPr>
              <a:spLocks noChangeShapeType="1"/>
            </p:cNvSpPr>
            <p:nvPr userDrawn="1"/>
          </p:nvSpPr>
          <p:spPr bwMode="auto">
            <a:xfrm>
              <a:off x="6914"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nvGrpSpPr>
            <p:cNvPr id="27" name="Group 230" hidden="1"/>
            <p:cNvGrpSpPr>
              <a:grpSpLocks/>
            </p:cNvGrpSpPr>
            <p:nvPr userDrawn="1"/>
          </p:nvGrpSpPr>
          <p:grpSpPr bwMode="auto">
            <a:xfrm>
              <a:off x="4038" y="390"/>
              <a:ext cx="112" cy="5354"/>
              <a:chOff x="3485" y="390"/>
              <a:chExt cx="112" cy="5354"/>
            </a:xfrm>
          </p:grpSpPr>
          <p:sp>
            <p:nvSpPr>
              <p:cNvPr id="28" name="Line 231" hidden="1"/>
              <p:cNvSpPr>
                <a:spLocks noChangeShapeType="1"/>
              </p:cNvSpPr>
              <p:nvPr userDrawn="1"/>
            </p:nvSpPr>
            <p:spPr bwMode="auto">
              <a:xfrm>
                <a:off x="3485"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29" name="Line 232" hidden="1"/>
              <p:cNvSpPr>
                <a:spLocks noChangeShapeType="1"/>
              </p:cNvSpPr>
              <p:nvPr userDrawn="1"/>
            </p:nvSpPr>
            <p:spPr bwMode="auto">
              <a:xfrm>
                <a:off x="3597"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grpSp>
      <p:pic>
        <p:nvPicPr>
          <p:cNvPr id="34" name="Picture 268" descr="ABB2logo 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1525" y="6392863"/>
            <a:ext cx="1795463"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68" name="Rectangle 272"/>
          <p:cNvSpPr>
            <a:spLocks noGrp="1" noChangeArrowheads="1"/>
          </p:cNvSpPr>
          <p:nvPr>
            <p:ph type="ctrTitle" sz="quarter"/>
          </p:nvPr>
        </p:nvSpPr>
        <p:spPr>
          <a:xfrm>
            <a:off x="215900" y="4184650"/>
            <a:ext cx="8712200" cy="1470025"/>
          </a:xfrm>
        </p:spPr>
        <p:txBody>
          <a:bodyPr lIns="144000" tIns="0" rIns="0"/>
          <a:lstStyle>
            <a:lvl1pPr>
              <a:defRPr sz="4000">
                <a:solidFill>
                  <a:schemeClr val="accent2"/>
                </a:solidFill>
              </a:defRPr>
            </a:lvl1pPr>
          </a:lstStyle>
          <a:p>
            <a:pPr lvl="0"/>
            <a:r>
              <a:rPr lang="en-GB" noProof="0" smtClean="0"/>
              <a:t>Click to edit Master title style</a:t>
            </a:r>
          </a:p>
        </p:txBody>
      </p:sp>
      <p:sp>
        <p:nvSpPr>
          <p:cNvPr id="4369" name="Rectangle 273"/>
          <p:cNvSpPr>
            <a:spLocks noGrp="1" noChangeArrowheads="1"/>
          </p:cNvSpPr>
          <p:nvPr>
            <p:ph type="subTitle" sz="quarter" idx="1"/>
          </p:nvPr>
        </p:nvSpPr>
        <p:spPr>
          <a:xfrm>
            <a:off x="215900" y="3968750"/>
            <a:ext cx="8712200" cy="209550"/>
          </a:xfrm>
        </p:spPr>
        <p:txBody>
          <a:bodyPr lIns="169200"/>
          <a:lstStyle>
            <a:lvl1pPr marL="0" indent="0">
              <a:buFont typeface="Wingdings" pitchFamily="2" charset="2"/>
              <a:buNone/>
              <a:defRPr sz="1200" b="1">
                <a:solidFill>
                  <a:schemeClr val="bg1"/>
                </a:solidFill>
              </a:defRPr>
            </a:lvl1pPr>
          </a:lstStyle>
          <a:p>
            <a:pPr lvl="0"/>
            <a:r>
              <a:rPr lang="en-GB" noProof="0" smtClean="0"/>
              <a:t>Click to edit Master subtitle style</a:t>
            </a:r>
          </a:p>
        </p:txBody>
      </p:sp>
      <p:sp>
        <p:nvSpPr>
          <p:cNvPr id="36" name="Textfeld 7"/>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dirty="0" smtClean="0">
              <a:latin typeface="Arial" pitchFamily="34" charset="0"/>
              <a:cs typeface="Arial" pitchFamily="34" charset="0"/>
            </a:endParaRPr>
          </a:p>
        </p:txBody>
      </p:sp>
    </p:spTree>
    <p:extLst>
      <p:ext uri="{BB962C8B-B14F-4D97-AF65-F5344CB8AC3E}">
        <p14:creationId xmlns:p14="http://schemas.microsoft.com/office/powerpoint/2010/main" val="453035261"/>
      </p:ext>
    </p:extLst>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hpContentSlideFooter"/>
          <p:cNvSpPr>
            <a:spLocks noGrp="1" noChangeArrowheads="1"/>
          </p:cNvSpPr>
          <p:nvPr>
            <p:ph type="ftr" sz="quarter" idx="10"/>
          </p:nvPr>
        </p:nvSpPr>
        <p:spPr>
          <a:ln/>
        </p:spPr>
        <p:txBody>
          <a:bodyPr/>
          <a:lstStyle>
            <a:lvl1pPr eaLnBrk="0" hangingPunct="0">
              <a:lnSpc>
                <a:spcPct val="85000"/>
              </a:lnSpc>
              <a:defRPr/>
            </a:lvl1pPr>
          </a:lstStyle>
          <a:p>
            <a:pPr>
              <a:defRPr/>
            </a:pPr>
            <a:endParaRPr lang="en-US"/>
          </a:p>
          <a:p>
            <a:pPr>
              <a:defRPr/>
            </a:pPr>
            <a:r>
              <a:rPr lang="en-US"/>
              <a:t>© ABB</a:t>
            </a:r>
          </a:p>
          <a:p>
            <a:pPr eaLnBrk="1" hangingPunct="1">
              <a:lnSpc>
                <a:spcPct val="100000"/>
              </a:lnSpc>
              <a:defRPr/>
            </a:pPr>
            <a:r>
              <a:rPr lang="en-GB"/>
              <a:t>Month DD, YYYY </a:t>
            </a:r>
            <a:r>
              <a:rPr lang="en-US"/>
              <a:t>| Slide </a:t>
            </a:r>
            <a:fld id="{6EFF4363-CD9D-4990-943E-36DBEB4B7462}" type="slidenum">
              <a:rPr lang="en-US"/>
              <a:pPr eaLnBrk="1" hangingPunct="1">
                <a:lnSpc>
                  <a:spcPct val="100000"/>
                </a:lnSpc>
                <a:defRPr/>
              </a:pPr>
              <a:t>‹#›</a:t>
            </a:fld>
            <a:endParaRPr lang="en-US"/>
          </a:p>
        </p:txBody>
      </p:sp>
    </p:spTree>
    <p:extLst>
      <p:ext uri="{BB962C8B-B14F-4D97-AF65-F5344CB8AC3E}">
        <p14:creationId xmlns:p14="http://schemas.microsoft.com/office/powerpoint/2010/main" val="4027216407"/>
      </p:ext>
    </p:extLst>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hpContentSlideFooter"/>
          <p:cNvSpPr>
            <a:spLocks noGrp="1" noChangeArrowheads="1"/>
          </p:cNvSpPr>
          <p:nvPr>
            <p:ph type="ftr" sz="quarter" idx="10"/>
          </p:nvPr>
        </p:nvSpPr>
        <p:spPr>
          <a:ln/>
        </p:spPr>
        <p:txBody>
          <a:bodyPr/>
          <a:lstStyle>
            <a:lvl1pPr eaLnBrk="0" hangingPunct="0">
              <a:lnSpc>
                <a:spcPct val="85000"/>
              </a:lnSpc>
              <a:defRPr/>
            </a:lvl1pPr>
          </a:lstStyle>
          <a:p>
            <a:pPr>
              <a:defRPr/>
            </a:pPr>
            <a:endParaRPr lang="en-US"/>
          </a:p>
          <a:p>
            <a:pPr>
              <a:defRPr/>
            </a:pPr>
            <a:r>
              <a:rPr lang="en-US"/>
              <a:t>© ABB</a:t>
            </a:r>
          </a:p>
          <a:p>
            <a:pPr eaLnBrk="1" hangingPunct="1">
              <a:lnSpc>
                <a:spcPct val="100000"/>
              </a:lnSpc>
              <a:defRPr/>
            </a:pPr>
            <a:r>
              <a:rPr lang="en-GB"/>
              <a:t>Month DD, YYYY </a:t>
            </a:r>
            <a:r>
              <a:rPr lang="en-US"/>
              <a:t>| Slide </a:t>
            </a:r>
            <a:fld id="{B07D435F-E971-4D5F-A658-119039DC18D8}" type="slidenum">
              <a:rPr lang="en-US"/>
              <a:pPr eaLnBrk="1" hangingPunct="1">
                <a:lnSpc>
                  <a:spcPct val="100000"/>
                </a:lnSpc>
                <a:defRPr/>
              </a:pPr>
              <a:t>‹#›</a:t>
            </a:fld>
            <a:endParaRPr lang="en-US"/>
          </a:p>
        </p:txBody>
      </p:sp>
    </p:spTree>
    <p:extLst>
      <p:ext uri="{BB962C8B-B14F-4D97-AF65-F5344CB8AC3E}">
        <p14:creationId xmlns:p14="http://schemas.microsoft.com/office/powerpoint/2010/main" val="2047191170"/>
      </p:ext>
    </p:extLst>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476375" y="1592263"/>
            <a:ext cx="3019425"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92263"/>
            <a:ext cx="3019425"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hpContentSlideFooter"/>
          <p:cNvSpPr>
            <a:spLocks noGrp="1" noChangeArrowheads="1"/>
          </p:cNvSpPr>
          <p:nvPr>
            <p:ph type="ftr" sz="quarter" idx="10"/>
          </p:nvPr>
        </p:nvSpPr>
        <p:spPr>
          <a:ln/>
        </p:spPr>
        <p:txBody>
          <a:bodyPr/>
          <a:lstStyle>
            <a:lvl1pPr eaLnBrk="0" hangingPunct="0">
              <a:lnSpc>
                <a:spcPct val="85000"/>
              </a:lnSpc>
              <a:defRPr/>
            </a:lvl1pPr>
          </a:lstStyle>
          <a:p>
            <a:pPr>
              <a:defRPr/>
            </a:pPr>
            <a:endParaRPr lang="en-US"/>
          </a:p>
          <a:p>
            <a:pPr>
              <a:defRPr/>
            </a:pPr>
            <a:r>
              <a:rPr lang="en-US"/>
              <a:t>© ABB</a:t>
            </a:r>
          </a:p>
          <a:p>
            <a:pPr eaLnBrk="1" hangingPunct="1">
              <a:lnSpc>
                <a:spcPct val="100000"/>
              </a:lnSpc>
              <a:defRPr/>
            </a:pPr>
            <a:r>
              <a:rPr lang="en-GB"/>
              <a:t>Month DD, YYYY </a:t>
            </a:r>
            <a:r>
              <a:rPr lang="en-US"/>
              <a:t>| Slide </a:t>
            </a:r>
            <a:fld id="{69A04FC2-F3E2-4495-9891-C54D2C7D1DCA}" type="slidenum">
              <a:rPr lang="en-US"/>
              <a:pPr eaLnBrk="1" hangingPunct="1">
                <a:lnSpc>
                  <a:spcPct val="100000"/>
                </a:lnSpc>
                <a:defRPr/>
              </a:pPr>
              <a:t>‹#›</a:t>
            </a:fld>
            <a:endParaRPr lang="en-US"/>
          </a:p>
        </p:txBody>
      </p:sp>
    </p:spTree>
    <p:extLst>
      <p:ext uri="{BB962C8B-B14F-4D97-AF65-F5344CB8AC3E}">
        <p14:creationId xmlns:p14="http://schemas.microsoft.com/office/powerpoint/2010/main" val="2113235920"/>
      </p:ext>
    </p:extLst>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hpContentSlideFooter"/>
          <p:cNvSpPr>
            <a:spLocks noGrp="1" noChangeArrowheads="1"/>
          </p:cNvSpPr>
          <p:nvPr>
            <p:ph type="ftr" sz="quarter" idx="10"/>
          </p:nvPr>
        </p:nvSpPr>
        <p:spPr>
          <a:ln/>
        </p:spPr>
        <p:txBody>
          <a:bodyPr/>
          <a:lstStyle>
            <a:lvl1pPr eaLnBrk="0" hangingPunct="0">
              <a:lnSpc>
                <a:spcPct val="85000"/>
              </a:lnSpc>
              <a:defRPr/>
            </a:lvl1pPr>
          </a:lstStyle>
          <a:p>
            <a:pPr>
              <a:defRPr/>
            </a:pPr>
            <a:endParaRPr lang="en-US"/>
          </a:p>
          <a:p>
            <a:pPr>
              <a:defRPr/>
            </a:pPr>
            <a:r>
              <a:rPr lang="en-US"/>
              <a:t>© ABB</a:t>
            </a:r>
          </a:p>
          <a:p>
            <a:pPr eaLnBrk="1" hangingPunct="1">
              <a:lnSpc>
                <a:spcPct val="100000"/>
              </a:lnSpc>
              <a:defRPr/>
            </a:pPr>
            <a:r>
              <a:rPr lang="en-GB"/>
              <a:t>Month DD, YYYY </a:t>
            </a:r>
            <a:r>
              <a:rPr lang="en-US"/>
              <a:t>| Slide </a:t>
            </a:r>
            <a:fld id="{BED695C2-00FB-4371-AEA9-1154BFAF8CBB}" type="slidenum">
              <a:rPr lang="en-US"/>
              <a:pPr eaLnBrk="1" hangingPunct="1">
                <a:lnSpc>
                  <a:spcPct val="100000"/>
                </a:lnSpc>
                <a:defRPr/>
              </a:pPr>
              <a:t>‹#›</a:t>
            </a:fld>
            <a:endParaRPr lang="en-US"/>
          </a:p>
        </p:txBody>
      </p:sp>
    </p:spTree>
    <p:extLst>
      <p:ext uri="{BB962C8B-B14F-4D97-AF65-F5344CB8AC3E}">
        <p14:creationId xmlns:p14="http://schemas.microsoft.com/office/powerpoint/2010/main" val="1486049452"/>
      </p:ext>
    </p:extLst>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hpContentSlideFooter"/>
          <p:cNvSpPr>
            <a:spLocks noGrp="1" noChangeArrowheads="1"/>
          </p:cNvSpPr>
          <p:nvPr>
            <p:ph type="ftr" sz="quarter" idx="10"/>
          </p:nvPr>
        </p:nvSpPr>
        <p:spPr>
          <a:ln/>
        </p:spPr>
        <p:txBody>
          <a:bodyPr/>
          <a:lstStyle>
            <a:lvl1pPr eaLnBrk="0" hangingPunct="0">
              <a:lnSpc>
                <a:spcPct val="85000"/>
              </a:lnSpc>
              <a:defRPr/>
            </a:lvl1pPr>
          </a:lstStyle>
          <a:p>
            <a:pPr>
              <a:defRPr/>
            </a:pPr>
            <a:endParaRPr lang="en-US"/>
          </a:p>
          <a:p>
            <a:pPr>
              <a:defRPr/>
            </a:pPr>
            <a:r>
              <a:rPr lang="en-US"/>
              <a:t>© ABB</a:t>
            </a:r>
          </a:p>
          <a:p>
            <a:pPr eaLnBrk="1" hangingPunct="1">
              <a:lnSpc>
                <a:spcPct val="100000"/>
              </a:lnSpc>
              <a:defRPr/>
            </a:pPr>
            <a:r>
              <a:rPr lang="en-GB"/>
              <a:t>Month DD, YYYY </a:t>
            </a:r>
            <a:r>
              <a:rPr lang="en-US"/>
              <a:t>| Slide </a:t>
            </a:r>
            <a:fld id="{D733E166-B146-492F-8652-E6A660308420}" type="slidenum">
              <a:rPr lang="en-US"/>
              <a:pPr eaLnBrk="1" hangingPunct="1">
                <a:lnSpc>
                  <a:spcPct val="100000"/>
                </a:lnSpc>
                <a:defRPr/>
              </a:pPr>
              <a:t>‹#›</a:t>
            </a:fld>
            <a:endParaRPr lang="en-US"/>
          </a:p>
        </p:txBody>
      </p:sp>
    </p:spTree>
    <p:extLst>
      <p:ext uri="{BB962C8B-B14F-4D97-AF65-F5344CB8AC3E}">
        <p14:creationId xmlns:p14="http://schemas.microsoft.com/office/powerpoint/2010/main" val="3762927895"/>
      </p:ext>
    </p:extLst>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hpContentSlideFooter"/>
          <p:cNvSpPr>
            <a:spLocks noGrp="1" noChangeArrowheads="1"/>
          </p:cNvSpPr>
          <p:nvPr>
            <p:ph type="ftr" sz="quarter" idx="10"/>
          </p:nvPr>
        </p:nvSpPr>
        <p:spPr>
          <a:ln/>
        </p:spPr>
        <p:txBody>
          <a:bodyPr/>
          <a:lstStyle>
            <a:lvl1pPr eaLnBrk="0" hangingPunct="0">
              <a:lnSpc>
                <a:spcPct val="85000"/>
              </a:lnSpc>
              <a:defRPr/>
            </a:lvl1pPr>
          </a:lstStyle>
          <a:p>
            <a:pPr>
              <a:defRPr/>
            </a:pPr>
            <a:endParaRPr lang="en-US"/>
          </a:p>
          <a:p>
            <a:pPr>
              <a:defRPr/>
            </a:pPr>
            <a:r>
              <a:rPr lang="en-US"/>
              <a:t>© ABB</a:t>
            </a:r>
          </a:p>
          <a:p>
            <a:pPr eaLnBrk="1" hangingPunct="1">
              <a:lnSpc>
                <a:spcPct val="100000"/>
              </a:lnSpc>
              <a:defRPr/>
            </a:pPr>
            <a:r>
              <a:rPr lang="en-GB"/>
              <a:t>Month DD, YYYY </a:t>
            </a:r>
            <a:r>
              <a:rPr lang="en-US"/>
              <a:t>| Slide </a:t>
            </a:r>
            <a:fld id="{819FC57D-D084-49A1-80FF-8BEC6EA9C54F}" type="slidenum">
              <a:rPr lang="en-US"/>
              <a:pPr eaLnBrk="1" hangingPunct="1">
                <a:lnSpc>
                  <a:spcPct val="100000"/>
                </a:lnSpc>
                <a:defRPr/>
              </a:pPr>
              <a:t>‹#›</a:t>
            </a:fld>
            <a:endParaRPr lang="en-US"/>
          </a:p>
        </p:txBody>
      </p:sp>
    </p:spTree>
    <p:extLst>
      <p:ext uri="{BB962C8B-B14F-4D97-AF65-F5344CB8AC3E}">
        <p14:creationId xmlns:p14="http://schemas.microsoft.com/office/powerpoint/2010/main" val="3222986721"/>
      </p:ext>
    </p:extLst>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hpContentSlideFooter"/>
          <p:cNvSpPr>
            <a:spLocks noGrp="1" noChangeArrowheads="1"/>
          </p:cNvSpPr>
          <p:nvPr>
            <p:ph type="ftr" sz="quarter" idx="10"/>
          </p:nvPr>
        </p:nvSpPr>
        <p:spPr>
          <a:ln/>
        </p:spPr>
        <p:txBody>
          <a:bodyPr/>
          <a:lstStyle>
            <a:lvl1pPr eaLnBrk="0" hangingPunct="0">
              <a:lnSpc>
                <a:spcPct val="85000"/>
              </a:lnSpc>
              <a:defRPr/>
            </a:lvl1pPr>
          </a:lstStyle>
          <a:p>
            <a:pPr>
              <a:defRPr/>
            </a:pPr>
            <a:endParaRPr lang="en-US"/>
          </a:p>
          <a:p>
            <a:pPr>
              <a:defRPr/>
            </a:pPr>
            <a:r>
              <a:rPr lang="en-US"/>
              <a:t>© ABB</a:t>
            </a:r>
          </a:p>
          <a:p>
            <a:pPr eaLnBrk="1" hangingPunct="1">
              <a:lnSpc>
                <a:spcPct val="100000"/>
              </a:lnSpc>
              <a:defRPr/>
            </a:pPr>
            <a:r>
              <a:rPr lang="en-GB"/>
              <a:t>Month DD, YYYY </a:t>
            </a:r>
            <a:r>
              <a:rPr lang="en-US"/>
              <a:t>| Slide </a:t>
            </a:r>
            <a:fld id="{DDC06196-932D-49C0-8B21-B75B500B757D}" type="slidenum">
              <a:rPr lang="en-US"/>
              <a:pPr eaLnBrk="1" hangingPunct="1">
                <a:lnSpc>
                  <a:spcPct val="100000"/>
                </a:lnSpc>
                <a:defRPr/>
              </a:pPr>
              <a:t>‹#›</a:t>
            </a:fld>
            <a:endParaRPr lang="en-US"/>
          </a:p>
        </p:txBody>
      </p:sp>
    </p:spTree>
    <p:extLst>
      <p:ext uri="{BB962C8B-B14F-4D97-AF65-F5344CB8AC3E}">
        <p14:creationId xmlns:p14="http://schemas.microsoft.com/office/powerpoint/2010/main" val="24427492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hpContentSlideFooter"/>
          <p:cNvSpPr>
            <a:spLocks noGrp="1" noChangeArrowheads="1"/>
          </p:cNvSpPr>
          <p:nvPr>
            <p:ph type="ftr" sz="quarter" idx="10"/>
          </p:nvPr>
        </p:nvSpPr>
        <p:spPr>
          <a:ln/>
        </p:spPr>
        <p:txBody>
          <a:bodyPr/>
          <a:lstStyle>
            <a:lvl1pPr>
              <a:defRPr/>
            </a:lvl1pPr>
          </a:lstStyle>
          <a:p>
            <a:pPr>
              <a:defRPr/>
            </a:pPr>
            <a:endParaRPr lang="en-US"/>
          </a:p>
          <a:p>
            <a:pPr>
              <a:defRPr/>
            </a:pPr>
            <a:r>
              <a:rPr lang="en-US"/>
              <a:t>© ABB Group </a:t>
            </a:r>
          </a:p>
          <a:p>
            <a:pPr>
              <a:defRPr/>
            </a:pPr>
            <a:fld id="{64FFEC5F-821C-4238-9EEB-7D2023E5374D}" type="datetime4">
              <a:rPr lang="en-US"/>
              <a:pPr>
                <a:defRPr/>
              </a:pPr>
              <a:t>November 14, 2013</a:t>
            </a:fld>
            <a:r>
              <a:rPr lang="en-US"/>
              <a:t> | Slide </a:t>
            </a:r>
            <a:fld id="{70FCFDD3-1C5A-45F2-98B2-C9B9FE6DE780}"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defaul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1127462"/>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4" name="Inhaltsplatzhalter 3"/>
          <p:cNvSpPr>
            <a:spLocks noGrp="1"/>
          </p:cNvSpPr>
          <p:nvPr>
            <p:ph sz="half" idx="2"/>
          </p:nvPr>
        </p:nvSpPr>
        <p:spPr>
          <a:xfrm>
            <a:off x="1476374" y="1592263"/>
            <a:ext cx="6191251" cy="4608512"/>
          </a:xfrm>
        </p:spPr>
        <p:txBody>
          <a:bodyPr>
            <a:normAutofit/>
          </a:bodyPr>
          <a:lstStyle>
            <a:lvl1pPr marL="179388" indent="-179388">
              <a:defRPr sz="1800"/>
            </a:lvl1pPr>
            <a:lvl2pPr>
              <a:defRPr sz="18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Inhaltsplatzhalter 3"/>
          <p:cNvSpPr>
            <a:spLocks noGrp="1"/>
          </p:cNvSpPr>
          <p:nvPr>
            <p:ph sz="half" idx="11"/>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9" name="Textfeld 8"/>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7"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96034651"/>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hpContentSlideFooter"/>
          <p:cNvSpPr>
            <a:spLocks noGrp="1" noChangeArrowheads="1"/>
          </p:cNvSpPr>
          <p:nvPr>
            <p:ph type="ftr" sz="quarter" idx="10"/>
          </p:nvPr>
        </p:nvSpPr>
        <p:spPr>
          <a:ln/>
        </p:spPr>
        <p:txBody>
          <a:bodyPr/>
          <a:lstStyle>
            <a:lvl1pPr eaLnBrk="0" hangingPunct="0">
              <a:lnSpc>
                <a:spcPct val="85000"/>
              </a:lnSpc>
              <a:defRPr/>
            </a:lvl1pPr>
          </a:lstStyle>
          <a:p>
            <a:pPr>
              <a:defRPr/>
            </a:pPr>
            <a:endParaRPr lang="en-US"/>
          </a:p>
          <a:p>
            <a:pPr>
              <a:defRPr/>
            </a:pPr>
            <a:r>
              <a:rPr lang="en-US"/>
              <a:t>© ABB</a:t>
            </a:r>
          </a:p>
          <a:p>
            <a:pPr eaLnBrk="1" hangingPunct="1">
              <a:lnSpc>
                <a:spcPct val="100000"/>
              </a:lnSpc>
              <a:defRPr/>
            </a:pPr>
            <a:r>
              <a:rPr lang="en-GB"/>
              <a:t>Month DD, YYYY </a:t>
            </a:r>
            <a:r>
              <a:rPr lang="en-US"/>
              <a:t>| Slide </a:t>
            </a:r>
            <a:fld id="{39E46535-0C14-453F-9F24-FA1B6961593B}" type="slidenum">
              <a:rPr lang="en-US"/>
              <a:pPr eaLnBrk="1" hangingPunct="1">
                <a:lnSpc>
                  <a:spcPct val="100000"/>
                </a:lnSpc>
                <a:defRPr/>
              </a:pPr>
              <a:t>‹#›</a:t>
            </a:fld>
            <a:endParaRPr lang="en-US"/>
          </a:p>
        </p:txBody>
      </p:sp>
    </p:spTree>
    <p:extLst>
      <p:ext uri="{BB962C8B-B14F-4D97-AF65-F5344CB8AC3E}">
        <p14:creationId xmlns:p14="http://schemas.microsoft.com/office/powerpoint/2010/main" val="2892757421"/>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hpContentSlideFooter"/>
          <p:cNvSpPr>
            <a:spLocks noGrp="1" noChangeArrowheads="1"/>
          </p:cNvSpPr>
          <p:nvPr>
            <p:ph type="ftr" sz="quarter" idx="10"/>
          </p:nvPr>
        </p:nvSpPr>
        <p:spPr>
          <a:ln/>
        </p:spPr>
        <p:txBody>
          <a:bodyPr/>
          <a:lstStyle>
            <a:lvl1pPr eaLnBrk="0" hangingPunct="0">
              <a:lnSpc>
                <a:spcPct val="85000"/>
              </a:lnSpc>
              <a:defRPr/>
            </a:lvl1pPr>
          </a:lstStyle>
          <a:p>
            <a:pPr>
              <a:defRPr/>
            </a:pPr>
            <a:endParaRPr lang="en-US"/>
          </a:p>
          <a:p>
            <a:pPr>
              <a:defRPr/>
            </a:pPr>
            <a:r>
              <a:rPr lang="en-US"/>
              <a:t>© ABB</a:t>
            </a:r>
          </a:p>
          <a:p>
            <a:pPr eaLnBrk="1" hangingPunct="1">
              <a:lnSpc>
                <a:spcPct val="100000"/>
              </a:lnSpc>
              <a:defRPr/>
            </a:pPr>
            <a:r>
              <a:rPr lang="en-GB"/>
              <a:t>Month DD, YYYY </a:t>
            </a:r>
            <a:r>
              <a:rPr lang="en-US"/>
              <a:t>| Slide </a:t>
            </a:r>
            <a:fld id="{045FB4A8-BF3F-448A-8DAA-82CDEB0BF5CD}" type="slidenum">
              <a:rPr lang="en-US"/>
              <a:pPr eaLnBrk="1" hangingPunct="1">
                <a:lnSpc>
                  <a:spcPct val="100000"/>
                </a:lnSpc>
                <a:defRPr/>
              </a:pPr>
              <a:t>‹#›</a:t>
            </a:fld>
            <a:endParaRPr lang="en-US"/>
          </a:p>
        </p:txBody>
      </p:sp>
    </p:spTree>
    <p:extLst>
      <p:ext uri="{BB962C8B-B14F-4D97-AF65-F5344CB8AC3E}">
        <p14:creationId xmlns:p14="http://schemas.microsoft.com/office/powerpoint/2010/main" val="1923084964"/>
      </p:ext>
    </p:extLst>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2007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0"/>
            <a:ext cx="6705600" cy="62007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hpContentSlideFooter"/>
          <p:cNvSpPr>
            <a:spLocks noGrp="1" noChangeArrowheads="1"/>
          </p:cNvSpPr>
          <p:nvPr>
            <p:ph type="ftr" sz="quarter" idx="10"/>
          </p:nvPr>
        </p:nvSpPr>
        <p:spPr>
          <a:ln/>
        </p:spPr>
        <p:txBody>
          <a:bodyPr/>
          <a:lstStyle>
            <a:lvl1pPr eaLnBrk="0" hangingPunct="0">
              <a:lnSpc>
                <a:spcPct val="85000"/>
              </a:lnSpc>
              <a:defRPr/>
            </a:lvl1pPr>
          </a:lstStyle>
          <a:p>
            <a:pPr>
              <a:defRPr/>
            </a:pPr>
            <a:endParaRPr lang="en-US"/>
          </a:p>
          <a:p>
            <a:pPr>
              <a:defRPr/>
            </a:pPr>
            <a:r>
              <a:rPr lang="en-US"/>
              <a:t>© ABB</a:t>
            </a:r>
          </a:p>
          <a:p>
            <a:pPr eaLnBrk="1" hangingPunct="1">
              <a:lnSpc>
                <a:spcPct val="100000"/>
              </a:lnSpc>
              <a:defRPr/>
            </a:pPr>
            <a:r>
              <a:rPr lang="en-GB"/>
              <a:t>Month DD, YYYY </a:t>
            </a:r>
            <a:r>
              <a:rPr lang="en-US"/>
              <a:t>| Slide </a:t>
            </a:r>
            <a:fld id="{864070E9-AFBD-488D-BC30-64A6A31F9696}" type="slidenum">
              <a:rPr lang="en-US"/>
              <a:pPr eaLnBrk="1" hangingPunct="1">
                <a:lnSpc>
                  <a:spcPct val="100000"/>
                </a:lnSpc>
                <a:defRPr/>
              </a:pPr>
              <a:t>‹#›</a:t>
            </a:fld>
            <a:endParaRPr lang="en-US"/>
          </a:p>
        </p:txBody>
      </p:sp>
    </p:spTree>
    <p:extLst>
      <p:ext uri="{BB962C8B-B14F-4D97-AF65-F5344CB8AC3E}">
        <p14:creationId xmlns:p14="http://schemas.microsoft.com/office/powerpoint/2010/main" val="1646738643"/>
      </p:ext>
    </p:extLst>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Content slide defaul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1127462"/>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4" name="Inhaltsplatzhalter 3"/>
          <p:cNvSpPr>
            <a:spLocks noGrp="1"/>
          </p:cNvSpPr>
          <p:nvPr>
            <p:ph sz="half" idx="2"/>
          </p:nvPr>
        </p:nvSpPr>
        <p:spPr>
          <a:xfrm>
            <a:off x="1476374" y="1592263"/>
            <a:ext cx="6191251" cy="4608512"/>
          </a:xfrm>
        </p:spPr>
        <p:txBody>
          <a:bodyPr>
            <a:normAutofit/>
          </a:bodyPr>
          <a:lstStyle>
            <a:lvl1pPr marL="179388" indent="-179388">
              <a:defRPr sz="1800"/>
            </a:lvl1pPr>
            <a:lvl2pPr>
              <a:defRPr sz="18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Inhaltsplatzhalter 3"/>
          <p:cNvSpPr>
            <a:spLocks noGrp="1"/>
          </p:cNvSpPr>
          <p:nvPr>
            <p:ph sz="half" idx="11"/>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9" name="Textfeld 8"/>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7"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88038430"/>
      </p:ext>
    </p:extLst>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Content slide two pictures besides tex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p>
            <a:r>
              <a:rPr lang="en-US" smtClean="0"/>
              <a:t>Click to edit Master title style</a:t>
            </a:r>
            <a:endParaRPr lang="de-DE" dirty="0"/>
          </a:p>
        </p:txBody>
      </p:sp>
      <p:sp>
        <p:nvSpPr>
          <p:cNvPr id="4" name="Inhaltsplatzhalter 2"/>
          <p:cNvSpPr>
            <a:spLocks noGrp="1"/>
          </p:cNvSpPr>
          <p:nvPr>
            <p:ph idx="1"/>
          </p:nvPr>
        </p:nvSpPr>
        <p:spPr>
          <a:xfrm>
            <a:off x="1476374" y="1592263"/>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6" name="Inhaltsplatzhalter 2"/>
          <p:cNvSpPr>
            <a:spLocks noGrp="1"/>
          </p:cNvSpPr>
          <p:nvPr>
            <p:ph idx="11"/>
          </p:nvPr>
        </p:nvSpPr>
        <p:spPr>
          <a:xfrm>
            <a:off x="1476374" y="3968750"/>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8" name="Inhaltsplatzhalter 3"/>
          <p:cNvSpPr>
            <a:spLocks noGrp="1"/>
          </p:cNvSpPr>
          <p:nvPr>
            <p:ph sz="half" idx="2"/>
          </p:nvPr>
        </p:nvSpPr>
        <p:spPr>
          <a:xfrm>
            <a:off x="4646612" y="1592263"/>
            <a:ext cx="3021013" cy="4608512"/>
          </a:xfrm>
        </p:spPr>
        <p:txBody>
          <a:bodyPr>
            <a:normAutofit/>
          </a:bodyPr>
          <a:lstStyle>
            <a:lvl1pPr>
              <a:defRPr sz="1800"/>
            </a:lvl1pPr>
            <a:lvl2pPr>
              <a:defRPr sz="18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Inhaltsplatzhalter 3"/>
          <p:cNvSpPr>
            <a:spLocks noGrp="1"/>
          </p:cNvSpPr>
          <p:nvPr>
            <p:ph sz="half" idx="14"/>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9" name="Textfeld 8"/>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12"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266110856"/>
      </p:ext>
    </p:extLst>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Content slide two textboxes">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p>
            <a:r>
              <a:rPr lang="en-US" smtClean="0"/>
              <a:t>Click to edit Master title style</a:t>
            </a:r>
            <a:endParaRPr lang="de-DE" dirty="0"/>
          </a:p>
        </p:txBody>
      </p:sp>
      <p:sp>
        <p:nvSpPr>
          <p:cNvPr id="3" name="Inhaltsplatzhalter 2"/>
          <p:cNvSpPr>
            <a:spLocks noGrp="1"/>
          </p:cNvSpPr>
          <p:nvPr>
            <p:ph sz="half" idx="1"/>
          </p:nvPr>
        </p:nvSpPr>
        <p:spPr>
          <a:xfrm>
            <a:off x="1476375" y="1592263"/>
            <a:ext cx="3019424" cy="4608512"/>
          </a:xfrm>
        </p:spPr>
        <p:txBody>
          <a:bodyPr vert="horz" lIns="91440" tIns="45720" rIns="91440" bIns="45720" rtlCol="0">
            <a:normAutofit/>
          </a:bodyPr>
          <a:lstStyle>
            <a:lvl1pPr marL="179388" indent="-179388" algn="l" defTabSz="914400" rtl="0" eaLnBrk="1" latinLnBrk="0" hangingPunct="1">
              <a:spcBef>
                <a:spcPct val="200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Char char="§"/>
              <a:defRPr lang="de-DE" sz="1800" kern="1200" dirty="0" smtClean="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Inhaltsplatzhalter 3"/>
          <p:cNvSpPr>
            <a:spLocks noGrp="1"/>
          </p:cNvSpPr>
          <p:nvPr>
            <p:ph sz="half" idx="2"/>
          </p:nvPr>
        </p:nvSpPr>
        <p:spPr>
          <a:xfrm>
            <a:off x="4643438" y="1592263"/>
            <a:ext cx="3024187" cy="4608511"/>
          </a:xfrm>
        </p:spPr>
        <p:txBody>
          <a:bodyPr vert="horz" lIns="91440" tIns="45720" rIns="91440" bIns="45720" rtlCol="0">
            <a:normAutofit/>
          </a:bodyPr>
          <a:lstStyle>
            <a:lvl1pPr marL="179388" indent="-179388" algn="l" defTabSz="914400" rtl="0" eaLnBrk="1" latinLnBrk="0" hangingPunct="1">
              <a:spcBef>
                <a:spcPct val="200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Char char="§"/>
              <a:defRPr lang="de-DE" sz="1800" kern="1200" dirty="0" smtClean="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Inhaltsplatzhalter 3"/>
          <p:cNvSpPr>
            <a:spLocks noGrp="1"/>
          </p:cNvSpPr>
          <p:nvPr>
            <p:ph sz="half" idx="14"/>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8" name="Textfeld 7"/>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10"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955454"/>
      </p:ext>
    </p:extLst>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Content slide one picture above tex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1127462"/>
          </a:xfrm>
        </p:spPr>
        <p:txBody>
          <a:bodyPr/>
          <a:lstStyle>
            <a:lvl1pPr>
              <a:defRPr/>
            </a:lvl1pPr>
          </a:lstStyle>
          <a:p>
            <a:r>
              <a:rPr lang="en-US" smtClean="0"/>
              <a:t>Click to edit Master title style</a:t>
            </a:r>
            <a:endParaRPr lang="de-DE" dirty="0"/>
          </a:p>
        </p:txBody>
      </p:sp>
      <p:sp>
        <p:nvSpPr>
          <p:cNvPr id="4" name="Inhaltsplatzhalter 3"/>
          <p:cNvSpPr>
            <a:spLocks noGrp="1"/>
          </p:cNvSpPr>
          <p:nvPr>
            <p:ph sz="half" idx="2"/>
          </p:nvPr>
        </p:nvSpPr>
        <p:spPr>
          <a:xfrm>
            <a:off x="1476374" y="1592263"/>
            <a:ext cx="6191251"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0" name="Inhaltsplatzhalter 3"/>
          <p:cNvSpPr>
            <a:spLocks noGrp="1"/>
          </p:cNvSpPr>
          <p:nvPr>
            <p:ph sz="half" idx="10"/>
          </p:nvPr>
        </p:nvSpPr>
        <p:spPr>
          <a:xfrm>
            <a:off x="1476376" y="3968749"/>
            <a:ext cx="6191250" cy="2232025"/>
          </a:xfrm>
        </p:spPr>
        <p:txBody>
          <a:bodyPr>
            <a:normAutofit/>
          </a:bodyPr>
          <a:lstStyle>
            <a:lvl1pPr>
              <a:defRPr sz="1800"/>
            </a:lvl1pPr>
            <a:lvl2pPr>
              <a:defRPr sz="18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Inhaltsplatzhalter 3"/>
          <p:cNvSpPr>
            <a:spLocks noGrp="1"/>
          </p:cNvSpPr>
          <p:nvPr>
            <p:ph sz="half" idx="14"/>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2" name="Textfeld 11"/>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11"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94573957"/>
      </p:ext>
    </p:extLst>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Title slide default with picture">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14" name="Titel 1"/>
          <p:cNvSpPr>
            <a:spLocks noGrp="1"/>
          </p:cNvSpPr>
          <p:nvPr>
            <p:ph type="ctrTitle"/>
          </p:nvPr>
        </p:nvSpPr>
        <p:spPr>
          <a:xfrm>
            <a:off x="215900" y="4181485"/>
            <a:ext cx="8712200" cy="2019289"/>
          </a:xfrm>
          <a:solidFill>
            <a:schemeClr val="tx1"/>
          </a:solidFill>
        </p:spPr>
        <p:txBody>
          <a:bodyPr wrap="square"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5" name="Untertitel 2"/>
          <p:cNvSpPr>
            <a:spLocks noGrp="1"/>
          </p:cNvSpPr>
          <p:nvPr>
            <p:ph type="subTitle" idx="1"/>
          </p:nvPr>
        </p:nvSpPr>
        <p:spPr>
          <a:xfrm>
            <a:off x="215900" y="4740195"/>
            <a:ext cx="8712200" cy="1460580"/>
          </a:xfrm>
          <a:solidFill>
            <a:schemeClr val="tx1"/>
          </a:solidFill>
        </p:spPr>
        <p:txBody>
          <a:bodyPr vert="horz" wrap="square"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16" name="Text Placeholder 12"/>
          <p:cNvSpPr>
            <a:spLocks noGrp="1"/>
          </p:cNvSpPr>
          <p:nvPr>
            <p:ph type="body" sz="quarter" idx="10"/>
          </p:nvPr>
        </p:nvSpPr>
        <p:spPr>
          <a:xfrm>
            <a:off x="215900" y="3968750"/>
            <a:ext cx="8712200" cy="216000"/>
          </a:xfrm>
          <a:solidFill>
            <a:schemeClr val="tx1"/>
          </a:solidFill>
        </p:spPr>
        <p:txBody>
          <a:bodyPr vert="horz" wrap="square"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1" name="Grafik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14" y="225425"/>
            <a:ext cx="8705850" cy="3562350"/>
          </a:xfrm>
          <a:prstGeom prst="rect">
            <a:avLst/>
          </a:prstGeom>
        </p:spPr>
      </p:pic>
      <p:pic>
        <p:nvPicPr>
          <p:cNvPr id="12" name="Picture 3" descr="ABB2logo RGB"/>
          <p:cNvPicPr>
            <a:picLocks noChangeAspect="1" noChangeArrowheads="1"/>
          </p:cNvPicPr>
          <p:nvPr userDrawn="1"/>
        </p:nvPicPr>
        <p:blipFill>
          <a:blip r:embed="rId3"/>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2881807937"/>
      </p:ext>
    </p:extLst>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Title slide default">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10" name="Bildplatzhalter 9"/>
          <p:cNvSpPr>
            <a:spLocks noGrp="1"/>
          </p:cNvSpPr>
          <p:nvPr>
            <p:ph type="pic" sz="quarter" idx="12"/>
          </p:nvPr>
        </p:nvSpPr>
        <p:spPr>
          <a:xfrm>
            <a:off x="214314" y="225426"/>
            <a:ext cx="8702674" cy="3598862"/>
          </a:xfrm>
        </p:spPr>
        <p:txBody>
          <a:bodyPr/>
          <a:lstStyle>
            <a:lvl1pPr>
              <a:buNone/>
              <a:defRPr/>
            </a:lvl1pPr>
          </a:lstStyle>
          <a:p>
            <a:r>
              <a:rPr lang="en-US" smtClean="0"/>
              <a:t>Click icon to add picture</a:t>
            </a:r>
            <a:endParaRPr lang="de-DE" dirty="0"/>
          </a:p>
        </p:txBody>
      </p:sp>
      <p:sp>
        <p:nvSpPr>
          <p:cNvPr id="9" name="Titel 1"/>
          <p:cNvSpPr>
            <a:spLocks noGrp="1"/>
          </p:cNvSpPr>
          <p:nvPr>
            <p:ph type="ctrTitle"/>
          </p:nvPr>
        </p:nvSpPr>
        <p:spPr>
          <a:xfrm>
            <a:off x="215900" y="4181485"/>
            <a:ext cx="8712200" cy="2019289"/>
          </a:xfrm>
          <a:solidFill>
            <a:schemeClr val="tx1"/>
          </a:solidFill>
        </p:spPr>
        <p:txBody>
          <a:bodyPr wrap="square"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3" name="Untertitel 2"/>
          <p:cNvSpPr>
            <a:spLocks noGrp="1"/>
          </p:cNvSpPr>
          <p:nvPr>
            <p:ph type="subTitle" idx="1"/>
          </p:nvPr>
        </p:nvSpPr>
        <p:spPr>
          <a:xfrm>
            <a:off x="215900" y="4740195"/>
            <a:ext cx="8712200" cy="1460580"/>
          </a:xfrm>
          <a:solidFill>
            <a:schemeClr val="tx1"/>
          </a:solidFill>
        </p:spPr>
        <p:txBody>
          <a:bodyPr vert="horz" wrap="square"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14" name="Text Placeholder 12"/>
          <p:cNvSpPr>
            <a:spLocks noGrp="1"/>
          </p:cNvSpPr>
          <p:nvPr>
            <p:ph type="body" sz="quarter" idx="10"/>
          </p:nvPr>
        </p:nvSpPr>
        <p:spPr>
          <a:xfrm>
            <a:off x="215900" y="3968750"/>
            <a:ext cx="8712200" cy="216000"/>
          </a:xfrm>
          <a:solidFill>
            <a:schemeClr val="tx1"/>
          </a:solidFill>
        </p:spPr>
        <p:txBody>
          <a:bodyPr vert="horz" wrap="square"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5"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3503538495"/>
      </p:ext>
    </p:extLst>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p:cSld name="Title slide without picture">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6" name="Titel 1"/>
          <p:cNvSpPr>
            <a:spLocks noGrp="1"/>
          </p:cNvSpPr>
          <p:nvPr>
            <p:ph type="ctrTitle"/>
          </p:nvPr>
        </p:nvSpPr>
        <p:spPr>
          <a:xfrm>
            <a:off x="215900" y="225425"/>
            <a:ext cx="8712200" cy="3970348"/>
          </a:xfrm>
          <a:solidFill>
            <a:schemeClr val="tx1"/>
          </a:solidFill>
        </p:spPr>
        <p:txBody>
          <a:bodyPr lIns="144000" tIns="144000" rIns="0" bIns="0" anchor="t">
            <a:noAutofit/>
          </a:bodyPr>
          <a:lstStyle>
            <a:lvl1pPr algn="l">
              <a:defRPr sz="5400">
                <a:solidFill>
                  <a:schemeClr val="accent2"/>
                </a:solidFill>
                <a:latin typeface="Arial" pitchFamily="34" charset="0"/>
                <a:cs typeface="Arial" pitchFamily="34" charset="0"/>
              </a:defRPr>
            </a:lvl1pPr>
          </a:lstStyle>
          <a:p>
            <a:r>
              <a:rPr lang="en-US" smtClean="0"/>
              <a:t>Click to edit Master title style</a:t>
            </a:r>
            <a:endParaRPr lang="de-DE" dirty="0"/>
          </a:p>
        </p:txBody>
      </p:sp>
      <p:sp>
        <p:nvSpPr>
          <p:cNvPr id="7" name="Text Placeholder 12"/>
          <p:cNvSpPr>
            <a:spLocks noGrp="1"/>
          </p:cNvSpPr>
          <p:nvPr>
            <p:ph type="body" sz="quarter" idx="10"/>
          </p:nvPr>
        </p:nvSpPr>
        <p:spPr>
          <a:xfrm>
            <a:off x="215900" y="5254650"/>
            <a:ext cx="8712200" cy="203175"/>
          </a:xfrm>
          <a:solidFill>
            <a:schemeClr val="tx1"/>
          </a:solidFill>
        </p:spPr>
        <p:txBody>
          <a:bodyPr vert="horz"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1"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325748428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 one picture above tex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1127462"/>
          </a:xfrm>
        </p:spPr>
        <p:txBody>
          <a:bodyPr/>
          <a:lstStyle>
            <a:lvl1pPr>
              <a:defRPr/>
            </a:lvl1pPr>
          </a:lstStyle>
          <a:p>
            <a:r>
              <a:rPr lang="en-US" smtClean="0"/>
              <a:t>Click to edit Master title style</a:t>
            </a:r>
            <a:endParaRPr lang="de-DE" dirty="0"/>
          </a:p>
        </p:txBody>
      </p:sp>
      <p:sp>
        <p:nvSpPr>
          <p:cNvPr id="4" name="Inhaltsplatzhalter 3"/>
          <p:cNvSpPr>
            <a:spLocks noGrp="1"/>
          </p:cNvSpPr>
          <p:nvPr>
            <p:ph sz="half" idx="2"/>
          </p:nvPr>
        </p:nvSpPr>
        <p:spPr>
          <a:xfrm>
            <a:off x="1476374" y="1592263"/>
            <a:ext cx="6191251"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0" name="Inhaltsplatzhalter 3"/>
          <p:cNvSpPr>
            <a:spLocks noGrp="1"/>
          </p:cNvSpPr>
          <p:nvPr>
            <p:ph sz="half" idx="10"/>
          </p:nvPr>
        </p:nvSpPr>
        <p:spPr>
          <a:xfrm>
            <a:off x="1476376" y="3968749"/>
            <a:ext cx="6191250" cy="2232025"/>
          </a:xfrm>
        </p:spPr>
        <p:txBody>
          <a:bodyPr>
            <a:normAutofit/>
          </a:bodyPr>
          <a:lstStyle>
            <a:lvl1pPr>
              <a:defRPr sz="1800"/>
            </a:lvl1pPr>
            <a:lvl2pPr>
              <a:defRPr sz="18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Inhaltsplatzhalter 3"/>
          <p:cNvSpPr>
            <a:spLocks noGrp="1"/>
          </p:cNvSpPr>
          <p:nvPr>
            <p:ph sz="half" idx="14"/>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2" name="Textfeld 11"/>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11"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06855414"/>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Divider slide with picture">
    <p:spTree>
      <p:nvGrpSpPr>
        <p:cNvPr id="1" name=""/>
        <p:cNvGrpSpPr/>
        <p:nvPr/>
      </p:nvGrpSpPr>
      <p:grpSpPr>
        <a:xfrm>
          <a:off x="0" y="0"/>
          <a:ext cx="0" cy="0"/>
          <a:chOff x="0" y="0"/>
          <a:chExt cx="0" cy="0"/>
        </a:xfrm>
      </p:grpSpPr>
      <p:sp>
        <p:nvSpPr>
          <p:cNvPr id="6" name="Rechteck 5"/>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4" name="Bildplatzhalter 9"/>
          <p:cNvSpPr>
            <a:spLocks noGrp="1"/>
          </p:cNvSpPr>
          <p:nvPr>
            <p:ph type="pic" sz="quarter" idx="12"/>
          </p:nvPr>
        </p:nvSpPr>
        <p:spPr>
          <a:xfrm>
            <a:off x="214313" y="225425"/>
            <a:ext cx="8713787" cy="3598863"/>
          </a:xfrm>
          <a:solidFill>
            <a:schemeClr val="tx1"/>
          </a:solidFill>
        </p:spPr>
        <p:txBody>
          <a:bodyPr/>
          <a:lstStyle>
            <a:lvl1pPr>
              <a:buNone/>
              <a:defRPr/>
            </a:lvl1pPr>
          </a:lstStyle>
          <a:p>
            <a:r>
              <a:rPr lang="en-US" smtClean="0"/>
              <a:t>Click icon to add picture</a:t>
            </a:r>
            <a:endParaRPr lang="de-DE" dirty="0"/>
          </a:p>
        </p:txBody>
      </p:sp>
      <p:sp>
        <p:nvSpPr>
          <p:cNvPr id="7" name="Titel 1"/>
          <p:cNvSpPr>
            <a:spLocks noGrp="1"/>
          </p:cNvSpPr>
          <p:nvPr>
            <p:ph type="ctrTitle"/>
          </p:nvPr>
        </p:nvSpPr>
        <p:spPr>
          <a:xfrm>
            <a:off x="215900" y="4181485"/>
            <a:ext cx="8712200" cy="2019289"/>
          </a:xfrm>
          <a:solidFill>
            <a:schemeClr val="tx1"/>
          </a:solidFill>
        </p:spPr>
        <p:txBody>
          <a:bodyPr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0" name="Untertitel 2"/>
          <p:cNvSpPr>
            <a:spLocks noGrp="1"/>
          </p:cNvSpPr>
          <p:nvPr>
            <p:ph type="subTitle" idx="1"/>
          </p:nvPr>
        </p:nvSpPr>
        <p:spPr>
          <a:xfrm>
            <a:off x="215900" y="4740195"/>
            <a:ext cx="8712200" cy="1460580"/>
          </a:xfrm>
          <a:solidFill>
            <a:schemeClr val="tx1"/>
          </a:solidFill>
        </p:spPr>
        <p:txBody>
          <a:bodyPr vert="horz"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2044917795"/>
      </p:ext>
    </p:extLst>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Divider slide without picture">
    <p:spTree>
      <p:nvGrpSpPr>
        <p:cNvPr id="1" name=""/>
        <p:cNvGrpSpPr/>
        <p:nvPr/>
      </p:nvGrpSpPr>
      <p:grpSpPr>
        <a:xfrm>
          <a:off x="0" y="0"/>
          <a:ext cx="0" cy="0"/>
          <a:chOff x="0" y="0"/>
          <a:chExt cx="0" cy="0"/>
        </a:xfrm>
      </p:grpSpPr>
      <p:sp>
        <p:nvSpPr>
          <p:cNvPr id="3" name="Rechteck 2"/>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4" name="Titel 1"/>
          <p:cNvSpPr>
            <a:spLocks noGrp="1"/>
          </p:cNvSpPr>
          <p:nvPr>
            <p:ph type="title"/>
          </p:nvPr>
        </p:nvSpPr>
        <p:spPr>
          <a:xfrm>
            <a:off x="215900" y="225424"/>
            <a:ext cx="8712200" cy="5975351"/>
          </a:xfrm>
          <a:solidFill>
            <a:schemeClr val="tx1"/>
          </a:solidFill>
        </p:spPr>
        <p:txBody>
          <a:bodyPr vert="horz" lIns="144000" tIns="144000" rIns="0" bIns="0" rtlCol="0" anchor="t" anchorCtr="0">
            <a:noAutofit/>
          </a:bodyPr>
          <a:lstStyle>
            <a:lvl1pPr algn="l" defTabSz="914400" rtl="0" eaLnBrk="1" latinLnBrk="0" hangingPunct="1">
              <a:spcBef>
                <a:spcPct val="0"/>
              </a:spcBef>
              <a:buNone/>
              <a:defRPr lang="de-DE" sz="5400" kern="1200" dirty="0" smtClean="0">
                <a:solidFill>
                  <a:schemeClr val="accent2"/>
                </a:solidFill>
                <a:latin typeface="Arial" pitchFamily="34" charset="0"/>
                <a:ea typeface="+mj-ea"/>
                <a:cs typeface="Arial" pitchFamily="34" charset="0"/>
              </a:defRPr>
            </a:lvl1pPr>
          </a:lstStyle>
          <a:p>
            <a:r>
              <a:rPr lang="en-US" smtClean="0"/>
              <a:t>Click to edit Master title style</a:t>
            </a:r>
            <a:endParaRPr lang="de-DE" dirty="0"/>
          </a:p>
        </p:txBody>
      </p:sp>
    </p:spTree>
    <p:extLst>
      <p:ext uri="{BB962C8B-B14F-4D97-AF65-F5344CB8AC3E}">
        <p14:creationId xmlns:p14="http://schemas.microsoft.com/office/powerpoint/2010/main" val="2629614175"/>
      </p:ext>
    </p:extLst>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Content slide default">
    <p:spTree>
      <p:nvGrpSpPr>
        <p:cNvPr id="1" name=""/>
        <p:cNvGrpSpPr/>
        <p:nvPr/>
      </p:nvGrpSpPr>
      <p:grpSpPr>
        <a:xfrm>
          <a:off x="0" y="0"/>
          <a:ext cx="0" cy="0"/>
          <a:chOff x="0" y="0"/>
          <a:chExt cx="0" cy="0"/>
        </a:xfrm>
      </p:grpSpPr>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Inhaltsplatzhalter 3"/>
          <p:cNvSpPr>
            <a:spLocks noGrp="1"/>
          </p:cNvSpPr>
          <p:nvPr>
            <p:ph sz="half" idx="2"/>
          </p:nvPr>
        </p:nvSpPr>
        <p:spPr>
          <a:xfrm>
            <a:off x="1476374" y="1592263"/>
            <a:ext cx="6191251" cy="4608512"/>
          </a:xfrm>
        </p:spPr>
        <p:txBody>
          <a:bodyPr>
            <a:noAutofit/>
          </a:bodyPr>
          <a:lstStyle>
            <a:lvl1pPr marL="179388" indent="-179388">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22" name="Inhaltsplatzhalter 3"/>
          <p:cNvSpPr>
            <a:spLocks noGrp="1"/>
          </p:cNvSpPr>
          <p:nvPr>
            <p:ph sz="half" idx="11"/>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a:p>
            <a:pPr marL="0" marR="0" lvl="1"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Second level</a:t>
            </a:r>
          </a:p>
        </p:txBody>
      </p:sp>
      <p:sp>
        <p:nvSpPr>
          <p:cNvPr id="23"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2"/>
          </p:nvPr>
        </p:nvSpPr>
        <p:spPr/>
        <p:txBody>
          <a:bodyPr/>
          <a:lstStyle/>
          <a:p>
            <a:pPr>
              <a:buClr>
                <a:srgbClr val="002897"/>
              </a:buClr>
            </a:pPr>
            <a:fld id="{543062D6-BB72-4DFD-8D0F-D13ACE2ED365}" type="datetime4">
              <a:rPr lang="en-US">
                <a:solidFill>
                  <a:srgbClr val="000000"/>
                </a:solidFill>
              </a:rPr>
              <a:pPr>
                <a:buClr>
                  <a:srgbClr val="002897"/>
                </a:buClr>
              </a:pPr>
              <a:t>November 14, 2013</a:t>
            </a:fld>
            <a:endParaRPr dirty="0">
              <a:solidFill>
                <a:srgbClr val="000000"/>
              </a:solidFill>
            </a:endParaRPr>
          </a:p>
        </p:txBody>
      </p:sp>
      <p:sp>
        <p:nvSpPr>
          <p:cNvPr id="10" name="Foliennummernplatzhalter 9"/>
          <p:cNvSpPr>
            <a:spLocks noGrp="1"/>
          </p:cNvSpPr>
          <p:nvPr>
            <p:ph type="sldNum" sz="quarter" idx="13"/>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1" name="Fußzeilenplatzhalter 10"/>
          <p:cNvSpPr>
            <a:spLocks noGrp="1"/>
          </p:cNvSpPr>
          <p:nvPr>
            <p:ph type="ftr" sz="quarter" idx="14"/>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3567808250"/>
      </p:ext>
    </p:extLst>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ontent slide one picture above text">
    <p:spTree>
      <p:nvGrpSpPr>
        <p:cNvPr id="1" name=""/>
        <p:cNvGrpSpPr/>
        <p:nvPr/>
      </p:nvGrpSpPr>
      <p:grpSpPr>
        <a:xfrm>
          <a:off x="0" y="0"/>
          <a:ext cx="0" cy="0"/>
          <a:chOff x="0" y="0"/>
          <a:chExt cx="0" cy="0"/>
        </a:xfrm>
      </p:grpSpPr>
      <p:sp>
        <p:nvSpPr>
          <p:cNvPr id="11" name="Inhaltsplatzhalter 3"/>
          <p:cNvSpPr>
            <a:spLocks noGrp="1"/>
          </p:cNvSpPr>
          <p:nvPr>
            <p:ph sz="half" idx="2"/>
          </p:nvPr>
        </p:nvSpPr>
        <p:spPr>
          <a:xfrm>
            <a:off x="1476374" y="1592263"/>
            <a:ext cx="6191251" cy="2232025"/>
          </a:xfrm>
        </p:spPr>
        <p:txBody>
          <a:bodyPr vert="horz" lIns="0" tIns="0" rIns="0" bIns="0" rtlCol="0">
            <a:noAutofit/>
          </a:bodyPr>
          <a:lstStyle>
            <a:lvl1pPr>
              <a:defRPr lang="de-DE" dirty="0" smtClean="0"/>
            </a:lvl1pPr>
          </a:lstStyle>
          <a:p>
            <a:pPr marR="0" lvl="0" fontAlgn="auto">
              <a:lnSpc>
                <a:spcPct val="100000"/>
              </a:lnSpc>
              <a:spcAft>
                <a:spcPts val="0"/>
              </a:spcAft>
              <a:tabLst/>
            </a:pPr>
            <a:r>
              <a:rPr lang="en-US" smtClean="0"/>
              <a:t>Click to edit Master text styles</a:t>
            </a:r>
          </a:p>
        </p:txBody>
      </p:sp>
      <p:sp>
        <p:nvSpPr>
          <p:cNvPr id="14" name="Inhaltsplatzhalter 3"/>
          <p:cNvSpPr>
            <a:spLocks noGrp="1"/>
          </p:cNvSpPr>
          <p:nvPr>
            <p:ph sz="half" idx="10"/>
          </p:nvPr>
        </p:nvSpPr>
        <p:spPr>
          <a:xfrm>
            <a:off x="1476376" y="3968749"/>
            <a:ext cx="6191250" cy="2232025"/>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marL="179388" marR="0" lvl="0"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Click to edit Master text styles</a:t>
            </a:r>
          </a:p>
          <a:p>
            <a:pPr marL="179388" marR="0" lvl="1"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Second level</a:t>
            </a:r>
          </a:p>
          <a:p>
            <a:pPr marL="179388" marR="0" lvl="2"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Third level</a:t>
            </a:r>
          </a:p>
          <a:p>
            <a:pPr marL="179388" marR="0" lvl="3"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Fourth level</a:t>
            </a:r>
          </a:p>
          <a:p>
            <a:pPr marL="179388" marR="0" lvl="4"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Fifth level</a:t>
            </a:r>
            <a:endParaRPr lang="de-DE" dirty="0"/>
          </a:p>
        </p:txBody>
      </p:sp>
      <p:sp>
        <p:nvSpPr>
          <p:cNvPr id="15"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6"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7"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ts val="3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0" name="Datumsplatzhalter 9"/>
          <p:cNvSpPr>
            <a:spLocks noGrp="1"/>
          </p:cNvSpPr>
          <p:nvPr>
            <p:ph type="dt" sz="half" idx="15"/>
          </p:nvPr>
        </p:nvSpPr>
        <p:spPr/>
        <p:txBody>
          <a:bodyPr>
            <a:noAutofit/>
          </a:bodyPr>
          <a:lstStyle/>
          <a:p>
            <a:pPr>
              <a:buClr>
                <a:srgbClr val="002897"/>
              </a:buClr>
            </a:pPr>
            <a:fld id="{AB22B86F-BBA6-4BA2-9BF7-EAF338320935}" type="datetime4">
              <a:rPr lang="en-US">
                <a:solidFill>
                  <a:srgbClr val="000000"/>
                </a:solidFill>
              </a:rPr>
              <a:pPr>
                <a:buClr>
                  <a:srgbClr val="002897"/>
                </a:buClr>
              </a:pPr>
              <a:t>November 14, 2013</a:t>
            </a:fld>
            <a:endParaRPr dirty="0">
              <a:solidFill>
                <a:srgbClr val="000000"/>
              </a:solidFill>
            </a:endParaRPr>
          </a:p>
        </p:txBody>
      </p:sp>
      <p:sp>
        <p:nvSpPr>
          <p:cNvPr id="12" name="Foliennummernplatzhalter 11"/>
          <p:cNvSpPr>
            <a:spLocks noGrp="1"/>
          </p:cNvSpPr>
          <p:nvPr>
            <p:ph type="sldNum" sz="quarter" idx="16"/>
          </p:nvPr>
        </p:nvSpPr>
        <p:spPr/>
        <p:txBody>
          <a:bodyPr>
            <a:noAutofit/>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3" name="Fußzeilenplatzhalter 12"/>
          <p:cNvSpPr>
            <a:spLocks noGrp="1"/>
          </p:cNvSpPr>
          <p:nvPr>
            <p:ph type="ftr" sz="quarter" idx="17"/>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3462299023"/>
      </p:ext>
    </p:extLst>
  </p:cSld>
  <p:clrMapOvr>
    <a:masterClrMapping/>
  </p:clrMapOvr>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Content slide two pictures above text">
    <p:spTree>
      <p:nvGrpSpPr>
        <p:cNvPr id="1" name=""/>
        <p:cNvGrpSpPr/>
        <p:nvPr/>
      </p:nvGrpSpPr>
      <p:grpSpPr>
        <a:xfrm>
          <a:off x="0" y="0"/>
          <a:ext cx="0" cy="0"/>
          <a:chOff x="0" y="0"/>
          <a:chExt cx="0" cy="0"/>
        </a:xfrm>
      </p:grpSpPr>
      <p:sp>
        <p:nvSpPr>
          <p:cNvPr id="12" name="Inhaltsplatzhalter 3"/>
          <p:cNvSpPr>
            <a:spLocks noGrp="1"/>
          </p:cNvSpPr>
          <p:nvPr>
            <p:ph sz="half" idx="2"/>
          </p:nvPr>
        </p:nvSpPr>
        <p:spPr>
          <a:xfrm>
            <a:off x="1476374" y="1592263"/>
            <a:ext cx="3021013" cy="2232025"/>
          </a:xfrm>
        </p:spPr>
        <p:txBody>
          <a:bodyPr vert="horz" wrap="square" lIns="0" tIns="0" rIns="0" bIns="0" rtlCol="0">
            <a:noAutofit/>
          </a:bodyPr>
          <a:lstStyle>
            <a:lvl1pPr>
              <a:defRPr lang="de-DE" dirty="0" smtClean="0"/>
            </a:lvl1pPr>
          </a:lstStyle>
          <a:p>
            <a:pPr lvl="0"/>
            <a:r>
              <a:rPr lang="en-US" smtClean="0"/>
              <a:t>Click to edit Master text styles</a:t>
            </a:r>
          </a:p>
        </p:txBody>
      </p:sp>
      <p:sp>
        <p:nvSpPr>
          <p:cNvPr id="15" name="Inhaltsplatzhalter 3"/>
          <p:cNvSpPr>
            <a:spLocks noGrp="1"/>
          </p:cNvSpPr>
          <p:nvPr>
            <p:ph sz="half" idx="10"/>
          </p:nvPr>
        </p:nvSpPr>
        <p:spPr>
          <a:xfrm>
            <a:off x="1476376" y="3968749"/>
            <a:ext cx="6191250" cy="2232025"/>
          </a:xfrm>
        </p:spPr>
        <p:txBody>
          <a:bodyPr wrap="square">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6" name="Inhaltsplatzhalter 3"/>
          <p:cNvSpPr>
            <a:spLocks noGrp="1"/>
          </p:cNvSpPr>
          <p:nvPr>
            <p:ph sz="half" idx="11"/>
          </p:nvPr>
        </p:nvSpPr>
        <p:spPr>
          <a:xfrm>
            <a:off x="4643438" y="1592263"/>
            <a:ext cx="3024187" cy="2232025"/>
          </a:xfrm>
        </p:spPr>
        <p:txBody>
          <a:bodyPr vert="horz" wrap="square" lIns="0" tIns="0" rIns="0" bIns="0" rtlCol="0">
            <a:noAutofit/>
          </a:bodyPr>
          <a:lstStyle>
            <a:lvl1pPr>
              <a:defRPr lang="de-DE" dirty="0" smtClean="0"/>
            </a:lvl1pPr>
          </a:lstStyle>
          <a:p>
            <a:pPr lvl="0"/>
            <a:r>
              <a:rPr lang="en-US" smtClean="0"/>
              <a:t>Click to edit Master text styles</a:t>
            </a:r>
          </a:p>
        </p:txBody>
      </p:sp>
      <p:sp>
        <p:nvSpPr>
          <p:cNvPr id="17" name="Inhaltsplatzhalter 3"/>
          <p:cNvSpPr>
            <a:spLocks noGrp="1"/>
          </p:cNvSpPr>
          <p:nvPr>
            <p:ph sz="half" idx="14"/>
          </p:nvPr>
        </p:nvSpPr>
        <p:spPr>
          <a:xfrm>
            <a:off x="215900" y="1592263"/>
            <a:ext cx="1116013" cy="4608512"/>
          </a:xfrm>
        </p:spPr>
        <p:txBody>
          <a:bodyPr wrap="square"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8"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9"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5"/>
          </p:nvPr>
        </p:nvSpPr>
        <p:spPr/>
        <p:txBody>
          <a:bodyPr/>
          <a:lstStyle/>
          <a:p>
            <a:pPr>
              <a:buClr>
                <a:srgbClr val="002897"/>
              </a:buClr>
            </a:pPr>
            <a:fld id="{AF01938D-13B9-4284-8F13-A248CC452263}" type="datetime4">
              <a:rPr lang="en-US">
                <a:solidFill>
                  <a:srgbClr val="000000"/>
                </a:solidFill>
              </a:rPr>
              <a:pPr>
                <a:buClr>
                  <a:srgbClr val="002897"/>
                </a:buClr>
              </a:pPr>
              <a:t>November 14, 2013</a:t>
            </a:fld>
            <a:endParaRPr dirty="0">
              <a:solidFill>
                <a:srgbClr val="000000"/>
              </a:solidFill>
            </a:endParaRPr>
          </a:p>
        </p:txBody>
      </p:sp>
      <p:sp>
        <p:nvSpPr>
          <p:cNvPr id="13" name="Foliennummernplatzhalter 12"/>
          <p:cNvSpPr>
            <a:spLocks noGrp="1"/>
          </p:cNvSpPr>
          <p:nvPr>
            <p:ph type="sldNum" sz="quarter" idx="16"/>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4" name="Fußzeilenplatzhalter 13"/>
          <p:cNvSpPr>
            <a:spLocks noGrp="1"/>
          </p:cNvSpPr>
          <p:nvPr>
            <p:ph type="ftr" sz="quarter" idx="17"/>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2133552101"/>
      </p:ext>
    </p:extLst>
  </p:cSld>
  <p:clrMapOvr>
    <a:masterClrMapping/>
  </p:clrMapOvr>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Content slide three pictures above text">
    <p:spTree>
      <p:nvGrpSpPr>
        <p:cNvPr id="1" name=""/>
        <p:cNvGrpSpPr/>
        <p:nvPr/>
      </p:nvGrpSpPr>
      <p:grpSpPr>
        <a:xfrm>
          <a:off x="0" y="0"/>
          <a:ext cx="0" cy="0"/>
          <a:chOff x="0" y="0"/>
          <a:chExt cx="0" cy="0"/>
        </a:xfrm>
      </p:grpSpPr>
      <p:sp>
        <p:nvSpPr>
          <p:cNvPr id="13" name="Inhaltsplatzhalter 3"/>
          <p:cNvSpPr>
            <a:spLocks noGrp="1"/>
          </p:cNvSpPr>
          <p:nvPr>
            <p:ph sz="half" idx="2"/>
          </p:nvPr>
        </p:nvSpPr>
        <p:spPr>
          <a:xfrm>
            <a:off x="1476375" y="1592262"/>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6" name="Inhaltsplatzhalter 3"/>
          <p:cNvSpPr>
            <a:spLocks noGrp="1"/>
          </p:cNvSpPr>
          <p:nvPr>
            <p:ph sz="half" idx="10"/>
          </p:nvPr>
        </p:nvSpPr>
        <p:spPr>
          <a:xfrm>
            <a:off x="1476376" y="3968750"/>
            <a:ext cx="6191250" cy="2232024"/>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7" name="Inhaltsplatzhalter 3"/>
          <p:cNvSpPr>
            <a:spLocks noGrp="1"/>
          </p:cNvSpPr>
          <p:nvPr>
            <p:ph sz="half" idx="11"/>
          </p:nvPr>
        </p:nvSpPr>
        <p:spPr>
          <a:xfrm>
            <a:off x="3583800" y="1592263"/>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8" name="Inhaltsplatzhalter 3"/>
          <p:cNvSpPr>
            <a:spLocks noGrp="1"/>
          </p:cNvSpPr>
          <p:nvPr>
            <p:ph sz="half" idx="12"/>
          </p:nvPr>
        </p:nvSpPr>
        <p:spPr>
          <a:xfrm>
            <a:off x="5691225" y="1592262"/>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9"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2" name="Datumsplatzhalter 11"/>
          <p:cNvSpPr>
            <a:spLocks noGrp="1"/>
          </p:cNvSpPr>
          <p:nvPr>
            <p:ph type="dt" sz="half" idx="15"/>
          </p:nvPr>
        </p:nvSpPr>
        <p:spPr/>
        <p:txBody>
          <a:bodyPr/>
          <a:lstStyle/>
          <a:p>
            <a:pPr>
              <a:buClr>
                <a:srgbClr val="002897"/>
              </a:buClr>
            </a:pPr>
            <a:fld id="{F6ABF6B4-5FF0-4CDB-AD3A-437FB13BDE8E}" type="datetime4">
              <a:rPr lang="en-US">
                <a:solidFill>
                  <a:srgbClr val="000000"/>
                </a:solidFill>
              </a:rPr>
              <a:pPr>
                <a:buClr>
                  <a:srgbClr val="002897"/>
                </a:buClr>
              </a:pPr>
              <a:t>November 14, 2013</a:t>
            </a:fld>
            <a:endParaRPr dirty="0">
              <a:solidFill>
                <a:srgbClr val="000000"/>
              </a:solidFill>
            </a:endParaRPr>
          </a:p>
        </p:txBody>
      </p:sp>
      <p:sp>
        <p:nvSpPr>
          <p:cNvPr id="14" name="Foliennummernplatzhalter 13"/>
          <p:cNvSpPr>
            <a:spLocks noGrp="1"/>
          </p:cNvSpPr>
          <p:nvPr>
            <p:ph type="sldNum" sz="quarter" idx="16"/>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5" name="Fußzeilenplatzhalter 14"/>
          <p:cNvSpPr>
            <a:spLocks noGrp="1"/>
          </p:cNvSpPr>
          <p:nvPr>
            <p:ph type="ftr" sz="quarter" idx="17"/>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2004843465"/>
      </p:ext>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ontent slide two textboxes">
    <p:spTree>
      <p:nvGrpSpPr>
        <p:cNvPr id="1" name=""/>
        <p:cNvGrpSpPr/>
        <p:nvPr/>
      </p:nvGrpSpPr>
      <p:grpSpPr>
        <a:xfrm>
          <a:off x="0" y="0"/>
          <a:ext cx="0" cy="0"/>
          <a:chOff x="0" y="0"/>
          <a:chExt cx="0" cy="0"/>
        </a:xfrm>
      </p:grpSpPr>
      <p:sp>
        <p:nvSpPr>
          <p:cNvPr id="10" name="Inhaltsplatzhalter 2"/>
          <p:cNvSpPr>
            <a:spLocks noGrp="1"/>
          </p:cNvSpPr>
          <p:nvPr>
            <p:ph sz="half" idx="1"/>
          </p:nvPr>
        </p:nvSpPr>
        <p:spPr>
          <a:xfrm>
            <a:off x="1476375" y="1592263"/>
            <a:ext cx="3019424" cy="4608512"/>
          </a:xfrm>
        </p:spPr>
        <p:txBody>
          <a:bodyPr vert="horz" lIns="0" tIns="0" rIns="0" bIns="0" rtlCol="0">
            <a:noAutofit/>
          </a:bodyPr>
          <a:lstStyle>
            <a:lvl1pPr marL="179388" indent="-179388" algn="l" defTabSz="914400" rtl="0" eaLnBrk="1" latinLnBrk="0" hangingPunct="1">
              <a:spcBef>
                <a:spcPts val="11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1pPr>
            <a:lvl2pPr algn="l" defTabSz="914400" rtl="0" eaLnBrk="1" latinLnBrk="0" hangingPunct="1">
              <a:spcBef>
                <a:spcPts val="11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2pPr>
            <a:lvl3pPr algn="l" defTabSz="914400" rtl="0" eaLnBrk="1" latinLnBrk="0" hangingPunct="1">
              <a:spcBef>
                <a:spcPts val="1100"/>
              </a:spcBef>
              <a:buClr>
                <a:schemeClr val="tx2"/>
              </a:buClr>
              <a:buFont typeface="Wingdings" pitchFamily="2" charset="2"/>
              <a:buChar char="§"/>
              <a:defRPr lang="de-DE" sz="1600" kern="1200" dirty="0" smtClean="0">
                <a:solidFill>
                  <a:schemeClr val="tx1"/>
                </a:solidFill>
                <a:latin typeface="Arial" pitchFamily="34" charset="0"/>
                <a:ea typeface="+mn-ea"/>
                <a:cs typeface="Arial" pitchFamily="34" charset="0"/>
              </a:defRPr>
            </a:lvl3pPr>
            <a:lvl4pPr algn="l" defTabSz="914400" rtl="0" eaLnBrk="1" latinLnBrk="0" hangingPunct="1">
              <a:spcBef>
                <a:spcPts val="1100"/>
              </a:spcBef>
              <a:buClr>
                <a:schemeClr val="tx2"/>
              </a:buClr>
              <a:buFont typeface="Wingdings" pitchFamily="2" charset="2"/>
              <a:buChar char="§"/>
              <a:defRPr lang="de-DE" sz="14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None/>
              <a:defRPr lang="de-DE" sz="1800" b="1"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2" name="Inhaltsplatzhalter 3"/>
          <p:cNvSpPr>
            <a:spLocks noGrp="1"/>
          </p:cNvSpPr>
          <p:nvPr>
            <p:ph sz="half" idx="2"/>
          </p:nvPr>
        </p:nvSpPr>
        <p:spPr>
          <a:xfrm>
            <a:off x="4643438" y="1592263"/>
            <a:ext cx="3024187" cy="4608511"/>
          </a:xfrm>
        </p:spPr>
        <p:txBody>
          <a:bodyPr vert="horz" lIns="0" tIns="0" rIns="0" bIns="0" rtlCol="0">
            <a:noAutofit/>
          </a:bodyPr>
          <a:lstStyle>
            <a:lvl1pPr marL="179388" indent="-179388" algn="l" defTabSz="914400" rtl="0" eaLnBrk="1" latinLnBrk="0" hangingPunct="1">
              <a:spcBef>
                <a:spcPts val="11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1pPr>
            <a:lvl2pPr algn="l" defTabSz="914400" rtl="0" eaLnBrk="1" latinLnBrk="0" hangingPunct="1">
              <a:spcBef>
                <a:spcPts val="11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2pPr>
            <a:lvl3pPr algn="l" defTabSz="914400" rtl="0" eaLnBrk="1" latinLnBrk="0" hangingPunct="1">
              <a:spcBef>
                <a:spcPts val="1100"/>
              </a:spcBef>
              <a:buClr>
                <a:schemeClr val="tx2"/>
              </a:buClr>
              <a:buFont typeface="Wingdings" pitchFamily="2" charset="2"/>
              <a:buChar char="§"/>
              <a:defRPr lang="de-DE" sz="1600" kern="1200" smtClean="0">
                <a:solidFill>
                  <a:schemeClr val="tx1"/>
                </a:solidFill>
                <a:latin typeface="Arial" pitchFamily="34" charset="0"/>
                <a:ea typeface="+mn-ea"/>
                <a:cs typeface="Arial" pitchFamily="34" charset="0"/>
              </a:defRPr>
            </a:lvl3pPr>
            <a:lvl4pPr algn="l" defTabSz="914400" rtl="0" eaLnBrk="1" latinLnBrk="0" hangingPunct="1">
              <a:spcBef>
                <a:spcPts val="1100"/>
              </a:spcBef>
              <a:buClr>
                <a:schemeClr val="tx2"/>
              </a:buClr>
              <a:buFont typeface="Wingdings" pitchFamily="2" charset="2"/>
              <a:buChar char="§"/>
              <a:defRPr lang="de-DE" sz="1400" kern="120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None/>
              <a:defRPr lang="de-DE" sz="1800" b="1"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3"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4"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5"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6"/>
          </p:nvPr>
        </p:nvSpPr>
        <p:spPr/>
        <p:txBody>
          <a:bodyPr/>
          <a:lstStyle/>
          <a:p>
            <a:pPr>
              <a:buClr>
                <a:srgbClr val="002897"/>
              </a:buClr>
            </a:pPr>
            <a:fld id="{A468F9DF-0146-4A79-922E-9A17715CF4EF}" type="datetime4">
              <a:rPr lang="en-US">
                <a:solidFill>
                  <a:srgbClr val="000000"/>
                </a:solidFill>
              </a:rPr>
              <a:pPr>
                <a:buClr>
                  <a:srgbClr val="002897"/>
                </a:buClr>
              </a:pPr>
              <a:t>November 14, 2013</a:t>
            </a:fld>
            <a:endParaRPr dirty="0">
              <a:solidFill>
                <a:srgbClr val="000000"/>
              </a:solidFill>
            </a:endParaRPr>
          </a:p>
        </p:txBody>
      </p:sp>
      <p:sp>
        <p:nvSpPr>
          <p:cNvPr id="16" name="Foliennummernplatzhalter 15"/>
          <p:cNvSpPr>
            <a:spLocks noGrp="1"/>
          </p:cNvSpPr>
          <p:nvPr>
            <p:ph type="sldNum" sz="quarter" idx="17"/>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7" name="Fußzeilenplatzhalter 16"/>
          <p:cNvSpPr>
            <a:spLocks noGrp="1"/>
          </p:cNvSpPr>
          <p:nvPr>
            <p:ph type="ftr" sz="quarter" idx="18"/>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1584060881"/>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Content slide two pictures besides text">
    <p:spTree>
      <p:nvGrpSpPr>
        <p:cNvPr id="1" name=""/>
        <p:cNvGrpSpPr/>
        <p:nvPr/>
      </p:nvGrpSpPr>
      <p:grpSpPr>
        <a:xfrm>
          <a:off x="0" y="0"/>
          <a:ext cx="0" cy="0"/>
          <a:chOff x="0" y="0"/>
          <a:chExt cx="0" cy="0"/>
        </a:xfrm>
      </p:grpSpPr>
      <p:sp>
        <p:nvSpPr>
          <p:cNvPr id="12" name="Inhaltsplatzhalter 2"/>
          <p:cNvSpPr>
            <a:spLocks noGrp="1"/>
          </p:cNvSpPr>
          <p:nvPr>
            <p:ph idx="1"/>
          </p:nvPr>
        </p:nvSpPr>
        <p:spPr>
          <a:xfrm>
            <a:off x="1476374"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4" name="Inhaltsplatzhalter 2"/>
          <p:cNvSpPr>
            <a:spLocks noGrp="1"/>
          </p:cNvSpPr>
          <p:nvPr>
            <p:ph idx="11"/>
          </p:nvPr>
        </p:nvSpPr>
        <p:spPr>
          <a:xfrm>
            <a:off x="1476374"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5" name="Inhaltsplatzhalter 3"/>
          <p:cNvSpPr>
            <a:spLocks noGrp="1"/>
          </p:cNvSpPr>
          <p:nvPr>
            <p:ph sz="half" idx="2"/>
          </p:nvPr>
        </p:nvSpPr>
        <p:spPr>
          <a:xfrm>
            <a:off x="4646612" y="1592263"/>
            <a:ext cx="3021013" cy="4608512"/>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6"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7"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8"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6"/>
          </p:nvPr>
        </p:nvSpPr>
        <p:spPr/>
        <p:txBody>
          <a:bodyPr/>
          <a:lstStyle/>
          <a:p>
            <a:pPr>
              <a:buClr>
                <a:srgbClr val="002897"/>
              </a:buClr>
            </a:pPr>
            <a:fld id="{77046C7A-5174-4D8D-9B75-902D2DDB69A1}" type="datetime4">
              <a:rPr lang="en-US">
                <a:solidFill>
                  <a:srgbClr val="000000"/>
                </a:solidFill>
              </a:rPr>
              <a:pPr>
                <a:buClr>
                  <a:srgbClr val="002897"/>
                </a:buClr>
              </a:pPr>
              <a:t>November 14, 2013</a:t>
            </a:fld>
            <a:endParaRPr dirty="0">
              <a:solidFill>
                <a:srgbClr val="000000"/>
              </a:solidFill>
            </a:endParaRPr>
          </a:p>
        </p:txBody>
      </p:sp>
      <p:sp>
        <p:nvSpPr>
          <p:cNvPr id="13" name="Foliennummernplatzhalter 12"/>
          <p:cNvSpPr>
            <a:spLocks noGrp="1"/>
          </p:cNvSpPr>
          <p:nvPr>
            <p:ph type="sldNum" sz="quarter" idx="17"/>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9" name="Fußzeilenplatzhalter 18"/>
          <p:cNvSpPr>
            <a:spLocks noGrp="1"/>
          </p:cNvSpPr>
          <p:nvPr>
            <p:ph type="ftr" sz="quarter" idx="18"/>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478121292"/>
      </p:ext>
    </p:extLst>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Content slide four pictures">
    <p:spTree>
      <p:nvGrpSpPr>
        <p:cNvPr id="1" name=""/>
        <p:cNvGrpSpPr/>
        <p:nvPr/>
      </p:nvGrpSpPr>
      <p:grpSpPr>
        <a:xfrm>
          <a:off x="0" y="0"/>
          <a:ext cx="0" cy="0"/>
          <a:chOff x="0" y="0"/>
          <a:chExt cx="0" cy="0"/>
        </a:xfrm>
      </p:grpSpPr>
      <p:sp>
        <p:nvSpPr>
          <p:cNvPr id="13" name="Inhaltsplatzhalter 2"/>
          <p:cNvSpPr>
            <a:spLocks noGrp="1"/>
          </p:cNvSpPr>
          <p:nvPr>
            <p:ph idx="1"/>
          </p:nvPr>
        </p:nvSpPr>
        <p:spPr>
          <a:xfrm>
            <a:off x="1476374"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6" name="Inhaltsplatzhalter 2"/>
          <p:cNvSpPr>
            <a:spLocks noGrp="1"/>
          </p:cNvSpPr>
          <p:nvPr>
            <p:ph idx="11"/>
          </p:nvPr>
        </p:nvSpPr>
        <p:spPr>
          <a:xfrm>
            <a:off x="1476374"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7" name="Inhaltsplatzhalter 2"/>
          <p:cNvSpPr>
            <a:spLocks noGrp="1"/>
          </p:cNvSpPr>
          <p:nvPr>
            <p:ph idx="12"/>
          </p:nvPr>
        </p:nvSpPr>
        <p:spPr>
          <a:xfrm>
            <a:off x="4643436"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8" name="Inhaltsplatzhalter 2"/>
          <p:cNvSpPr>
            <a:spLocks noGrp="1"/>
          </p:cNvSpPr>
          <p:nvPr>
            <p:ph idx="13"/>
          </p:nvPr>
        </p:nvSpPr>
        <p:spPr>
          <a:xfrm>
            <a:off x="4643436"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9"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2" name="Datumsplatzhalter 11"/>
          <p:cNvSpPr>
            <a:spLocks noGrp="1"/>
          </p:cNvSpPr>
          <p:nvPr>
            <p:ph type="dt" sz="half" idx="16"/>
          </p:nvPr>
        </p:nvSpPr>
        <p:spPr/>
        <p:txBody>
          <a:bodyPr/>
          <a:lstStyle/>
          <a:p>
            <a:pPr>
              <a:buClr>
                <a:srgbClr val="002897"/>
              </a:buClr>
            </a:pPr>
            <a:fld id="{BCBFEA01-139E-4D54-BA73-354964320011}" type="datetime4">
              <a:rPr lang="en-US">
                <a:solidFill>
                  <a:srgbClr val="000000"/>
                </a:solidFill>
              </a:rPr>
              <a:pPr>
                <a:buClr>
                  <a:srgbClr val="002897"/>
                </a:buClr>
              </a:pPr>
              <a:t>November 14, 2013</a:t>
            </a:fld>
            <a:endParaRPr dirty="0">
              <a:solidFill>
                <a:srgbClr val="000000"/>
              </a:solidFill>
            </a:endParaRPr>
          </a:p>
        </p:txBody>
      </p:sp>
      <p:sp>
        <p:nvSpPr>
          <p:cNvPr id="14" name="Foliennummernplatzhalter 13"/>
          <p:cNvSpPr>
            <a:spLocks noGrp="1"/>
          </p:cNvSpPr>
          <p:nvPr>
            <p:ph type="sldNum" sz="quarter" idx="17"/>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5" name="Fußzeilenplatzhalter 14"/>
          <p:cNvSpPr>
            <a:spLocks noGrp="1"/>
          </p:cNvSpPr>
          <p:nvPr>
            <p:ph type="ftr" sz="quarter" idx="18"/>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1829341013"/>
      </p:ext>
    </p:extLst>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Content slide one picture">
    <p:spTree>
      <p:nvGrpSpPr>
        <p:cNvPr id="1" name=""/>
        <p:cNvGrpSpPr/>
        <p:nvPr/>
      </p:nvGrpSpPr>
      <p:grpSpPr>
        <a:xfrm>
          <a:off x="0" y="0"/>
          <a:ext cx="0" cy="0"/>
          <a:chOff x="0" y="0"/>
          <a:chExt cx="0" cy="0"/>
        </a:xfrm>
      </p:grpSpPr>
      <p:sp>
        <p:nvSpPr>
          <p:cNvPr id="8" name="Inhaltsplatzhalter 2"/>
          <p:cNvSpPr>
            <a:spLocks noGrp="1"/>
          </p:cNvSpPr>
          <p:nvPr>
            <p:ph idx="1"/>
          </p:nvPr>
        </p:nvSpPr>
        <p:spPr>
          <a:xfrm>
            <a:off x="215900" y="1592263"/>
            <a:ext cx="8712200"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1"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2" name="Untertitel 2"/>
          <p:cNvSpPr>
            <a:spLocks noGrp="1"/>
          </p:cNvSpPr>
          <p:nvPr>
            <p:ph type="subTitle" idx="10"/>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1"/>
          </p:nvPr>
        </p:nvSpPr>
        <p:spPr/>
        <p:txBody>
          <a:bodyPr/>
          <a:lstStyle/>
          <a:p>
            <a:pPr>
              <a:buClr>
                <a:srgbClr val="002897"/>
              </a:buClr>
            </a:pPr>
            <a:fld id="{AEE36803-F961-4D49-B4A3-35A3976761BD}" type="datetime4">
              <a:rPr lang="en-US">
                <a:solidFill>
                  <a:srgbClr val="000000"/>
                </a:solidFill>
              </a:rPr>
              <a:pPr>
                <a:buClr>
                  <a:srgbClr val="002897"/>
                </a:buClr>
              </a:pPr>
              <a:t>November 14, 2013</a:t>
            </a:fld>
            <a:endParaRPr dirty="0">
              <a:solidFill>
                <a:srgbClr val="000000"/>
              </a:solidFill>
            </a:endParaRPr>
          </a:p>
        </p:txBody>
      </p:sp>
      <p:sp>
        <p:nvSpPr>
          <p:cNvPr id="10" name="Foliennummernplatzhalter 9"/>
          <p:cNvSpPr>
            <a:spLocks noGrp="1"/>
          </p:cNvSpPr>
          <p:nvPr>
            <p:ph type="sldNum" sz="quarter" idx="12"/>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3" name="Fußzeilenplatzhalter 12"/>
          <p:cNvSpPr>
            <a:spLocks noGrp="1"/>
          </p:cNvSpPr>
          <p:nvPr>
            <p:ph type="ftr" sz="quarter" idx="13"/>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82217046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two pictures above tex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lvl1pPr>
              <a:defRPr/>
            </a:lvl1pPr>
          </a:lstStyle>
          <a:p>
            <a:r>
              <a:rPr lang="en-US" smtClean="0"/>
              <a:t>Click to edit Master title style</a:t>
            </a:r>
            <a:endParaRPr lang="de-DE" dirty="0"/>
          </a:p>
        </p:txBody>
      </p:sp>
      <p:sp>
        <p:nvSpPr>
          <p:cNvPr id="4" name="Inhaltsplatzhalter 3"/>
          <p:cNvSpPr>
            <a:spLocks noGrp="1"/>
          </p:cNvSpPr>
          <p:nvPr>
            <p:ph sz="half" idx="2"/>
          </p:nvPr>
        </p:nvSpPr>
        <p:spPr>
          <a:xfrm>
            <a:off x="1476374" y="1592263"/>
            <a:ext cx="3021013"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0" name="Inhaltsplatzhalter 3"/>
          <p:cNvSpPr>
            <a:spLocks noGrp="1"/>
          </p:cNvSpPr>
          <p:nvPr>
            <p:ph sz="half" idx="10"/>
          </p:nvPr>
        </p:nvSpPr>
        <p:spPr>
          <a:xfrm>
            <a:off x="1476376" y="3968749"/>
            <a:ext cx="6191250" cy="2232025"/>
          </a:xfrm>
        </p:spPr>
        <p:txBody>
          <a:bodyPr>
            <a:normAutofit/>
          </a:bodyPr>
          <a:lstStyle>
            <a:lvl1pPr>
              <a:defRPr sz="1800"/>
            </a:lvl1pPr>
            <a:lvl2pPr>
              <a:defRPr sz="18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Inhaltsplatzhalter 3"/>
          <p:cNvSpPr>
            <a:spLocks noGrp="1"/>
          </p:cNvSpPr>
          <p:nvPr>
            <p:ph sz="half" idx="11"/>
          </p:nvPr>
        </p:nvSpPr>
        <p:spPr>
          <a:xfrm>
            <a:off x="4643438" y="1592263"/>
            <a:ext cx="3024187"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9" name="Inhaltsplatzhalter 3"/>
          <p:cNvSpPr>
            <a:spLocks noGrp="1"/>
          </p:cNvSpPr>
          <p:nvPr>
            <p:ph sz="half" idx="14"/>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3" name="Textfeld 12"/>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12"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436856920"/>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Content slide two pictures">
    <p:spTree>
      <p:nvGrpSpPr>
        <p:cNvPr id="1" name=""/>
        <p:cNvGrpSpPr/>
        <p:nvPr/>
      </p:nvGrpSpPr>
      <p:grpSpPr>
        <a:xfrm>
          <a:off x="0" y="0"/>
          <a:ext cx="0" cy="0"/>
          <a:chOff x="0" y="0"/>
          <a:chExt cx="0" cy="0"/>
        </a:xfrm>
      </p:grpSpPr>
      <p:sp>
        <p:nvSpPr>
          <p:cNvPr id="10" name="Inhaltsplatzhalter 2"/>
          <p:cNvSpPr>
            <a:spLocks noGrp="1"/>
          </p:cNvSpPr>
          <p:nvPr>
            <p:ph idx="1"/>
          </p:nvPr>
        </p:nvSpPr>
        <p:spPr>
          <a:xfrm>
            <a:off x="215900" y="1592263"/>
            <a:ext cx="4284663"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3" name="Inhaltsplatzhalter 2"/>
          <p:cNvSpPr>
            <a:spLocks noGrp="1"/>
          </p:cNvSpPr>
          <p:nvPr>
            <p:ph idx="12"/>
          </p:nvPr>
        </p:nvSpPr>
        <p:spPr>
          <a:xfrm>
            <a:off x="4643439" y="1592263"/>
            <a:ext cx="4284662"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4"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5" name="Untertitel 2"/>
          <p:cNvSpPr>
            <a:spLocks noGrp="1"/>
          </p:cNvSpPr>
          <p:nvPr>
            <p:ph type="subTitle" idx="13"/>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4"/>
          </p:nvPr>
        </p:nvSpPr>
        <p:spPr/>
        <p:txBody>
          <a:bodyPr/>
          <a:lstStyle/>
          <a:p>
            <a:pPr>
              <a:buClr>
                <a:srgbClr val="002897"/>
              </a:buClr>
            </a:pPr>
            <a:fld id="{10227F4E-D4B6-4DFE-B1CF-E2DDC5ED3BD0}" type="datetime4">
              <a:rPr lang="en-US">
                <a:solidFill>
                  <a:srgbClr val="000000"/>
                </a:solidFill>
              </a:rPr>
              <a:pPr>
                <a:buClr>
                  <a:srgbClr val="002897"/>
                </a:buClr>
              </a:pPr>
              <a:t>November 14, 2013</a:t>
            </a:fld>
            <a:endParaRPr dirty="0">
              <a:solidFill>
                <a:srgbClr val="000000"/>
              </a:solidFill>
            </a:endParaRPr>
          </a:p>
        </p:txBody>
      </p:sp>
      <p:sp>
        <p:nvSpPr>
          <p:cNvPr id="11" name="Foliennummernplatzhalter 10"/>
          <p:cNvSpPr>
            <a:spLocks noGrp="1"/>
          </p:cNvSpPr>
          <p:nvPr>
            <p:ph type="sldNum" sz="quarter" idx="15"/>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2" name="Fußzeilenplatzhalter 11"/>
          <p:cNvSpPr>
            <a:spLocks noGrp="1"/>
          </p:cNvSpPr>
          <p:nvPr>
            <p:ph type="ftr" sz="quarter" idx="16"/>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4278874192"/>
      </p:ext>
    </p:extLst>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ontent slide bar graph">
    <p:spTree>
      <p:nvGrpSpPr>
        <p:cNvPr id="1" name=""/>
        <p:cNvGrpSpPr/>
        <p:nvPr/>
      </p:nvGrpSpPr>
      <p:grpSpPr>
        <a:xfrm>
          <a:off x="0" y="0"/>
          <a:ext cx="0" cy="0"/>
          <a:chOff x="0" y="0"/>
          <a:chExt cx="0" cy="0"/>
        </a:xfrm>
      </p:grpSpPr>
      <p:sp>
        <p:nvSpPr>
          <p:cNvPr id="12" name="Inhaltsplatzhalter 12"/>
          <p:cNvSpPr>
            <a:spLocks noGrp="1"/>
          </p:cNvSpPr>
          <p:nvPr>
            <p:ph sz="quarter" idx="15"/>
          </p:nvPr>
        </p:nvSpPr>
        <p:spPr>
          <a:xfrm>
            <a:off x="1476375" y="2162175"/>
            <a:ext cx="7451725" cy="4038600"/>
          </a:xfrm>
        </p:spPr>
        <p:txBody>
          <a:bodyPr vert="horz" lIns="0" tIns="0" rIns="0" bIns="0" rtlCol="0">
            <a:noAutofit/>
          </a:bodyPr>
          <a:lstStyle>
            <a:lvl1pPr>
              <a:defRPr lang="de-DE" dirty="0"/>
            </a:lvl1pPr>
          </a:lstStyle>
          <a:p>
            <a:pPr lvl="0"/>
            <a:r>
              <a:rPr lang="en-US" smtClean="0"/>
              <a:t>Click to edit Master text styles</a:t>
            </a:r>
          </a:p>
        </p:txBody>
      </p:sp>
      <p:sp>
        <p:nvSpPr>
          <p:cNvPr id="14" name="Textplatzhalter 7"/>
          <p:cNvSpPr>
            <a:spLocks noGrp="1"/>
          </p:cNvSpPr>
          <p:nvPr>
            <p:ph type="body" sz="quarter" idx="12"/>
          </p:nvPr>
        </p:nvSpPr>
        <p:spPr>
          <a:xfrm>
            <a:off x="1476375" y="1581149"/>
            <a:ext cx="7451725" cy="581025"/>
          </a:xfrm>
        </p:spPr>
        <p:txBody>
          <a:bodyPr>
            <a:noAutofit/>
          </a:bodyPr>
          <a:lstStyle>
            <a:lvl1pPr marL="0" marR="0" indent="0" algn="l" defTabSz="914400" rtl="0" eaLnBrk="1" fontAlgn="auto" latinLnBrk="0" hangingPunct="1">
              <a:lnSpc>
                <a:spcPct val="100000"/>
              </a:lnSpc>
              <a:spcBef>
                <a:spcPts val="0"/>
              </a:spcBef>
              <a:spcAft>
                <a:spcPts val="0"/>
              </a:spcAft>
              <a:buClr>
                <a:schemeClr val="accent1"/>
              </a:buClr>
              <a:buSzTx/>
              <a:buFont typeface="Wingdings" pitchFamily="2" charset="2"/>
              <a:buNone/>
              <a:tabLst/>
              <a:defRPr sz="1400" b="1"/>
            </a:lvl1pPr>
          </a:lstStyle>
          <a:p>
            <a:pPr lvl="0"/>
            <a:r>
              <a:rPr lang="en-US" smtClean="0"/>
              <a:t>Click to edit Master text styles</a:t>
            </a:r>
          </a:p>
        </p:txBody>
      </p:sp>
      <p:sp>
        <p:nvSpPr>
          <p:cNvPr id="15" name="Inhaltsplatzhalter 10"/>
          <p:cNvSpPr>
            <a:spLocks noGrp="1"/>
          </p:cNvSpPr>
          <p:nvPr>
            <p:ph sz="quarter" idx="13"/>
          </p:nvPr>
        </p:nvSpPr>
        <p:spPr>
          <a:xfrm>
            <a:off x="215900" y="1592263"/>
            <a:ext cx="1116013" cy="4608512"/>
          </a:xfrm>
        </p:spPr>
        <p:txBody>
          <a:bodyPr vert="horz" lIns="0" tIns="36000" rIns="0" bIns="0" numCol="1" spcCol="396000" rtlCol="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lang="de-DE" sz="900" kern="1200">
                <a:solidFill>
                  <a:schemeClr val="tx1"/>
                </a:solidFill>
                <a:latin typeface="Arial" pitchFamily="34" charset="0"/>
                <a:ea typeface="+mn-ea"/>
                <a:cs typeface="Arial" pitchFamily="34" charset="0"/>
              </a:defRPr>
            </a:lvl1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6"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7"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0" name="Datumsplatzhalter 9"/>
          <p:cNvSpPr>
            <a:spLocks noGrp="1"/>
          </p:cNvSpPr>
          <p:nvPr>
            <p:ph type="dt" sz="half" idx="16"/>
          </p:nvPr>
        </p:nvSpPr>
        <p:spPr/>
        <p:txBody>
          <a:bodyPr/>
          <a:lstStyle/>
          <a:p>
            <a:pPr>
              <a:buClr>
                <a:srgbClr val="002897"/>
              </a:buClr>
            </a:pPr>
            <a:fld id="{2D8A4D6A-0FEA-40AA-8188-55736FABD706}" type="datetime4">
              <a:rPr lang="en-US">
                <a:solidFill>
                  <a:srgbClr val="000000"/>
                </a:solidFill>
              </a:rPr>
              <a:pPr>
                <a:buClr>
                  <a:srgbClr val="002897"/>
                </a:buClr>
              </a:pPr>
              <a:t>November 14, 2013</a:t>
            </a:fld>
            <a:endParaRPr dirty="0">
              <a:solidFill>
                <a:srgbClr val="000000"/>
              </a:solidFill>
            </a:endParaRPr>
          </a:p>
        </p:txBody>
      </p:sp>
      <p:sp>
        <p:nvSpPr>
          <p:cNvPr id="11" name="Foliennummernplatzhalter 10"/>
          <p:cNvSpPr>
            <a:spLocks noGrp="1"/>
          </p:cNvSpPr>
          <p:nvPr>
            <p:ph type="sldNum" sz="quarter" idx="17"/>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3" name="Fußzeilenplatzhalter 12"/>
          <p:cNvSpPr>
            <a:spLocks noGrp="1"/>
          </p:cNvSpPr>
          <p:nvPr>
            <p:ph type="ftr" sz="quarter" idx="18"/>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3972900249"/>
      </p:ext>
    </p:extLst>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p:cSld name="Content slide movie 16:9">
    <p:spTree>
      <p:nvGrpSpPr>
        <p:cNvPr id="1" name=""/>
        <p:cNvGrpSpPr/>
        <p:nvPr/>
      </p:nvGrpSpPr>
      <p:grpSpPr>
        <a:xfrm>
          <a:off x="0" y="0"/>
          <a:ext cx="0" cy="0"/>
          <a:chOff x="0" y="0"/>
          <a:chExt cx="0" cy="0"/>
        </a:xfrm>
      </p:grpSpPr>
      <p:sp>
        <p:nvSpPr>
          <p:cNvPr id="7" name="Inhaltsplatzhalter 2"/>
          <p:cNvSpPr>
            <a:spLocks noGrp="1"/>
          </p:cNvSpPr>
          <p:nvPr>
            <p:ph idx="1"/>
          </p:nvPr>
        </p:nvSpPr>
        <p:spPr>
          <a:xfrm>
            <a:off x="0" y="1592262"/>
            <a:ext cx="9144000" cy="5265737"/>
          </a:xfrm>
          <a:solidFill>
            <a:schemeClr val="bg2"/>
          </a:solidFill>
        </p:spPr>
        <p:txBody>
          <a:bodyPr/>
          <a:lstStyle>
            <a:lvl1pPr marL="0" indent="0">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5" name="Rechteck 3"/>
          <p:cNvSpPr/>
          <p:nvPr userDrawn="1"/>
        </p:nvSpPr>
        <p:spPr>
          <a:xfrm>
            <a:off x="0" y="0"/>
            <a:ext cx="9144000" cy="159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Tree>
    <p:extLst>
      <p:ext uri="{BB962C8B-B14F-4D97-AF65-F5344CB8AC3E}">
        <p14:creationId xmlns:p14="http://schemas.microsoft.com/office/powerpoint/2010/main" val="1648933714"/>
      </p:ext>
    </p:extLst>
  </p:cSld>
  <p:clrMapOvr>
    <a:masterClrMapping/>
  </p:clrMapOvr>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p:cSld name="Content slide movie 4:3">
    <p:spTree>
      <p:nvGrpSpPr>
        <p:cNvPr id="1" name=""/>
        <p:cNvGrpSpPr/>
        <p:nvPr/>
      </p:nvGrpSpPr>
      <p:grpSpPr>
        <a:xfrm>
          <a:off x="0" y="0"/>
          <a:ext cx="0" cy="0"/>
          <a:chOff x="0" y="0"/>
          <a:chExt cx="0" cy="0"/>
        </a:xfrm>
      </p:grpSpPr>
      <p:sp>
        <p:nvSpPr>
          <p:cNvPr id="7" name="Inhaltsplatzhalter 2"/>
          <p:cNvSpPr>
            <a:spLocks noGrp="1"/>
          </p:cNvSpPr>
          <p:nvPr>
            <p:ph idx="1"/>
          </p:nvPr>
        </p:nvSpPr>
        <p:spPr>
          <a:xfrm>
            <a:off x="0" y="0"/>
            <a:ext cx="9144000" cy="6857999"/>
          </a:xfrm>
          <a:solidFill>
            <a:schemeClr val="bg2"/>
          </a:solidFill>
        </p:spPr>
        <p:txBody>
          <a:bodyPr/>
          <a:lstStyle>
            <a:lvl1pPr marL="0" indent="0">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Tree>
    <p:extLst>
      <p:ext uri="{BB962C8B-B14F-4D97-AF65-F5344CB8AC3E}">
        <p14:creationId xmlns:p14="http://schemas.microsoft.com/office/powerpoint/2010/main" val="1053556181"/>
      </p:ext>
    </p:extLst>
  </p:cSld>
  <p:clrMapOvr>
    <a:masterClrMapping/>
  </p:clrMapOvr>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grpSp>
        <p:nvGrpSpPr>
          <p:cNvPr id="6" name="Group 2"/>
          <p:cNvGrpSpPr>
            <a:grpSpLocks/>
          </p:cNvGrpSpPr>
          <p:nvPr userDrawn="1"/>
        </p:nvGrpSpPr>
        <p:grpSpPr bwMode="auto">
          <a:xfrm>
            <a:off x="0" y="0"/>
            <a:ext cx="9144000" cy="6858000"/>
            <a:chOff x="0" y="0"/>
            <a:chExt cx="5760" cy="4320"/>
          </a:xfrm>
        </p:grpSpPr>
        <p:sp>
          <p:nvSpPr>
            <p:cNvPr id="7" name="Rectangle 3"/>
            <p:cNvSpPr>
              <a:spLocks noChangeArrowheads="1"/>
            </p:cNvSpPr>
            <p:nvPr/>
          </p:nvSpPr>
          <p:spPr bwMode="auto">
            <a:xfrm>
              <a:off x="0" y="0"/>
              <a:ext cx="5760" cy="4320"/>
            </a:xfrm>
            <a:prstGeom prst="rect">
              <a:avLst/>
            </a:prstGeom>
            <a:noFill/>
            <a:ln w="9525" algn="ctr">
              <a:noFill/>
              <a:miter lim="800000"/>
              <a:headEnd/>
              <a:tailEnd/>
            </a:ln>
            <a:effectLst/>
          </p:spPr>
          <p:txBody>
            <a:bodyPr vert="horz" wrap="none" lIns="0" tIns="0" rIns="0" bIns="0" numCol="1" anchor="ctr" anchorCtr="0" compatLnSpc="1">
              <a:prstTxWarp prst="textNoShape">
                <a:avLst/>
              </a:prstTxWarp>
            </a:bodyPr>
            <a:lstStyle/>
            <a:p>
              <a:pPr fontAlgn="auto">
                <a:spcBef>
                  <a:spcPts val="0"/>
                </a:spcBef>
                <a:spcAft>
                  <a:spcPts val="0"/>
                </a:spcAft>
                <a:buClrTx/>
                <a:buSzTx/>
                <a:buFontTx/>
                <a:buNone/>
              </a:pPr>
              <a:endParaRPr lang="de-DE">
                <a:latin typeface="Arial"/>
              </a:endParaRPr>
            </a:p>
          </p:txBody>
        </p:sp>
        <p:pic>
          <p:nvPicPr>
            <p:cNvPr id="8" name="Picture 4" descr="ABB1ClaimL_rgb300_100mmLIGHT Kopi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7" y="1660"/>
              <a:ext cx="5031" cy="743"/>
            </a:xfrm>
            <a:prstGeom prst="rect">
              <a:avLst/>
            </a:prstGeom>
            <a:noFill/>
          </p:spPr>
        </p:pic>
      </p:grpSp>
    </p:spTree>
    <p:extLst>
      <p:ext uri="{BB962C8B-B14F-4D97-AF65-F5344CB8AC3E}">
        <p14:creationId xmlns:p14="http://schemas.microsoft.com/office/powerpoint/2010/main" val="367442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p:cSld name="Title slide default with picture">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14" name="Titel 1"/>
          <p:cNvSpPr>
            <a:spLocks noGrp="1"/>
          </p:cNvSpPr>
          <p:nvPr>
            <p:ph type="ctrTitle"/>
          </p:nvPr>
        </p:nvSpPr>
        <p:spPr>
          <a:xfrm>
            <a:off x="215900" y="4181485"/>
            <a:ext cx="8712200" cy="2019289"/>
          </a:xfrm>
          <a:solidFill>
            <a:schemeClr val="tx1"/>
          </a:solidFill>
        </p:spPr>
        <p:txBody>
          <a:bodyPr wrap="square"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5" name="Untertitel 2"/>
          <p:cNvSpPr>
            <a:spLocks noGrp="1"/>
          </p:cNvSpPr>
          <p:nvPr>
            <p:ph type="subTitle" idx="1"/>
          </p:nvPr>
        </p:nvSpPr>
        <p:spPr>
          <a:xfrm>
            <a:off x="215900" y="4740195"/>
            <a:ext cx="8712200" cy="1460580"/>
          </a:xfrm>
          <a:solidFill>
            <a:schemeClr val="tx1"/>
          </a:solidFill>
        </p:spPr>
        <p:txBody>
          <a:bodyPr vert="horz" wrap="square"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16" name="Text Placeholder 12"/>
          <p:cNvSpPr>
            <a:spLocks noGrp="1"/>
          </p:cNvSpPr>
          <p:nvPr>
            <p:ph type="body" sz="quarter" idx="10"/>
          </p:nvPr>
        </p:nvSpPr>
        <p:spPr>
          <a:xfrm>
            <a:off x="215900" y="3968750"/>
            <a:ext cx="8712200" cy="216000"/>
          </a:xfrm>
          <a:solidFill>
            <a:schemeClr val="tx1"/>
          </a:solidFill>
        </p:spPr>
        <p:txBody>
          <a:bodyPr vert="horz" wrap="square"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1" name="Grafik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14" y="225425"/>
            <a:ext cx="8705850" cy="3562350"/>
          </a:xfrm>
          <a:prstGeom prst="rect">
            <a:avLst/>
          </a:prstGeom>
        </p:spPr>
      </p:pic>
      <p:pic>
        <p:nvPicPr>
          <p:cNvPr id="12" name="Picture 3" descr="ABB2logo RGB"/>
          <p:cNvPicPr>
            <a:picLocks noChangeAspect="1" noChangeArrowheads="1"/>
          </p:cNvPicPr>
          <p:nvPr userDrawn="1"/>
        </p:nvPicPr>
        <p:blipFill>
          <a:blip r:embed="rId3"/>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4265348666"/>
      </p:ext>
    </p:extLst>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p:cSld name="Title slide default">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10" name="Bildplatzhalter 9"/>
          <p:cNvSpPr>
            <a:spLocks noGrp="1"/>
          </p:cNvSpPr>
          <p:nvPr>
            <p:ph type="pic" sz="quarter" idx="12"/>
          </p:nvPr>
        </p:nvSpPr>
        <p:spPr>
          <a:xfrm>
            <a:off x="214314" y="225426"/>
            <a:ext cx="8702674" cy="3598862"/>
          </a:xfrm>
        </p:spPr>
        <p:txBody>
          <a:bodyPr/>
          <a:lstStyle>
            <a:lvl1pPr>
              <a:buNone/>
              <a:defRPr/>
            </a:lvl1pPr>
          </a:lstStyle>
          <a:p>
            <a:r>
              <a:rPr lang="en-US" smtClean="0"/>
              <a:t>Click icon to add picture</a:t>
            </a:r>
            <a:endParaRPr lang="de-DE" dirty="0"/>
          </a:p>
        </p:txBody>
      </p:sp>
      <p:sp>
        <p:nvSpPr>
          <p:cNvPr id="9" name="Titel 1"/>
          <p:cNvSpPr>
            <a:spLocks noGrp="1"/>
          </p:cNvSpPr>
          <p:nvPr>
            <p:ph type="ctrTitle"/>
          </p:nvPr>
        </p:nvSpPr>
        <p:spPr>
          <a:xfrm>
            <a:off x="215900" y="4181485"/>
            <a:ext cx="8712200" cy="2019289"/>
          </a:xfrm>
          <a:solidFill>
            <a:schemeClr val="tx1"/>
          </a:solidFill>
        </p:spPr>
        <p:txBody>
          <a:bodyPr wrap="square"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3" name="Untertitel 2"/>
          <p:cNvSpPr>
            <a:spLocks noGrp="1"/>
          </p:cNvSpPr>
          <p:nvPr>
            <p:ph type="subTitle" idx="1"/>
          </p:nvPr>
        </p:nvSpPr>
        <p:spPr>
          <a:xfrm>
            <a:off x="215900" y="4740195"/>
            <a:ext cx="8712200" cy="1460580"/>
          </a:xfrm>
          <a:solidFill>
            <a:schemeClr val="tx1"/>
          </a:solidFill>
        </p:spPr>
        <p:txBody>
          <a:bodyPr vert="horz" wrap="square"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14" name="Text Placeholder 12"/>
          <p:cNvSpPr>
            <a:spLocks noGrp="1"/>
          </p:cNvSpPr>
          <p:nvPr>
            <p:ph type="body" sz="quarter" idx="10"/>
          </p:nvPr>
        </p:nvSpPr>
        <p:spPr>
          <a:xfrm>
            <a:off x="215900" y="3968750"/>
            <a:ext cx="8712200" cy="216000"/>
          </a:xfrm>
          <a:solidFill>
            <a:schemeClr val="tx1"/>
          </a:solidFill>
        </p:spPr>
        <p:txBody>
          <a:bodyPr vert="horz" wrap="square"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5"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306608596"/>
      </p:ext>
    </p:extLst>
  </p:cSld>
  <p:clrMapOvr>
    <a:masterClrMapping/>
  </p:clrMapOvr>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p:cSld name="Title slide without picture">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6" name="Titel 1"/>
          <p:cNvSpPr>
            <a:spLocks noGrp="1"/>
          </p:cNvSpPr>
          <p:nvPr>
            <p:ph type="ctrTitle"/>
          </p:nvPr>
        </p:nvSpPr>
        <p:spPr>
          <a:xfrm>
            <a:off x="215900" y="225425"/>
            <a:ext cx="8712200" cy="3970348"/>
          </a:xfrm>
          <a:solidFill>
            <a:schemeClr val="tx1"/>
          </a:solidFill>
        </p:spPr>
        <p:txBody>
          <a:bodyPr lIns="144000" tIns="144000" rIns="0" bIns="0" anchor="t">
            <a:noAutofit/>
          </a:bodyPr>
          <a:lstStyle>
            <a:lvl1pPr algn="l">
              <a:defRPr sz="5400">
                <a:solidFill>
                  <a:schemeClr val="accent2"/>
                </a:solidFill>
                <a:latin typeface="Arial" pitchFamily="34" charset="0"/>
                <a:cs typeface="Arial" pitchFamily="34" charset="0"/>
              </a:defRPr>
            </a:lvl1pPr>
          </a:lstStyle>
          <a:p>
            <a:r>
              <a:rPr lang="en-US" smtClean="0"/>
              <a:t>Click to edit Master title style</a:t>
            </a:r>
            <a:endParaRPr lang="de-DE" dirty="0"/>
          </a:p>
        </p:txBody>
      </p:sp>
      <p:sp>
        <p:nvSpPr>
          <p:cNvPr id="7" name="Text Placeholder 12"/>
          <p:cNvSpPr>
            <a:spLocks noGrp="1"/>
          </p:cNvSpPr>
          <p:nvPr>
            <p:ph type="body" sz="quarter" idx="10"/>
          </p:nvPr>
        </p:nvSpPr>
        <p:spPr>
          <a:xfrm>
            <a:off x="215900" y="5254650"/>
            <a:ext cx="8712200" cy="203175"/>
          </a:xfrm>
          <a:solidFill>
            <a:schemeClr val="tx1"/>
          </a:solidFill>
        </p:spPr>
        <p:txBody>
          <a:bodyPr vert="horz"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1"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342589396"/>
      </p:ext>
    </p:extLst>
  </p:cSld>
  <p:clrMapOvr>
    <a:masterClrMapping/>
  </p:clrMapOvr>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Divider slide with picture">
    <p:spTree>
      <p:nvGrpSpPr>
        <p:cNvPr id="1" name=""/>
        <p:cNvGrpSpPr/>
        <p:nvPr/>
      </p:nvGrpSpPr>
      <p:grpSpPr>
        <a:xfrm>
          <a:off x="0" y="0"/>
          <a:ext cx="0" cy="0"/>
          <a:chOff x="0" y="0"/>
          <a:chExt cx="0" cy="0"/>
        </a:xfrm>
      </p:grpSpPr>
      <p:sp>
        <p:nvSpPr>
          <p:cNvPr id="6" name="Rechteck 5"/>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4" name="Bildplatzhalter 9"/>
          <p:cNvSpPr>
            <a:spLocks noGrp="1"/>
          </p:cNvSpPr>
          <p:nvPr>
            <p:ph type="pic" sz="quarter" idx="12"/>
          </p:nvPr>
        </p:nvSpPr>
        <p:spPr>
          <a:xfrm>
            <a:off x="214313" y="225425"/>
            <a:ext cx="8713787" cy="3598863"/>
          </a:xfrm>
          <a:solidFill>
            <a:schemeClr val="tx1"/>
          </a:solidFill>
        </p:spPr>
        <p:txBody>
          <a:bodyPr/>
          <a:lstStyle>
            <a:lvl1pPr>
              <a:buNone/>
              <a:defRPr/>
            </a:lvl1pPr>
          </a:lstStyle>
          <a:p>
            <a:r>
              <a:rPr lang="en-US" smtClean="0"/>
              <a:t>Click icon to add picture</a:t>
            </a:r>
            <a:endParaRPr lang="de-DE" dirty="0"/>
          </a:p>
        </p:txBody>
      </p:sp>
      <p:sp>
        <p:nvSpPr>
          <p:cNvPr id="7" name="Titel 1"/>
          <p:cNvSpPr>
            <a:spLocks noGrp="1"/>
          </p:cNvSpPr>
          <p:nvPr>
            <p:ph type="ctrTitle"/>
          </p:nvPr>
        </p:nvSpPr>
        <p:spPr>
          <a:xfrm>
            <a:off x="215900" y="4181485"/>
            <a:ext cx="8712200" cy="2019289"/>
          </a:xfrm>
          <a:solidFill>
            <a:schemeClr val="tx1"/>
          </a:solidFill>
        </p:spPr>
        <p:txBody>
          <a:bodyPr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0" name="Untertitel 2"/>
          <p:cNvSpPr>
            <a:spLocks noGrp="1"/>
          </p:cNvSpPr>
          <p:nvPr>
            <p:ph type="subTitle" idx="1"/>
          </p:nvPr>
        </p:nvSpPr>
        <p:spPr>
          <a:xfrm>
            <a:off x="215900" y="4740195"/>
            <a:ext cx="8712200" cy="1460580"/>
          </a:xfrm>
          <a:solidFill>
            <a:schemeClr val="tx1"/>
          </a:solidFill>
        </p:spPr>
        <p:txBody>
          <a:bodyPr vert="horz"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269305467"/>
      </p:ext>
    </p:extLst>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Divider slide without picture">
    <p:spTree>
      <p:nvGrpSpPr>
        <p:cNvPr id="1" name=""/>
        <p:cNvGrpSpPr/>
        <p:nvPr/>
      </p:nvGrpSpPr>
      <p:grpSpPr>
        <a:xfrm>
          <a:off x="0" y="0"/>
          <a:ext cx="0" cy="0"/>
          <a:chOff x="0" y="0"/>
          <a:chExt cx="0" cy="0"/>
        </a:xfrm>
      </p:grpSpPr>
      <p:sp>
        <p:nvSpPr>
          <p:cNvPr id="3" name="Rechteck 2"/>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4" name="Titel 1"/>
          <p:cNvSpPr>
            <a:spLocks noGrp="1"/>
          </p:cNvSpPr>
          <p:nvPr>
            <p:ph type="title"/>
          </p:nvPr>
        </p:nvSpPr>
        <p:spPr>
          <a:xfrm>
            <a:off x="215900" y="225424"/>
            <a:ext cx="8712200" cy="5975351"/>
          </a:xfrm>
          <a:solidFill>
            <a:schemeClr val="tx1"/>
          </a:solidFill>
        </p:spPr>
        <p:txBody>
          <a:bodyPr vert="horz" lIns="144000" tIns="144000" rIns="0" bIns="0" rtlCol="0" anchor="t" anchorCtr="0">
            <a:noAutofit/>
          </a:bodyPr>
          <a:lstStyle>
            <a:lvl1pPr algn="l" defTabSz="914400" rtl="0" eaLnBrk="1" latinLnBrk="0" hangingPunct="1">
              <a:spcBef>
                <a:spcPct val="0"/>
              </a:spcBef>
              <a:buNone/>
              <a:defRPr lang="de-DE" sz="5400" kern="1200" dirty="0" smtClean="0">
                <a:solidFill>
                  <a:schemeClr val="accent2"/>
                </a:solidFill>
                <a:latin typeface="Arial" pitchFamily="34" charset="0"/>
                <a:ea typeface="+mj-ea"/>
                <a:cs typeface="Arial" pitchFamily="34" charset="0"/>
              </a:defRPr>
            </a:lvl1pPr>
          </a:lstStyle>
          <a:p>
            <a:r>
              <a:rPr lang="en-US" smtClean="0"/>
              <a:t>Click to edit Master title style</a:t>
            </a:r>
            <a:endParaRPr lang="de-DE" dirty="0"/>
          </a:p>
        </p:txBody>
      </p:sp>
    </p:spTree>
    <p:extLst>
      <p:ext uri="{BB962C8B-B14F-4D97-AF65-F5344CB8AC3E}">
        <p14:creationId xmlns:p14="http://schemas.microsoft.com/office/powerpoint/2010/main" val="105022968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three pictures above tex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lvl1pPr>
              <a:defRPr/>
            </a:lvl1pPr>
          </a:lstStyle>
          <a:p>
            <a:r>
              <a:rPr lang="en-US" smtClean="0"/>
              <a:t>Click to edit Master title style</a:t>
            </a:r>
            <a:endParaRPr lang="de-DE" dirty="0"/>
          </a:p>
        </p:txBody>
      </p:sp>
      <p:sp>
        <p:nvSpPr>
          <p:cNvPr id="4" name="Inhaltsplatzhalter 3"/>
          <p:cNvSpPr>
            <a:spLocks noGrp="1"/>
          </p:cNvSpPr>
          <p:nvPr>
            <p:ph sz="half" idx="2"/>
          </p:nvPr>
        </p:nvSpPr>
        <p:spPr>
          <a:xfrm>
            <a:off x="1476375" y="1592262"/>
            <a:ext cx="1976400"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0" name="Inhaltsplatzhalter 3"/>
          <p:cNvSpPr>
            <a:spLocks noGrp="1"/>
          </p:cNvSpPr>
          <p:nvPr>
            <p:ph sz="half" idx="10"/>
          </p:nvPr>
        </p:nvSpPr>
        <p:spPr>
          <a:xfrm>
            <a:off x="1476376" y="3968750"/>
            <a:ext cx="6191250" cy="2232024"/>
          </a:xfrm>
        </p:spPr>
        <p:txBody>
          <a:bodyPr>
            <a:normAutofit/>
          </a:bodyPr>
          <a:lstStyle>
            <a:lvl1pPr>
              <a:defRPr sz="1800"/>
            </a:lvl1pPr>
            <a:lvl2pPr>
              <a:defRPr sz="18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Inhaltsplatzhalter 3"/>
          <p:cNvSpPr>
            <a:spLocks noGrp="1"/>
          </p:cNvSpPr>
          <p:nvPr>
            <p:ph sz="half" idx="11"/>
          </p:nvPr>
        </p:nvSpPr>
        <p:spPr>
          <a:xfrm>
            <a:off x="3583800" y="1592263"/>
            <a:ext cx="1976400"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2" name="Inhaltsplatzhalter 3"/>
          <p:cNvSpPr>
            <a:spLocks noGrp="1"/>
          </p:cNvSpPr>
          <p:nvPr>
            <p:ph sz="half" idx="12"/>
          </p:nvPr>
        </p:nvSpPr>
        <p:spPr>
          <a:xfrm>
            <a:off x="5691225" y="1592262"/>
            <a:ext cx="1976400"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9" name="Inhaltsplatzhalter 3"/>
          <p:cNvSpPr>
            <a:spLocks noGrp="1"/>
          </p:cNvSpPr>
          <p:nvPr>
            <p:ph sz="half" idx="14"/>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4" name="Textfeld 13"/>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13" name="Textplatzhalter 7"/>
          <p:cNvSpPr>
            <a:spLocks noGrp="1"/>
          </p:cNvSpPr>
          <p:nvPr>
            <p:ph type="body" sz="quarter" idx="15"/>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17201120"/>
      </p:ext>
    </p:extLst>
  </p:cSld>
  <p:clrMapOvr>
    <a:masterClrMapping/>
  </p:clrMapOvr>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Content slide default">
    <p:spTree>
      <p:nvGrpSpPr>
        <p:cNvPr id="1" name=""/>
        <p:cNvGrpSpPr/>
        <p:nvPr/>
      </p:nvGrpSpPr>
      <p:grpSpPr>
        <a:xfrm>
          <a:off x="0" y="0"/>
          <a:ext cx="0" cy="0"/>
          <a:chOff x="0" y="0"/>
          <a:chExt cx="0" cy="0"/>
        </a:xfrm>
      </p:grpSpPr>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Inhaltsplatzhalter 3"/>
          <p:cNvSpPr>
            <a:spLocks noGrp="1"/>
          </p:cNvSpPr>
          <p:nvPr>
            <p:ph sz="half" idx="2"/>
          </p:nvPr>
        </p:nvSpPr>
        <p:spPr>
          <a:xfrm>
            <a:off x="1476374" y="1592263"/>
            <a:ext cx="6191251" cy="4608512"/>
          </a:xfrm>
        </p:spPr>
        <p:txBody>
          <a:bodyPr>
            <a:noAutofit/>
          </a:bodyPr>
          <a:lstStyle>
            <a:lvl1pPr marL="179388" indent="-179388">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22" name="Inhaltsplatzhalter 3"/>
          <p:cNvSpPr>
            <a:spLocks noGrp="1"/>
          </p:cNvSpPr>
          <p:nvPr>
            <p:ph sz="half" idx="11"/>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a:p>
            <a:pPr marL="0" marR="0" lvl="1"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Second level</a:t>
            </a:r>
          </a:p>
        </p:txBody>
      </p:sp>
      <p:sp>
        <p:nvSpPr>
          <p:cNvPr id="23"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2"/>
          </p:nvPr>
        </p:nvSpPr>
        <p:spPr/>
        <p:txBody>
          <a:bodyPr/>
          <a:lstStyle/>
          <a:p>
            <a:pPr>
              <a:buClr>
                <a:srgbClr val="002897"/>
              </a:buClr>
            </a:pPr>
            <a:fld id="{543062D6-BB72-4DFD-8D0F-D13ACE2ED365}" type="datetime4">
              <a:rPr lang="en-US">
                <a:solidFill>
                  <a:srgbClr val="000000"/>
                </a:solidFill>
              </a:rPr>
              <a:pPr>
                <a:buClr>
                  <a:srgbClr val="002897"/>
                </a:buClr>
              </a:pPr>
              <a:t>November 14, 2013</a:t>
            </a:fld>
            <a:endParaRPr dirty="0">
              <a:solidFill>
                <a:srgbClr val="000000"/>
              </a:solidFill>
            </a:endParaRPr>
          </a:p>
        </p:txBody>
      </p:sp>
      <p:sp>
        <p:nvSpPr>
          <p:cNvPr id="10" name="Foliennummernplatzhalter 9"/>
          <p:cNvSpPr>
            <a:spLocks noGrp="1"/>
          </p:cNvSpPr>
          <p:nvPr>
            <p:ph type="sldNum" sz="quarter" idx="13"/>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1" name="Fußzeilenplatzhalter 10"/>
          <p:cNvSpPr>
            <a:spLocks noGrp="1"/>
          </p:cNvSpPr>
          <p:nvPr>
            <p:ph type="ftr" sz="quarter" idx="14"/>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1872170085"/>
      </p:ext>
    </p:extLst>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Content slide one picture above text">
    <p:spTree>
      <p:nvGrpSpPr>
        <p:cNvPr id="1" name=""/>
        <p:cNvGrpSpPr/>
        <p:nvPr/>
      </p:nvGrpSpPr>
      <p:grpSpPr>
        <a:xfrm>
          <a:off x="0" y="0"/>
          <a:ext cx="0" cy="0"/>
          <a:chOff x="0" y="0"/>
          <a:chExt cx="0" cy="0"/>
        </a:xfrm>
      </p:grpSpPr>
      <p:sp>
        <p:nvSpPr>
          <p:cNvPr id="11" name="Inhaltsplatzhalter 3"/>
          <p:cNvSpPr>
            <a:spLocks noGrp="1"/>
          </p:cNvSpPr>
          <p:nvPr>
            <p:ph sz="half" idx="2"/>
          </p:nvPr>
        </p:nvSpPr>
        <p:spPr>
          <a:xfrm>
            <a:off x="1476374" y="1592263"/>
            <a:ext cx="6191251" cy="2232025"/>
          </a:xfrm>
        </p:spPr>
        <p:txBody>
          <a:bodyPr vert="horz" lIns="0" tIns="0" rIns="0" bIns="0" rtlCol="0">
            <a:noAutofit/>
          </a:bodyPr>
          <a:lstStyle>
            <a:lvl1pPr>
              <a:defRPr lang="de-DE" dirty="0" smtClean="0"/>
            </a:lvl1pPr>
          </a:lstStyle>
          <a:p>
            <a:pPr marR="0" lvl="0" fontAlgn="auto">
              <a:lnSpc>
                <a:spcPct val="100000"/>
              </a:lnSpc>
              <a:spcAft>
                <a:spcPts val="0"/>
              </a:spcAft>
              <a:tabLst/>
            </a:pPr>
            <a:r>
              <a:rPr lang="en-US" smtClean="0"/>
              <a:t>Click to edit Master text styles</a:t>
            </a:r>
          </a:p>
        </p:txBody>
      </p:sp>
      <p:sp>
        <p:nvSpPr>
          <p:cNvPr id="14" name="Inhaltsplatzhalter 3"/>
          <p:cNvSpPr>
            <a:spLocks noGrp="1"/>
          </p:cNvSpPr>
          <p:nvPr>
            <p:ph sz="half" idx="10"/>
          </p:nvPr>
        </p:nvSpPr>
        <p:spPr>
          <a:xfrm>
            <a:off x="1476376" y="3968749"/>
            <a:ext cx="6191250" cy="2232025"/>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marL="179388" marR="0" lvl="0"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Click to edit Master text styles</a:t>
            </a:r>
          </a:p>
          <a:p>
            <a:pPr marL="179388" marR="0" lvl="1"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Second level</a:t>
            </a:r>
          </a:p>
          <a:p>
            <a:pPr marL="179388" marR="0" lvl="2"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Third level</a:t>
            </a:r>
          </a:p>
          <a:p>
            <a:pPr marL="179388" marR="0" lvl="3"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Fourth level</a:t>
            </a:r>
          </a:p>
          <a:p>
            <a:pPr marL="179388" marR="0" lvl="4"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Fifth level</a:t>
            </a:r>
            <a:endParaRPr lang="de-DE" dirty="0"/>
          </a:p>
        </p:txBody>
      </p:sp>
      <p:sp>
        <p:nvSpPr>
          <p:cNvPr id="15"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6"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7"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ts val="3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0" name="Datumsplatzhalter 9"/>
          <p:cNvSpPr>
            <a:spLocks noGrp="1"/>
          </p:cNvSpPr>
          <p:nvPr>
            <p:ph type="dt" sz="half" idx="15"/>
          </p:nvPr>
        </p:nvSpPr>
        <p:spPr/>
        <p:txBody>
          <a:bodyPr>
            <a:noAutofit/>
          </a:bodyPr>
          <a:lstStyle/>
          <a:p>
            <a:pPr>
              <a:buClr>
                <a:srgbClr val="002897"/>
              </a:buClr>
            </a:pPr>
            <a:fld id="{AB22B86F-BBA6-4BA2-9BF7-EAF338320935}" type="datetime4">
              <a:rPr lang="en-US">
                <a:solidFill>
                  <a:srgbClr val="000000"/>
                </a:solidFill>
              </a:rPr>
              <a:pPr>
                <a:buClr>
                  <a:srgbClr val="002897"/>
                </a:buClr>
              </a:pPr>
              <a:t>November 14, 2013</a:t>
            </a:fld>
            <a:endParaRPr dirty="0">
              <a:solidFill>
                <a:srgbClr val="000000"/>
              </a:solidFill>
            </a:endParaRPr>
          </a:p>
        </p:txBody>
      </p:sp>
      <p:sp>
        <p:nvSpPr>
          <p:cNvPr id="12" name="Foliennummernplatzhalter 11"/>
          <p:cNvSpPr>
            <a:spLocks noGrp="1"/>
          </p:cNvSpPr>
          <p:nvPr>
            <p:ph type="sldNum" sz="quarter" idx="16"/>
          </p:nvPr>
        </p:nvSpPr>
        <p:spPr/>
        <p:txBody>
          <a:bodyPr>
            <a:noAutofit/>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3" name="Fußzeilenplatzhalter 12"/>
          <p:cNvSpPr>
            <a:spLocks noGrp="1"/>
          </p:cNvSpPr>
          <p:nvPr>
            <p:ph type="ftr" sz="quarter" idx="17"/>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3088918571"/>
      </p:ext>
    </p:extLst>
  </p:cSld>
  <p:clrMapOvr>
    <a:masterClrMapping/>
  </p:clrMapOvr>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Content slide two pictures above text">
    <p:spTree>
      <p:nvGrpSpPr>
        <p:cNvPr id="1" name=""/>
        <p:cNvGrpSpPr/>
        <p:nvPr/>
      </p:nvGrpSpPr>
      <p:grpSpPr>
        <a:xfrm>
          <a:off x="0" y="0"/>
          <a:ext cx="0" cy="0"/>
          <a:chOff x="0" y="0"/>
          <a:chExt cx="0" cy="0"/>
        </a:xfrm>
      </p:grpSpPr>
      <p:sp>
        <p:nvSpPr>
          <p:cNvPr id="12" name="Inhaltsplatzhalter 3"/>
          <p:cNvSpPr>
            <a:spLocks noGrp="1"/>
          </p:cNvSpPr>
          <p:nvPr>
            <p:ph sz="half" idx="2"/>
          </p:nvPr>
        </p:nvSpPr>
        <p:spPr>
          <a:xfrm>
            <a:off x="1476374" y="1592263"/>
            <a:ext cx="3021013" cy="2232025"/>
          </a:xfrm>
        </p:spPr>
        <p:txBody>
          <a:bodyPr vert="horz" wrap="square" lIns="0" tIns="0" rIns="0" bIns="0" rtlCol="0">
            <a:noAutofit/>
          </a:bodyPr>
          <a:lstStyle>
            <a:lvl1pPr>
              <a:defRPr lang="de-DE" dirty="0" smtClean="0"/>
            </a:lvl1pPr>
          </a:lstStyle>
          <a:p>
            <a:pPr lvl="0"/>
            <a:r>
              <a:rPr lang="en-US" smtClean="0"/>
              <a:t>Click to edit Master text styles</a:t>
            </a:r>
          </a:p>
        </p:txBody>
      </p:sp>
      <p:sp>
        <p:nvSpPr>
          <p:cNvPr id="15" name="Inhaltsplatzhalter 3"/>
          <p:cNvSpPr>
            <a:spLocks noGrp="1"/>
          </p:cNvSpPr>
          <p:nvPr>
            <p:ph sz="half" idx="10"/>
          </p:nvPr>
        </p:nvSpPr>
        <p:spPr>
          <a:xfrm>
            <a:off x="1476376" y="3968749"/>
            <a:ext cx="6191250" cy="2232025"/>
          </a:xfrm>
        </p:spPr>
        <p:txBody>
          <a:bodyPr wrap="square">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6" name="Inhaltsplatzhalter 3"/>
          <p:cNvSpPr>
            <a:spLocks noGrp="1"/>
          </p:cNvSpPr>
          <p:nvPr>
            <p:ph sz="half" idx="11"/>
          </p:nvPr>
        </p:nvSpPr>
        <p:spPr>
          <a:xfrm>
            <a:off x="4643438" y="1592263"/>
            <a:ext cx="3024187" cy="2232025"/>
          </a:xfrm>
        </p:spPr>
        <p:txBody>
          <a:bodyPr vert="horz" wrap="square" lIns="0" tIns="0" rIns="0" bIns="0" rtlCol="0">
            <a:noAutofit/>
          </a:bodyPr>
          <a:lstStyle>
            <a:lvl1pPr>
              <a:defRPr lang="de-DE" dirty="0" smtClean="0"/>
            </a:lvl1pPr>
          </a:lstStyle>
          <a:p>
            <a:pPr lvl="0"/>
            <a:r>
              <a:rPr lang="en-US" smtClean="0"/>
              <a:t>Click to edit Master text styles</a:t>
            </a:r>
          </a:p>
        </p:txBody>
      </p:sp>
      <p:sp>
        <p:nvSpPr>
          <p:cNvPr id="17" name="Inhaltsplatzhalter 3"/>
          <p:cNvSpPr>
            <a:spLocks noGrp="1"/>
          </p:cNvSpPr>
          <p:nvPr>
            <p:ph sz="half" idx="14"/>
          </p:nvPr>
        </p:nvSpPr>
        <p:spPr>
          <a:xfrm>
            <a:off x="215900" y="1592263"/>
            <a:ext cx="1116013" cy="4608512"/>
          </a:xfrm>
        </p:spPr>
        <p:txBody>
          <a:bodyPr wrap="square"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8"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9"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5"/>
          </p:nvPr>
        </p:nvSpPr>
        <p:spPr/>
        <p:txBody>
          <a:bodyPr/>
          <a:lstStyle/>
          <a:p>
            <a:pPr>
              <a:buClr>
                <a:srgbClr val="002897"/>
              </a:buClr>
            </a:pPr>
            <a:fld id="{AF01938D-13B9-4284-8F13-A248CC452263}" type="datetime4">
              <a:rPr lang="en-US">
                <a:solidFill>
                  <a:srgbClr val="000000"/>
                </a:solidFill>
              </a:rPr>
              <a:pPr>
                <a:buClr>
                  <a:srgbClr val="002897"/>
                </a:buClr>
              </a:pPr>
              <a:t>November 14, 2013</a:t>
            </a:fld>
            <a:endParaRPr dirty="0">
              <a:solidFill>
                <a:srgbClr val="000000"/>
              </a:solidFill>
            </a:endParaRPr>
          </a:p>
        </p:txBody>
      </p:sp>
      <p:sp>
        <p:nvSpPr>
          <p:cNvPr id="13" name="Foliennummernplatzhalter 12"/>
          <p:cNvSpPr>
            <a:spLocks noGrp="1"/>
          </p:cNvSpPr>
          <p:nvPr>
            <p:ph type="sldNum" sz="quarter" idx="16"/>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4" name="Fußzeilenplatzhalter 13"/>
          <p:cNvSpPr>
            <a:spLocks noGrp="1"/>
          </p:cNvSpPr>
          <p:nvPr>
            <p:ph type="ftr" sz="quarter" idx="17"/>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2194662522"/>
      </p:ext>
    </p:extLst>
  </p:cSld>
  <p:clrMapOvr>
    <a:masterClrMapping/>
  </p:clrMapOvr>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ontent slide three pictures above text">
    <p:spTree>
      <p:nvGrpSpPr>
        <p:cNvPr id="1" name=""/>
        <p:cNvGrpSpPr/>
        <p:nvPr/>
      </p:nvGrpSpPr>
      <p:grpSpPr>
        <a:xfrm>
          <a:off x="0" y="0"/>
          <a:ext cx="0" cy="0"/>
          <a:chOff x="0" y="0"/>
          <a:chExt cx="0" cy="0"/>
        </a:xfrm>
      </p:grpSpPr>
      <p:sp>
        <p:nvSpPr>
          <p:cNvPr id="13" name="Inhaltsplatzhalter 3"/>
          <p:cNvSpPr>
            <a:spLocks noGrp="1"/>
          </p:cNvSpPr>
          <p:nvPr>
            <p:ph sz="half" idx="2"/>
          </p:nvPr>
        </p:nvSpPr>
        <p:spPr>
          <a:xfrm>
            <a:off x="1476375" y="1592262"/>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6" name="Inhaltsplatzhalter 3"/>
          <p:cNvSpPr>
            <a:spLocks noGrp="1"/>
          </p:cNvSpPr>
          <p:nvPr>
            <p:ph sz="half" idx="10"/>
          </p:nvPr>
        </p:nvSpPr>
        <p:spPr>
          <a:xfrm>
            <a:off x="1476376" y="3968750"/>
            <a:ext cx="6191250" cy="2232024"/>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7" name="Inhaltsplatzhalter 3"/>
          <p:cNvSpPr>
            <a:spLocks noGrp="1"/>
          </p:cNvSpPr>
          <p:nvPr>
            <p:ph sz="half" idx="11"/>
          </p:nvPr>
        </p:nvSpPr>
        <p:spPr>
          <a:xfrm>
            <a:off x="3583800" y="1592263"/>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8" name="Inhaltsplatzhalter 3"/>
          <p:cNvSpPr>
            <a:spLocks noGrp="1"/>
          </p:cNvSpPr>
          <p:nvPr>
            <p:ph sz="half" idx="12"/>
          </p:nvPr>
        </p:nvSpPr>
        <p:spPr>
          <a:xfrm>
            <a:off x="5691225" y="1592262"/>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9"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2" name="Datumsplatzhalter 11"/>
          <p:cNvSpPr>
            <a:spLocks noGrp="1"/>
          </p:cNvSpPr>
          <p:nvPr>
            <p:ph type="dt" sz="half" idx="15"/>
          </p:nvPr>
        </p:nvSpPr>
        <p:spPr/>
        <p:txBody>
          <a:bodyPr/>
          <a:lstStyle/>
          <a:p>
            <a:pPr>
              <a:buClr>
                <a:srgbClr val="002897"/>
              </a:buClr>
            </a:pPr>
            <a:fld id="{F6ABF6B4-5FF0-4CDB-AD3A-437FB13BDE8E}" type="datetime4">
              <a:rPr lang="en-US">
                <a:solidFill>
                  <a:srgbClr val="000000"/>
                </a:solidFill>
              </a:rPr>
              <a:pPr>
                <a:buClr>
                  <a:srgbClr val="002897"/>
                </a:buClr>
              </a:pPr>
              <a:t>November 14, 2013</a:t>
            </a:fld>
            <a:endParaRPr dirty="0">
              <a:solidFill>
                <a:srgbClr val="000000"/>
              </a:solidFill>
            </a:endParaRPr>
          </a:p>
        </p:txBody>
      </p:sp>
      <p:sp>
        <p:nvSpPr>
          <p:cNvPr id="14" name="Foliennummernplatzhalter 13"/>
          <p:cNvSpPr>
            <a:spLocks noGrp="1"/>
          </p:cNvSpPr>
          <p:nvPr>
            <p:ph type="sldNum" sz="quarter" idx="16"/>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5" name="Fußzeilenplatzhalter 14"/>
          <p:cNvSpPr>
            <a:spLocks noGrp="1"/>
          </p:cNvSpPr>
          <p:nvPr>
            <p:ph type="ftr" sz="quarter" idx="17"/>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665461413"/>
      </p:ext>
    </p:extLst>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ontent slide two textboxes">
    <p:spTree>
      <p:nvGrpSpPr>
        <p:cNvPr id="1" name=""/>
        <p:cNvGrpSpPr/>
        <p:nvPr/>
      </p:nvGrpSpPr>
      <p:grpSpPr>
        <a:xfrm>
          <a:off x="0" y="0"/>
          <a:ext cx="0" cy="0"/>
          <a:chOff x="0" y="0"/>
          <a:chExt cx="0" cy="0"/>
        </a:xfrm>
      </p:grpSpPr>
      <p:sp>
        <p:nvSpPr>
          <p:cNvPr id="10" name="Inhaltsplatzhalter 2"/>
          <p:cNvSpPr>
            <a:spLocks noGrp="1"/>
          </p:cNvSpPr>
          <p:nvPr>
            <p:ph sz="half" idx="1"/>
          </p:nvPr>
        </p:nvSpPr>
        <p:spPr>
          <a:xfrm>
            <a:off x="1476375" y="1592263"/>
            <a:ext cx="3019424" cy="4608512"/>
          </a:xfrm>
        </p:spPr>
        <p:txBody>
          <a:bodyPr vert="horz" lIns="0" tIns="0" rIns="0" bIns="0" rtlCol="0">
            <a:noAutofit/>
          </a:bodyPr>
          <a:lstStyle>
            <a:lvl1pPr marL="179388" indent="-179388" algn="l" defTabSz="914400" rtl="0" eaLnBrk="1" latinLnBrk="0" hangingPunct="1">
              <a:spcBef>
                <a:spcPts val="11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1pPr>
            <a:lvl2pPr algn="l" defTabSz="914400" rtl="0" eaLnBrk="1" latinLnBrk="0" hangingPunct="1">
              <a:spcBef>
                <a:spcPts val="11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2pPr>
            <a:lvl3pPr algn="l" defTabSz="914400" rtl="0" eaLnBrk="1" latinLnBrk="0" hangingPunct="1">
              <a:spcBef>
                <a:spcPts val="1100"/>
              </a:spcBef>
              <a:buClr>
                <a:schemeClr val="tx2"/>
              </a:buClr>
              <a:buFont typeface="Wingdings" pitchFamily="2" charset="2"/>
              <a:buChar char="§"/>
              <a:defRPr lang="de-DE" sz="1600" kern="1200" dirty="0" smtClean="0">
                <a:solidFill>
                  <a:schemeClr val="tx1"/>
                </a:solidFill>
                <a:latin typeface="Arial" pitchFamily="34" charset="0"/>
                <a:ea typeface="+mn-ea"/>
                <a:cs typeface="Arial" pitchFamily="34" charset="0"/>
              </a:defRPr>
            </a:lvl3pPr>
            <a:lvl4pPr algn="l" defTabSz="914400" rtl="0" eaLnBrk="1" latinLnBrk="0" hangingPunct="1">
              <a:spcBef>
                <a:spcPts val="1100"/>
              </a:spcBef>
              <a:buClr>
                <a:schemeClr val="tx2"/>
              </a:buClr>
              <a:buFont typeface="Wingdings" pitchFamily="2" charset="2"/>
              <a:buChar char="§"/>
              <a:defRPr lang="de-DE" sz="14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None/>
              <a:defRPr lang="de-DE" sz="1800" b="1"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2" name="Inhaltsplatzhalter 3"/>
          <p:cNvSpPr>
            <a:spLocks noGrp="1"/>
          </p:cNvSpPr>
          <p:nvPr>
            <p:ph sz="half" idx="2"/>
          </p:nvPr>
        </p:nvSpPr>
        <p:spPr>
          <a:xfrm>
            <a:off x="4643438" y="1592263"/>
            <a:ext cx="3024187" cy="4608511"/>
          </a:xfrm>
        </p:spPr>
        <p:txBody>
          <a:bodyPr vert="horz" lIns="0" tIns="0" rIns="0" bIns="0" rtlCol="0">
            <a:noAutofit/>
          </a:bodyPr>
          <a:lstStyle>
            <a:lvl1pPr marL="179388" indent="-179388" algn="l" defTabSz="914400" rtl="0" eaLnBrk="1" latinLnBrk="0" hangingPunct="1">
              <a:spcBef>
                <a:spcPts val="11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1pPr>
            <a:lvl2pPr algn="l" defTabSz="914400" rtl="0" eaLnBrk="1" latinLnBrk="0" hangingPunct="1">
              <a:spcBef>
                <a:spcPts val="11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2pPr>
            <a:lvl3pPr algn="l" defTabSz="914400" rtl="0" eaLnBrk="1" latinLnBrk="0" hangingPunct="1">
              <a:spcBef>
                <a:spcPts val="1100"/>
              </a:spcBef>
              <a:buClr>
                <a:schemeClr val="tx2"/>
              </a:buClr>
              <a:buFont typeface="Wingdings" pitchFamily="2" charset="2"/>
              <a:buChar char="§"/>
              <a:defRPr lang="de-DE" sz="1600" kern="1200" smtClean="0">
                <a:solidFill>
                  <a:schemeClr val="tx1"/>
                </a:solidFill>
                <a:latin typeface="Arial" pitchFamily="34" charset="0"/>
                <a:ea typeface="+mn-ea"/>
                <a:cs typeface="Arial" pitchFamily="34" charset="0"/>
              </a:defRPr>
            </a:lvl3pPr>
            <a:lvl4pPr algn="l" defTabSz="914400" rtl="0" eaLnBrk="1" latinLnBrk="0" hangingPunct="1">
              <a:spcBef>
                <a:spcPts val="1100"/>
              </a:spcBef>
              <a:buClr>
                <a:schemeClr val="tx2"/>
              </a:buClr>
              <a:buFont typeface="Wingdings" pitchFamily="2" charset="2"/>
              <a:buChar char="§"/>
              <a:defRPr lang="de-DE" sz="1400" kern="120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None/>
              <a:defRPr lang="de-DE" sz="1800" b="1"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3"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4"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5"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6"/>
          </p:nvPr>
        </p:nvSpPr>
        <p:spPr/>
        <p:txBody>
          <a:bodyPr/>
          <a:lstStyle/>
          <a:p>
            <a:pPr>
              <a:buClr>
                <a:srgbClr val="002897"/>
              </a:buClr>
            </a:pPr>
            <a:fld id="{A468F9DF-0146-4A79-922E-9A17715CF4EF}" type="datetime4">
              <a:rPr lang="en-US">
                <a:solidFill>
                  <a:srgbClr val="000000"/>
                </a:solidFill>
              </a:rPr>
              <a:pPr>
                <a:buClr>
                  <a:srgbClr val="002897"/>
                </a:buClr>
              </a:pPr>
              <a:t>November 14, 2013</a:t>
            </a:fld>
            <a:endParaRPr dirty="0">
              <a:solidFill>
                <a:srgbClr val="000000"/>
              </a:solidFill>
            </a:endParaRPr>
          </a:p>
        </p:txBody>
      </p:sp>
      <p:sp>
        <p:nvSpPr>
          <p:cNvPr id="16" name="Foliennummernplatzhalter 15"/>
          <p:cNvSpPr>
            <a:spLocks noGrp="1"/>
          </p:cNvSpPr>
          <p:nvPr>
            <p:ph type="sldNum" sz="quarter" idx="17"/>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7" name="Fußzeilenplatzhalter 16"/>
          <p:cNvSpPr>
            <a:spLocks noGrp="1"/>
          </p:cNvSpPr>
          <p:nvPr>
            <p:ph type="ftr" sz="quarter" idx="18"/>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1064558176"/>
      </p:ext>
    </p:extLst>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ontent slide two pictures besides text">
    <p:spTree>
      <p:nvGrpSpPr>
        <p:cNvPr id="1" name=""/>
        <p:cNvGrpSpPr/>
        <p:nvPr/>
      </p:nvGrpSpPr>
      <p:grpSpPr>
        <a:xfrm>
          <a:off x="0" y="0"/>
          <a:ext cx="0" cy="0"/>
          <a:chOff x="0" y="0"/>
          <a:chExt cx="0" cy="0"/>
        </a:xfrm>
      </p:grpSpPr>
      <p:sp>
        <p:nvSpPr>
          <p:cNvPr id="12" name="Inhaltsplatzhalter 2"/>
          <p:cNvSpPr>
            <a:spLocks noGrp="1"/>
          </p:cNvSpPr>
          <p:nvPr>
            <p:ph idx="1"/>
          </p:nvPr>
        </p:nvSpPr>
        <p:spPr>
          <a:xfrm>
            <a:off x="1476374"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4" name="Inhaltsplatzhalter 2"/>
          <p:cNvSpPr>
            <a:spLocks noGrp="1"/>
          </p:cNvSpPr>
          <p:nvPr>
            <p:ph idx="11"/>
          </p:nvPr>
        </p:nvSpPr>
        <p:spPr>
          <a:xfrm>
            <a:off x="1476374"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5" name="Inhaltsplatzhalter 3"/>
          <p:cNvSpPr>
            <a:spLocks noGrp="1"/>
          </p:cNvSpPr>
          <p:nvPr>
            <p:ph sz="half" idx="2"/>
          </p:nvPr>
        </p:nvSpPr>
        <p:spPr>
          <a:xfrm>
            <a:off x="4646612" y="1592263"/>
            <a:ext cx="3021013" cy="4608512"/>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6"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7"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8"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6"/>
          </p:nvPr>
        </p:nvSpPr>
        <p:spPr/>
        <p:txBody>
          <a:bodyPr/>
          <a:lstStyle/>
          <a:p>
            <a:pPr>
              <a:buClr>
                <a:srgbClr val="002897"/>
              </a:buClr>
            </a:pPr>
            <a:fld id="{77046C7A-5174-4D8D-9B75-902D2DDB69A1}" type="datetime4">
              <a:rPr lang="en-US">
                <a:solidFill>
                  <a:srgbClr val="000000"/>
                </a:solidFill>
              </a:rPr>
              <a:pPr>
                <a:buClr>
                  <a:srgbClr val="002897"/>
                </a:buClr>
              </a:pPr>
              <a:t>November 14, 2013</a:t>
            </a:fld>
            <a:endParaRPr dirty="0">
              <a:solidFill>
                <a:srgbClr val="000000"/>
              </a:solidFill>
            </a:endParaRPr>
          </a:p>
        </p:txBody>
      </p:sp>
      <p:sp>
        <p:nvSpPr>
          <p:cNvPr id="13" name="Foliennummernplatzhalter 12"/>
          <p:cNvSpPr>
            <a:spLocks noGrp="1"/>
          </p:cNvSpPr>
          <p:nvPr>
            <p:ph type="sldNum" sz="quarter" idx="17"/>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9" name="Fußzeilenplatzhalter 18"/>
          <p:cNvSpPr>
            <a:spLocks noGrp="1"/>
          </p:cNvSpPr>
          <p:nvPr>
            <p:ph type="ftr" sz="quarter" idx="18"/>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4151742253"/>
      </p:ext>
    </p:extLst>
  </p:cSld>
  <p:clrMapOvr>
    <a:masterClrMapping/>
  </p:clrMapOvr>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ontent slide four pictures">
    <p:spTree>
      <p:nvGrpSpPr>
        <p:cNvPr id="1" name=""/>
        <p:cNvGrpSpPr/>
        <p:nvPr/>
      </p:nvGrpSpPr>
      <p:grpSpPr>
        <a:xfrm>
          <a:off x="0" y="0"/>
          <a:ext cx="0" cy="0"/>
          <a:chOff x="0" y="0"/>
          <a:chExt cx="0" cy="0"/>
        </a:xfrm>
      </p:grpSpPr>
      <p:sp>
        <p:nvSpPr>
          <p:cNvPr id="13" name="Inhaltsplatzhalter 2"/>
          <p:cNvSpPr>
            <a:spLocks noGrp="1"/>
          </p:cNvSpPr>
          <p:nvPr>
            <p:ph idx="1"/>
          </p:nvPr>
        </p:nvSpPr>
        <p:spPr>
          <a:xfrm>
            <a:off x="1476374"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6" name="Inhaltsplatzhalter 2"/>
          <p:cNvSpPr>
            <a:spLocks noGrp="1"/>
          </p:cNvSpPr>
          <p:nvPr>
            <p:ph idx="11"/>
          </p:nvPr>
        </p:nvSpPr>
        <p:spPr>
          <a:xfrm>
            <a:off x="1476374"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7" name="Inhaltsplatzhalter 2"/>
          <p:cNvSpPr>
            <a:spLocks noGrp="1"/>
          </p:cNvSpPr>
          <p:nvPr>
            <p:ph idx="12"/>
          </p:nvPr>
        </p:nvSpPr>
        <p:spPr>
          <a:xfrm>
            <a:off x="4643436"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8" name="Inhaltsplatzhalter 2"/>
          <p:cNvSpPr>
            <a:spLocks noGrp="1"/>
          </p:cNvSpPr>
          <p:nvPr>
            <p:ph idx="13"/>
          </p:nvPr>
        </p:nvSpPr>
        <p:spPr>
          <a:xfrm>
            <a:off x="4643436"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9"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2" name="Datumsplatzhalter 11"/>
          <p:cNvSpPr>
            <a:spLocks noGrp="1"/>
          </p:cNvSpPr>
          <p:nvPr>
            <p:ph type="dt" sz="half" idx="16"/>
          </p:nvPr>
        </p:nvSpPr>
        <p:spPr/>
        <p:txBody>
          <a:bodyPr/>
          <a:lstStyle/>
          <a:p>
            <a:pPr>
              <a:buClr>
                <a:srgbClr val="002897"/>
              </a:buClr>
            </a:pPr>
            <a:fld id="{BCBFEA01-139E-4D54-BA73-354964320011}" type="datetime4">
              <a:rPr lang="en-US">
                <a:solidFill>
                  <a:srgbClr val="000000"/>
                </a:solidFill>
              </a:rPr>
              <a:pPr>
                <a:buClr>
                  <a:srgbClr val="002897"/>
                </a:buClr>
              </a:pPr>
              <a:t>November 14, 2013</a:t>
            </a:fld>
            <a:endParaRPr dirty="0">
              <a:solidFill>
                <a:srgbClr val="000000"/>
              </a:solidFill>
            </a:endParaRPr>
          </a:p>
        </p:txBody>
      </p:sp>
      <p:sp>
        <p:nvSpPr>
          <p:cNvPr id="14" name="Foliennummernplatzhalter 13"/>
          <p:cNvSpPr>
            <a:spLocks noGrp="1"/>
          </p:cNvSpPr>
          <p:nvPr>
            <p:ph type="sldNum" sz="quarter" idx="17"/>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5" name="Fußzeilenplatzhalter 14"/>
          <p:cNvSpPr>
            <a:spLocks noGrp="1"/>
          </p:cNvSpPr>
          <p:nvPr>
            <p:ph type="ftr" sz="quarter" idx="18"/>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3982860254"/>
      </p:ext>
    </p:extLst>
  </p:cSld>
  <p:clrMapOvr>
    <a:masterClrMapping/>
  </p:clrMapOvr>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Content slide one picture">
    <p:spTree>
      <p:nvGrpSpPr>
        <p:cNvPr id="1" name=""/>
        <p:cNvGrpSpPr/>
        <p:nvPr/>
      </p:nvGrpSpPr>
      <p:grpSpPr>
        <a:xfrm>
          <a:off x="0" y="0"/>
          <a:ext cx="0" cy="0"/>
          <a:chOff x="0" y="0"/>
          <a:chExt cx="0" cy="0"/>
        </a:xfrm>
      </p:grpSpPr>
      <p:sp>
        <p:nvSpPr>
          <p:cNvPr id="8" name="Inhaltsplatzhalter 2"/>
          <p:cNvSpPr>
            <a:spLocks noGrp="1"/>
          </p:cNvSpPr>
          <p:nvPr>
            <p:ph idx="1"/>
          </p:nvPr>
        </p:nvSpPr>
        <p:spPr>
          <a:xfrm>
            <a:off x="215900" y="1592263"/>
            <a:ext cx="8712200"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1"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2" name="Untertitel 2"/>
          <p:cNvSpPr>
            <a:spLocks noGrp="1"/>
          </p:cNvSpPr>
          <p:nvPr>
            <p:ph type="subTitle" idx="10"/>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1"/>
          </p:nvPr>
        </p:nvSpPr>
        <p:spPr/>
        <p:txBody>
          <a:bodyPr/>
          <a:lstStyle/>
          <a:p>
            <a:pPr>
              <a:buClr>
                <a:srgbClr val="002897"/>
              </a:buClr>
            </a:pPr>
            <a:fld id="{AEE36803-F961-4D49-B4A3-35A3976761BD}" type="datetime4">
              <a:rPr lang="en-US">
                <a:solidFill>
                  <a:srgbClr val="000000"/>
                </a:solidFill>
              </a:rPr>
              <a:pPr>
                <a:buClr>
                  <a:srgbClr val="002897"/>
                </a:buClr>
              </a:pPr>
              <a:t>November 14, 2013</a:t>
            </a:fld>
            <a:endParaRPr dirty="0">
              <a:solidFill>
                <a:srgbClr val="000000"/>
              </a:solidFill>
            </a:endParaRPr>
          </a:p>
        </p:txBody>
      </p:sp>
      <p:sp>
        <p:nvSpPr>
          <p:cNvPr id="10" name="Foliennummernplatzhalter 9"/>
          <p:cNvSpPr>
            <a:spLocks noGrp="1"/>
          </p:cNvSpPr>
          <p:nvPr>
            <p:ph type="sldNum" sz="quarter" idx="12"/>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3" name="Fußzeilenplatzhalter 12"/>
          <p:cNvSpPr>
            <a:spLocks noGrp="1"/>
          </p:cNvSpPr>
          <p:nvPr>
            <p:ph type="ftr" sz="quarter" idx="13"/>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66369385"/>
      </p:ext>
    </p:extLst>
  </p:cSld>
  <p:clrMapOvr>
    <a:masterClrMapping/>
  </p:clrMapOvr>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Content slide two pictures">
    <p:spTree>
      <p:nvGrpSpPr>
        <p:cNvPr id="1" name=""/>
        <p:cNvGrpSpPr/>
        <p:nvPr/>
      </p:nvGrpSpPr>
      <p:grpSpPr>
        <a:xfrm>
          <a:off x="0" y="0"/>
          <a:ext cx="0" cy="0"/>
          <a:chOff x="0" y="0"/>
          <a:chExt cx="0" cy="0"/>
        </a:xfrm>
      </p:grpSpPr>
      <p:sp>
        <p:nvSpPr>
          <p:cNvPr id="10" name="Inhaltsplatzhalter 2"/>
          <p:cNvSpPr>
            <a:spLocks noGrp="1"/>
          </p:cNvSpPr>
          <p:nvPr>
            <p:ph idx="1"/>
          </p:nvPr>
        </p:nvSpPr>
        <p:spPr>
          <a:xfrm>
            <a:off x="215900" y="1592263"/>
            <a:ext cx="4284663"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3" name="Inhaltsplatzhalter 2"/>
          <p:cNvSpPr>
            <a:spLocks noGrp="1"/>
          </p:cNvSpPr>
          <p:nvPr>
            <p:ph idx="12"/>
          </p:nvPr>
        </p:nvSpPr>
        <p:spPr>
          <a:xfrm>
            <a:off x="4643439" y="1592263"/>
            <a:ext cx="4284662"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4"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5" name="Untertitel 2"/>
          <p:cNvSpPr>
            <a:spLocks noGrp="1"/>
          </p:cNvSpPr>
          <p:nvPr>
            <p:ph type="subTitle" idx="13"/>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4"/>
          </p:nvPr>
        </p:nvSpPr>
        <p:spPr/>
        <p:txBody>
          <a:bodyPr/>
          <a:lstStyle/>
          <a:p>
            <a:pPr>
              <a:buClr>
                <a:srgbClr val="002897"/>
              </a:buClr>
            </a:pPr>
            <a:fld id="{10227F4E-D4B6-4DFE-B1CF-E2DDC5ED3BD0}" type="datetime4">
              <a:rPr lang="en-US">
                <a:solidFill>
                  <a:srgbClr val="000000"/>
                </a:solidFill>
              </a:rPr>
              <a:pPr>
                <a:buClr>
                  <a:srgbClr val="002897"/>
                </a:buClr>
              </a:pPr>
              <a:t>November 14, 2013</a:t>
            </a:fld>
            <a:endParaRPr dirty="0">
              <a:solidFill>
                <a:srgbClr val="000000"/>
              </a:solidFill>
            </a:endParaRPr>
          </a:p>
        </p:txBody>
      </p:sp>
      <p:sp>
        <p:nvSpPr>
          <p:cNvPr id="11" name="Foliennummernplatzhalter 10"/>
          <p:cNvSpPr>
            <a:spLocks noGrp="1"/>
          </p:cNvSpPr>
          <p:nvPr>
            <p:ph type="sldNum" sz="quarter" idx="15"/>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2" name="Fußzeilenplatzhalter 11"/>
          <p:cNvSpPr>
            <a:spLocks noGrp="1"/>
          </p:cNvSpPr>
          <p:nvPr>
            <p:ph type="ftr" sz="quarter" idx="16"/>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1379146787"/>
      </p:ext>
    </p:extLst>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ontent slide bar graph">
    <p:spTree>
      <p:nvGrpSpPr>
        <p:cNvPr id="1" name=""/>
        <p:cNvGrpSpPr/>
        <p:nvPr/>
      </p:nvGrpSpPr>
      <p:grpSpPr>
        <a:xfrm>
          <a:off x="0" y="0"/>
          <a:ext cx="0" cy="0"/>
          <a:chOff x="0" y="0"/>
          <a:chExt cx="0" cy="0"/>
        </a:xfrm>
      </p:grpSpPr>
      <p:sp>
        <p:nvSpPr>
          <p:cNvPr id="12" name="Inhaltsplatzhalter 12"/>
          <p:cNvSpPr>
            <a:spLocks noGrp="1"/>
          </p:cNvSpPr>
          <p:nvPr>
            <p:ph sz="quarter" idx="15"/>
          </p:nvPr>
        </p:nvSpPr>
        <p:spPr>
          <a:xfrm>
            <a:off x="1476375" y="2162175"/>
            <a:ext cx="7451725" cy="4038600"/>
          </a:xfrm>
        </p:spPr>
        <p:txBody>
          <a:bodyPr vert="horz" lIns="0" tIns="0" rIns="0" bIns="0" rtlCol="0">
            <a:noAutofit/>
          </a:bodyPr>
          <a:lstStyle>
            <a:lvl1pPr>
              <a:defRPr lang="de-DE" dirty="0"/>
            </a:lvl1pPr>
          </a:lstStyle>
          <a:p>
            <a:pPr lvl="0"/>
            <a:r>
              <a:rPr lang="en-US" smtClean="0"/>
              <a:t>Click to edit Master text styles</a:t>
            </a:r>
          </a:p>
        </p:txBody>
      </p:sp>
      <p:sp>
        <p:nvSpPr>
          <p:cNvPr id="14" name="Textplatzhalter 7"/>
          <p:cNvSpPr>
            <a:spLocks noGrp="1"/>
          </p:cNvSpPr>
          <p:nvPr>
            <p:ph type="body" sz="quarter" idx="12"/>
          </p:nvPr>
        </p:nvSpPr>
        <p:spPr>
          <a:xfrm>
            <a:off x="1476375" y="1581149"/>
            <a:ext cx="7451725" cy="581025"/>
          </a:xfrm>
        </p:spPr>
        <p:txBody>
          <a:bodyPr>
            <a:noAutofit/>
          </a:bodyPr>
          <a:lstStyle>
            <a:lvl1pPr marL="0" marR="0" indent="0" algn="l" defTabSz="914400" rtl="0" eaLnBrk="1" fontAlgn="auto" latinLnBrk="0" hangingPunct="1">
              <a:lnSpc>
                <a:spcPct val="100000"/>
              </a:lnSpc>
              <a:spcBef>
                <a:spcPts val="0"/>
              </a:spcBef>
              <a:spcAft>
                <a:spcPts val="0"/>
              </a:spcAft>
              <a:buClr>
                <a:schemeClr val="accent1"/>
              </a:buClr>
              <a:buSzTx/>
              <a:buFont typeface="Wingdings" pitchFamily="2" charset="2"/>
              <a:buNone/>
              <a:tabLst/>
              <a:defRPr sz="1400" b="1"/>
            </a:lvl1pPr>
          </a:lstStyle>
          <a:p>
            <a:pPr lvl="0"/>
            <a:r>
              <a:rPr lang="en-US" smtClean="0"/>
              <a:t>Click to edit Master text styles</a:t>
            </a:r>
          </a:p>
        </p:txBody>
      </p:sp>
      <p:sp>
        <p:nvSpPr>
          <p:cNvPr id="15" name="Inhaltsplatzhalter 10"/>
          <p:cNvSpPr>
            <a:spLocks noGrp="1"/>
          </p:cNvSpPr>
          <p:nvPr>
            <p:ph sz="quarter" idx="13"/>
          </p:nvPr>
        </p:nvSpPr>
        <p:spPr>
          <a:xfrm>
            <a:off x="215900" y="1592263"/>
            <a:ext cx="1116013" cy="4608512"/>
          </a:xfrm>
        </p:spPr>
        <p:txBody>
          <a:bodyPr vert="horz" lIns="0" tIns="36000" rIns="0" bIns="0" numCol="1" spcCol="396000" rtlCol="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lang="de-DE" sz="900" kern="1200">
                <a:solidFill>
                  <a:schemeClr val="tx1"/>
                </a:solidFill>
                <a:latin typeface="Arial" pitchFamily="34" charset="0"/>
                <a:ea typeface="+mn-ea"/>
                <a:cs typeface="Arial" pitchFamily="34" charset="0"/>
              </a:defRPr>
            </a:lvl1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6"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7"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0" name="Datumsplatzhalter 9"/>
          <p:cNvSpPr>
            <a:spLocks noGrp="1"/>
          </p:cNvSpPr>
          <p:nvPr>
            <p:ph type="dt" sz="half" idx="16"/>
          </p:nvPr>
        </p:nvSpPr>
        <p:spPr/>
        <p:txBody>
          <a:bodyPr/>
          <a:lstStyle/>
          <a:p>
            <a:pPr>
              <a:buClr>
                <a:srgbClr val="002897"/>
              </a:buClr>
            </a:pPr>
            <a:fld id="{2D8A4D6A-0FEA-40AA-8188-55736FABD706}" type="datetime4">
              <a:rPr lang="en-US">
                <a:solidFill>
                  <a:srgbClr val="000000"/>
                </a:solidFill>
              </a:rPr>
              <a:pPr>
                <a:buClr>
                  <a:srgbClr val="002897"/>
                </a:buClr>
              </a:pPr>
              <a:t>November 14, 2013</a:t>
            </a:fld>
            <a:endParaRPr dirty="0">
              <a:solidFill>
                <a:srgbClr val="000000"/>
              </a:solidFill>
            </a:endParaRPr>
          </a:p>
        </p:txBody>
      </p:sp>
      <p:sp>
        <p:nvSpPr>
          <p:cNvPr id="11" name="Foliennummernplatzhalter 10"/>
          <p:cNvSpPr>
            <a:spLocks noGrp="1"/>
          </p:cNvSpPr>
          <p:nvPr>
            <p:ph type="sldNum" sz="quarter" idx="17"/>
          </p:nvPr>
        </p:nvSpPr>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a:t>
            </a:fld>
            <a:endParaRPr dirty="0">
              <a:solidFill>
                <a:srgbClr val="000000"/>
              </a:solidFill>
            </a:endParaRPr>
          </a:p>
        </p:txBody>
      </p:sp>
      <p:sp>
        <p:nvSpPr>
          <p:cNvPr id="13" name="Fußzeilenplatzhalter 12"/>
          <p:cNvSpPr>
            <a:spLocks noGrp="1"/>
          </p:cNvSpPr>
          <p:nvPr>
            <p:ph type="ftr" sz="quarter" idx="18"/>
          </p:nvPr>
        </p:nvSpPr>
        <p:spPr/>
        <p:txBody>
          <a:bodyPr/>
          <a:lstStyle/>
          <a:p>
            <a:pPr>
              <a:buClr>
                <a:srgbClr val="002897"/>
              </a:buClr>
            </a:pPr>
            <a:r>
              <a:rPr lang="en-US">
                <a:solidFill>
                  <a:srgbClr val="000000"/>
                </a:solidFill>
              </a:rPr>
              <a:t>© ABB Group</a:t>
            </a:r>
          </a:p>
        </p:txBody>
      </p:sp>
    </p:spTree>
    <p:extLst>
      <p:ext uri="{BB962C8B-B14F-4D97-AF65-F5344CB8AC3E}">
        <p14:creationId xmlns:p14="http://schemas.microsoft.com/office/powerpoint/2010/main" val="411762762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two textboxes">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p>
            <a:r>
              <a:rPr lang="en-US" smtClean="0"/>
              <a:t>Click to edit Master title style</a:t>
            </a:r>
            <a:endParaRPr lang="de-DE" dirty="0"/>
          </a:p>
        </p:txBody>
      </p:sp>
      <p:sp>
        <p:nvSpPr>
          <p:cNvPr id="3" name="Inhaltsplatzhalter 2"/>
          <p:cNvSpPr>
            <a:spLocks noGrp="1"/>
          </p:cNvSpPr>
          <p:nvPr>
            <p:ph sz="half" idx="1"/>
          </p:nvPr>
        </p:nvSpPr>
        <p:spPr>
          <a:xfrm>
            <a:off x="1476375" y="1592263"/>
            <a:ext cx="3019424" cy="4608512"/>
          </a:xfrm>
        </p:spPr>
        <p:txBody>
          <a:bodyPr vert="horz" lIns="91440" tIns="45720" rIns="91440" bIns="45720" rtlCol="0">
            <a:normAutofit/>
          </a:bodyPr>
          <a:lstStyle>
            <a:lvl1pPr marL="179388" indent="-179388" algn="l" defTabSz="914400" rtl="0" eaLnBrk="1" latinLnBrk="0" hangingPunct="1">
              <a:spcBef>
                <a:spcPct val="200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Char char="§"/>
              <a:defRPr lang="de-DE" sz="1800" kern="1200" dirty="0" smtClean="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Inhaltsplatzhalter 3"/>
          <p:cNvSpPr>
            <a:spLocks noGrp="1"/>
          </p:cNvSpPr>
          <p:nvPr>
            <p:ph sz="half" idx="2"/>
          </p:nvPr>
        </p:nvSpPr>
        <p:spPr>
          <a:xfrm>
            <a:off x="4643438" y="1592263"/>
            <a:ext cx="3024187" cy="4608511"/>
          </a:xfrm>
        </p:spPr>
        <p:txBody>
          <a:bodyPr vert="horz" lIns="91440" tIns="45720" rIns="91440" bIns="45720" rtlCol="0">
            <a:normAutofit/>
          </a:bodyPr>
          <a:lstStyle>
            <a:lvl1pPr marL="179388" indent="-179388" algn="l" defTabSz="914400" rtl="0" eaLnBrk="1" latinLnBrk="0" hangingPunct="1">
              <a:spcBef>
                <a:spcPct val="200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Char char="§"/>
              <a:defRPr lang="de-DE" sz="1800" kern="1200" dirty="0" smtClean="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Inhaltsplatzhalter 3"/>
          <p:cNvSpPr>
            <a:spLocks noGrp="1"/>
          </p:cNvSpPr>
          <p:nvPr>
            <p:ph sz="half" idx="14"/>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8" name="Textfeld 7"/>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10"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6998943"/>
      </p:ext>
    </p:extLst>
  </p:cSld>
  <p:clrMapOvr>
    <a:masterClrMapping/>
  </p:clrMapOvr>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p:cSld name="Content slide movie 16:9">
    <p:spTree>
      <p:nvGrpSpPr>
        <p:cNvPr id="1" name=""/>
        <p:cNvGrpSpPr/>
        <p:nvPr/>
      </p:nvGrpSpPr>
      <p:grpSpPr>
        <a:xfrm>
          <a:off x="0" y="0"/>
          <a:ext cx="0" cy="0"/>
          <a:chOff x="0" y="0"/>
          <a:chExt cx="0" cy="0"/>
        </a:xfrm>
      </p:grpSpPr>
      <p:sp>
        <p:nvSpPr>
          <p:cNvPr id="7" name="Inhaltsplatzhalter 2"/>
          <p:cNvSpPr>
            <a:spLocks noGrp="1"/>
          </p:cNvSpPr>
          <p:nvPr>
            <p:ph idx="1"/>
          </p:nvPr>
        </p:nvSpPr>
        <p:spPr>
          <a:xfrm>
            <a:off x="0" y="1592262"/>
            <a:ext cx="9144000" cy="5265737"/>
          </a:xfrm>
          <a:solidFill>
            <a:schemeClr val="bg2"/>
          </a:solidFill>
        </p:spPr>
        <p:txBody>
          <a:bodyPr/>
          <a:lstStyle>
            <a:lvl1pPr marL="0" indent="0">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5" name="Rechteck 3"/>
          <p:cNvSpPr/>
          <p:nvPr userDrawn="1"/>
        </p:nvSpPr>
        <p:spPr>
          <a:xfrm>
            <a:off x="0" y="0"/>
            <a:ext cx="9144000" cy="159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Tree>
    <p:extLst>
      <p:ext uri="{BB962C8B-B14F-4D97-AF65-F5344CB8AC3E}">
        <p14:creationId xmlns:p14="http://schemas.microsoft.com/office/powerpoint/2010/main" val="927858278"/>
      </p:ext>
    </p:extLst>
  </p:cSld>
  <p:clrMapOvr>
    <a:masterClrMapping/>
  </p:clrMapOvr>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p:cSld name="Content slide movie 4:3">
    <p:spTree>
      <p:nvGrpSpPr>
        <p:cNvPr id="1" name=""/>
        <p:cNvGrpSpPr/>
        <p:nvPr/>
      </p:nvGrpSpPr>
      <p:grpSpPr>
        <a:xfrm>
          <a:off x="0" y="0"/>
          <a:ext cx="0" cy="0"/>
          <a:chOff x="0" y="0"/>
          <a:chExt cx="0" cy="0"/>
        </a:xfrm>
      </p:grpSpPr>
      <p:sp>
        <p:nvSpPr>
          <p:cNvPr id="7" name="Inhaltsplatzhalter 2"/>
          <p:cNvSpPr>
            <a:spLocks noGrp="1"/>
          </p:cNvSpPr>
          <p:nvPr>
            <p:ph idx="1"/>
          </p:nvPr>
        </p:nvSpPr>
        <p:spPr>
          <a:xfrm>
            <a:off x="0" y="0"/>
            <a:ext cx="9144000" cy="6857999"/>
          </a:xfrm>
          <a:solidFill>
            <a:schemeClr val="bg2"/>
          </a:solidFill>
        </p:spPr>
        <p:txBody>
          <a:bodyPr/>
          <a:lstStyle>
            <a:lvl1pPr marL="0" indent="0">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Tree>
    <p:extLst>
      <p:ext uri="{BB962C8B-B14F-4D97-AF65-F5344CB8AC3E}">
        <p14:creationId xmlns:p14="http://schemas.microsoft.com/office/powerpoint/2010/main" val="3814995900"/>
      </p:ext>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grpSp>
        <p:nvGrpSpPr>
          <p:cNvPr id="6" name="Group 2"/>
          <p:cNvGrpSpPr>
            <a:grpSpLocks/>
          </p:cNvGrpSpPr>
          <p:nvPr userDrawn="1"/>
        </p:nvGrpSpPr>
        <p:grpSpPr bwMode="auto">
          <a:xfrm>
            <a:off x="0" y="0"/>
            <a:ext cx="9144000" cy="6858000"/>
            <a:chOff x="0" y="0"/>
            <a:chExt cx="5760" cy="4320"/>
          </a:xfrm>
        </p:grpSpPr>
        <p:sp>
          <p:nvSpPr>
            <p:cNvPr id="7" name="Rectangle 3"/>
            <p:cNvSpPr>
              <a:spLocks noChangeArrowheads="1"/>
            </p:cNvSpPr>
            <p:nvPr/>
          </p:nvSpPr>
          <p:spPr bwMode="auto">
            <a:xfrm>
              <a:off x="0" y="0"/>
              <a:ext cx="5760" cy="4320"/>
            </a:xfrm>
            <a:prstGeom prst="rect">
              <a:avLst/>
            </a:prstGeom>
            <a:noFill/>
            <a:ln w="9525" algn="ctr">
              <a:noFill/>
              <a:miter lim="800000"/>
              <a:headEnd/>
              <a:tailEnd/>
            </a:ln>
            <a:effectLst/>
          </p:spPr>
          <p:txBody>
            <a:bodyPr vert="horz" wrap="none" lIns="0" tIns="0" rIns="0" bIns="0" numCol="1" anchor="ctr" anchorCtr="0" compatLnSpc="1">
              <a:prstTxWarp prst="textNoShape">
                <a:avLst/>
              </a:prstTxWarp>
            </a:bodyPr>
            <a:lstStyle/>
            <a:p>
              <a:pPr fontAlgn="auto">
                <a:spcBef>
                  <a:spcPts val="0"/>
                </a:spcBef>
                <a:spcAft>
                  <a:spcPts val="0"/>
                </a:spcAft>
                <a:buClrTx/>
                <a:buSzTx/>
                <a:buFontTx/>
                <a:buNone/>
              </a:pPr>
              <a:endParaRPr lang="de-DE">
                <a:latin typeface="Arial"/>
              </a:endParaRPr>
            </a:p>
          </p:txBody>
        </p:sp>
        <p:pic>
          <p:nvPicPr>
            <p:cNvPr id="8" name="Picture 4" descr="ABB1ClaimL_rgb300_100mmLIGHT Kopi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7" y="1660"/>
              <a:ext cx="5031" cy="743"/>
            </a:xfrm>
            <a:prstGeom prst="rect">
              <a:avLst/>
            </a:prstGeom>
            <a:noFill/>
          </p:spPr>
        </p:pic>
      </p:grpSp>
    </p:spTree>
    <p:extLst>
      <p:ext uri="{BB962C8B-B14F-4D97-AF65-F5344CB8AC3E}">
        <p14:creationId xmlns:p14="http://schemas.microsoft.com/office/powerpoint/2010/main" val="276709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default with picture">
    <p:spTree>
      <p:nvGrpSpPr>
        <p:cNvPr id="1" name=""/>
        <p:cNvGrpSpPr/>
        <p:nvPr/>
      </p:nvGrpSpPr>
      <p:grpSpPr>
        <a:xfrm>
          <a:off x="0" y="0"/>
          <a:ext cx="0" cy="0"/>
          <a:chOff x="0" y="0"/>
          <a:chExt cx="0" cy="0"/>
        </a:xfrm>
      </p:grpSpPr>
      <p:sp>
        <p:nvSpPr>
          <p:cNvPr id="8" name="Rechteck 7"/>
          <p:cNvSpPr/>
          <p:nvPr userDrawn="1"/>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pic>
        <p:nvPicPr>
          <p:cNvPr id="2051"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pic>
        <p:nvPicPr>
          <p:cNvPr id="9" name="Picture 3"/>
          <p:cNvPicPr>
            <a:picLocks noChangeAspect="1" noChangeArrowheads="1"/>
          </p:cNvPicPr>
          <p:nvPr userDrawn="1"/>
        </p:nvPicPr>
        <p:blipFill>
          <a:blip r:embed="rId3"/>
          <a:srcRect/>
          <a:stretch>
            <a:fillRect/>
          </a:stretch>
        </p:blipFill>
        <p:spPr bwMode="auto">
          <a:xfrm>
            <a:off x="214313" y="225425"/>
            <a:ext cx="8713787" cy="3602038"/>
          </a:xfrm>
          <a:prstGeom prst="rect">
            <a:avLst/>
          </a:prstGeom>
          <a:noFill/>
        </p:spPr>
      </p:pic>
      <p:sp>
        <p:nvSpPr>
          <p:cNvPr id="14" name="Titel 1"/>
          <p:cNvSpPr>
            <a:spLocks noGrp="1"/>
          </p:cNvSpPr>
          <p:nvPr>
            <p:ph type="ctrTitle"/>
          </p:nvPr>
        </p:nvSpPr>
        <p:spPr>
          <a:xfrm>
            <a:off x="215900" y="4181485"/>
            <a:ext cx="8712200" cy="2019289"/>
          </a:xfrm>
        </p:spPr>
        <p:txBody>
          <a:bodyPr lIns="144000" tIns="0" rIns="0" bIns="0" anchor="t">
            <a:norm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5" name="Untertitel 2"/>
          <p:cNvSpPr>
            <a:spLocks noGrp="1"/>
          </p:cNvSpPr>
          <p:nvPr>
            <p:ph type="subTitle" idx="1"/>
          </p:nvPr>
        </p:nvSpPr>
        <p:spPr>
          <a:xfrm>
            <a:off x="215900" y="4740195"/>
            <a:ext cx="8712200" cy="1460580"/>
          </a:xfrm>
        </p:spPr>
        <p:txBody>
          <a:bodyPr vert="horz" lIns="144000" tIns="0" rIns="0" bIns="0" rtlCol="0" anchor="t" anchorCtr="0">
            <a:norm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16" name="Text Placeholder 12"/>
          <p:cNvSpPr>
            <a:spLocks noGrp="1"/>
          </p:cNvSpPr>
          <p:nvPr>
            <p:ph type="body" sz="quarter" idx="10"/>
          </p:nvPr>
        </p:nvSpPr>
        <p:spPr>
          <a:xfrm>
            <a:off x="215900" y="3968750"/>
            <a:ext cx="8712200" cy="216000"/>
          </a:xfrm>
        </p:spPr>
        <p:txBody>
          <a:bodyPr vert="horz" lIns="144000" tIns="0" rIns="0" bIns="0" rtlCol="0" anchor="t">
            <a:norm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4092087251"/>
      </p:ext>
    </p:extLst>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default">
    <p:spTree>
      <p:nvGrpSpPr>
        <p:cNvPr id="1" name=""/>
        <p:cNvGrpSpPr/>
        <p:nvPr/>
      </p:nvGrpSpPr>
      <p:grpSpPr>
        <a:xfrm>
          <a:off x="0" y="0"/>
          <a:ext cx="0" cy="0"/>
          <a:chOff x="0" y="0"/>
          <a:chExt cx="0" cy="0"/>
        </a:xfrm>
      </p:grpSpPr>
      <p:sp>
        <p:nvSpPr>
          <p:cNvPr id="8" name="Rechteck 7"/>
          <p:cNvSpPr/>
          <p:nvPr userDrawn="1"/>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pic>
        <p:nvPicPr>
          <p:cNvPr id="3075"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
        <p:nvSpPr>
          <p:cNvPr id="10" name="Bildplatzhalter 9"/>
          <p:cNvSpPr>
            <a:spLocks noGrp="1"/>
          </p:cNvSpPr>
          <p:nvPr>
            <p:ph type="pic" sz="quarter" idx="12"/>
          </p:nvPr>
        </p:nvSpPr>
        <p:spPr>
          <a:xfrm>
            <a:off x="214314" y="225426"/>
            <a:ext cx="8702674" cy="3598862"/>
          </a:xfrm>
        </p:spPr>
        <p:txBody>
          <a:bodyPr/>
          <a:lstStyle>
            <a:lvl1pPr>
              <a:buNone/>
              <a:defRPr/>
            </a:lvl1pPr>
          </a:lstStyle>
          <a:p>
            <a:r>
              <a:rPr lang="en-US" smtClean="0"/>
              <a:t>Click icon to add picture</a:t>
            </a:r>
            <a:endParaRPr lang="de-DE" dirty="0"/>
          </a:p>
        </p:txBody>
      </p:sp>
      <p:sp>
        <p:nvSpPr>
          <p:cNvPr id="9" name="Titel 1"/>
          <p:cNvSpPr>
            <a:spLocks noGrp="1"/>
          </p:cNvSpPr>
          <p:nvPr>
            <p:ph type="ctrTitle"/>
          </p:nvPr>
        </p:nvSpPr>
        <p:spPr>
          <a:xfrm>
            <a:off x="215900" y="4181485"/>
            <a:ext cx="8712200" cy="2019289"/>
          </a:xfrm>
        </p:spPr>
        <p:txBody>
          <a:bodyPr lIns="144000" tIns="0" rIns="0" bIns="0" anchor="t">
            <a:norm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3" name="Untertitel 2"/>
          <p:cNvSpPr>
            <a:spLocks noGrp="1"/>
          </p:cNvSpPr>
          <p:nvPr>
            <p:ph type="subTitle" idx="1"/>
          </p:nvPr>
        </p:nvSpPr>
        <p:spPr>
          <a:xfrm>
            <a:off x="215900" y="4740195"/>
            <a:ext cx="8712200" cy="1460580"/>
          </a:xfrm>
        </p:spPr>
        <p:txBody>
          <a:bodyPr vert="horz" lIns="144000" tIns="0" rIns="0" bIns="0" rtlCol="0" anchor="t" anchorCtr="0">
            <a:norm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14" name="Text Placeholder 12"/>
          <p:cNvSpPr>
            <a:spLocks noGrp="1"/>
          </p:cNvSpPr>
          <p:nvPr>
            <p:ph type="body" sz="quarter" idx="10"/>
          </p:nvPr>
        </p:nvSpPr>
        <p:spPr>
          <a:xfrm>
            <a:off x="215900" y="3968750"/>
            <a:ext cx="8712200" cy="216000"/>
          </a:xfrm>
        </p:spPr>
        <p:txBody>
          <a:bodyPr vert="horz" lIns="144000" tIns="0" rIns="0" bIns="0" rtlCol="0" anchor="t">
            <a:norm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313432449"/>
      </p:ext>
    </p:extLst>
  </p:cSld>
  <p:clrMapOvr>
    <a:masterClrMapping/>
  </p:clrMapOvr>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without picture">
    <p:spTree>
      <p:nvGrpSpPr>
        <p:cNvPr id="1" name=""/>
        <p:cNvGrpSpPr/>
        <p:nvPr/>
      </p:nvGrpSpPr>
      <p:grpSpPr>
        <a:xfrm>
          <a:off x="0" y="0"/>
          <a:ext cx="0" cy="0"/>
          <a:chOff x="0" y="0"/>
          <a:chExt cx="0" cy="0"/>
        </a:xfrm>
      </p:grpSpPr>
      <p:sp>
        <p:nvSpPr>
          <p:cNvPr id="8" name="Rechteck 7"/>
          <p:cNvSpPr/>
          <p:nvPr userDrawn="1"/>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pic>
        <p:nvPicPr>
          <p:cNvPr id="4099"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
        <p:nvSpPr>
          <p:cNvPr id="6" name="Titel 1"/>
          <p:cNvSpPr>
            <a:spLocks noGrp="1"/>
          </p:cNvSpPr>
          <p:nvPr>
            <p:ph type="ctrTitle"/>
          </p:nvPr>
        </p:nvSpPr>
        <p:spPr>
          <a:xfrm>
            <a:off x="215900" y="225425"/>
            <a:ext cx="8712200" cy="3970348"/>
          </a:xfrm>
        </p:spPr>
        <p:txBody>
          <a:bodyPr lIns="144000" tIns="144000" rIns="0" bIns="0" anchor="t">
            <a:normAutofit/>
          </a:bodyPr>
          <a:lstStyle>
            <a:lvl1pPr algn="l">
              <a:defRPr sz="5400">
                <a:solidFill>
                  <a:schemeClr val="accent2"/>
                </a:solidFill>
                <a:latin typeface="Arial" pitchFamily="34" charset="0"/>
                <a:cs typeface="Arial" pitchFamily="34" charset="0"/>
              </a:defRPr>
            </a:lvl1pPr>
          </a:lstStyle>
          <a:p>
            <a:r>
              <a:rPr lang="en-US" smtClean="0"/>
              <a:t>Click to edit Master title style</a:t>
            </a:r>
            <a:endParaRPr lang="de-DE" dirty="0"/>
          </a:p>
        </p:txBody>
      </p:sp>
      <p:sp>
        <p:nvSpPr>
          <p:cNvPr id="7" name="Text Placeholder 12"/>
          <p:cNvSpPr>
            <a:spLocks noGrp="1"/>
          </p:cNvSpPr>
          <p:nvPr>
            <p:ph type="body" sz="quarter" idx="10"/>
          </p:nvPr>
        </p:nvSpPr>
        <p:spPr>
          <a:xfrm>
            <a:off x="215900" y="5254650"/>
            <a:ext cx="8712200" cy="203175"/>
          </a:xfrm>
        </p:spPr>
        <p:txBody>
          <a:bodyPr vert="horz" lIns="144000" tIns="0" rIns="0" bIns="0" rtlCol="0" anchor="t">
            <a:norm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551671759"/>
      </p:ext>
    </p:extLst>
  </p:cSld>
  <p:clrMapOvr>
    <a:masterClrMapping/>
  </p:clrMapOvr>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ivider slide with picture">
    <p:spTree>
      <p:nvGrpSpPr>
        <p:cNvPr id="1" name=""/>
        <p:cNvGrpSpPr/>
        <p:nvPr/>
      </p:nvGrpSpPr>
      <p:grpSpPr>
        <a:xfrm>
          <a:off x="0" y="0"/>
          <a:ext cx="0" cy="0"/>
          <a:chOff x="0" y="0"/>
          <a:chExt cx="0" cy="0"/>
        </a:xfrm>
      </p:grpSpPr>
      <p:sp>
        <p:nvSpPr>
          <p:cNvPr id="6" name="Rechteck 5"/>
          <p:cNvSpPr/>
          <p:nvPr userDrawn="1"/>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4" name="Bildplatzhalter 9"/>
          <p:cNvSpPr>
            <a:spLocks noGrp="1"/>
          </p:cNvSpPr>
          <p:nvPr>
            <p:ph type="pic" sz="quarter" idx="12"/>
          </p:nvPr>
        </p:nvSpPr>
        <p:spPr>
          <a:xfrm>
            <a:off x="214313" y="225425"/>
            <a:ext cx="8713787" cy="3598863"/>
          </a:xfrm>
        </p:spPr>
        <p:txBody>
          <a:bodyPr/>
          <a:lstStyle>
            <a:lvl1pPr>
              <a:buNone/>
              <a:defRPr/>
            </a:lvl1pPr>
          </a:lstStyle>
          <a:p>
            <a:r>
              <a:rPr lang="en-US" smtClean="0"/>
              <a:t>Click icon to add picture</a:t>
            </a:r>
            <a:endParaRPr lang="de-DE" dirty="0"/>
          </a:p>
        </p:txBody>
      </p:sp>
      <p:sp>
        <p:nvSpPr>
          <p:cNvPr id="7" name="Titel 1"/>
          <p:cNvSpPr>
            <a:spLocks noGrp="1"/>
          </p:cNvSpPr>
          <p:nvPr>
            <p:ph type="ctrTitle"/>
          </p:nvPr>
        </p:nvSpPr>
        <p:spPr>
          <a:xfrm>
            <a:off x="215900" y="4181485"/>
            <a:ext cx="8712200" cy="2019289"/>
          </a:xfrm>
        </p:spPr>
        <p:txBody>
          <a:bodyPr lIns="144000" tIns="0" rIns="0" bIns="0" anchor="t">
            <a:norm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0" name="Untertitel 2"/>
          <p:cNvSpPr>
            <a:spLocks noGrp="1"/>
          </p:cNvSpPr>
          <p:nvPr>
            <p:ph type="subTitle" idx="1"/>
          </p:nvPr>
        </p:nvSpPr>
        <p:spPr>
          <a:xfrm>
            <a:off x="215900" y="4740195"/>
            <a:ext cx="8712200" cy="1460580"/>
          </a:xfrm>
        </p:spPr>
        <p:txBody>
          <a:bodyPr vert="horz" lIns="144000" tIns="0" rIns="0" bIns="0" rtlCol="0" anchor="t" anchorCtr="0">
            <a:norm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368037395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ivider slide without picture">
    <p:spTree>
      <p:nvGrpSpPr>
        <p:cNvPr id="1" name=""/>
        <p:cNvGrpSpPr/>
        <p:nvPr/>
      </p:nvGrpSpPr>
      <p:grpSpPr>
        <a:xfrm>
          <a:off x="0" y="0"/>
          <a:ext cx="0" cy="0"/>
          <a:chOff x="0" y="0"/>
          <a:chExt cx="0" cy="0"/>
        </a:xfrm>
      </p:grpSpPr>
      <p:sp>
        <p:nvSpPr>
          <p:cNvPr id="3" name="Rechteck 2"/>
          <p:cNvSpPr/>
          <p:nvPr userDrawn="1"/>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4" name="Titel 1"/>
          <p:cNvSpPr>
            <a:spLocks noGrp="1"/>
          </p:cNvSpPr>
          <p:nvPr>
            <p:ph type="title"/>
          </p:nvPr>
        </p:nvSpPr>
        <p:spPr>
          <a:xfrm>
            <a:off x="215900" y="225424"/>
            <a:ext cx="8712200" cy="5975351"/>
          </a:xfrm>
        </p:spPr>
        <p:txBody>
          <a:bodyPr vert="horz" lIns="144000" tIns="144000" rIns="0" bIns="0" rtlCol="0" anchor="t" anchorCtr="0">
            <a:normAutofit/>
          </a:bodyPr>
          <a:lstStyle>
            <a:lvl1pPr algn="l" defTabSz="914400" rtl="0" eaLnBrk="1" latinLnBrk="0" hangingPunct="1">
              <a:spcBef>
                <a:spcPct val="0"/>
              </a:spcBef>
              <a:buNone/>
              <a:defRPr lang="de-DE" sz="5400" kern="1200" dirty="0" smtClean="0">
                <a:solidFill>
                  <a:schemeClr val="accent2"/>
                </a:solidFill>
                <a:latin typeface="Arial" pitchFamily="34" charset="0"/>
                <a:ea typeface="+mj-ea"/>
                <a:cs typeface="Arial" pitchFamily="34" charset="0"/>
              </a:defRPr>
            </a:lvl1pPr>
          </a:lstStyle>
          <a:p>
            <a:r>
              <a:rPr lang="en-US" smtClean="0"/>
              <a:t>Click to edit Master title style</a:t>
            </a:r>
            <a:endParaRPr lang="de-DE" dirty="0"/>
          </a:p>
        </p:txBody>
      </p:sp>
    </p:spTree>
    <p:extLst>
      <p:ext uri="{BB962C8B-B14F-4D97-AF65-F5344CB8AC3E}">
        <p14:creationId xmlns:p14="http://schemas.microsoft.com/office/powerpoint/2010/main" val="254428862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ntent slide default">
    <p:spTree>
      <p:nvGrpSpPr>
        <p:cNvPr id="1" name=""/>
        <p:cNvGrpSpPr/>
        <p:nvPr/>
      </p:nvGrpSpPr>
      <p:grpSpPr>
        <a:xfrm>
          <a:off x="0" y="0"/>
          <a:ext cx="0" cy="0"/>
          <a:chOff x="0" y="0"/>
          <a:chExt cx="0" cy="0"/>
        </a:xfrm>
      </p:grpSpPr>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Inhaltsplatzhalter 3"/>
          <p:cNvSpPr>
            <a:spLocks noGrp="1"/>
          </p:cNvSpPr>
          <p:nvPr>
            <p:ph sz="half" idx="2"/>
          </p:nvPr>
        </p:nvSpPr>
        <p:spPr>
          <a:xfrm>
            <a:off x="1476374" y="1592263"/>
            <a:ext cx="6191251" cy="4608512"/>
          </a:xfrm>
        </p:spPr>
        <p:txBody>
          <a:bodyPr>
            <a:normAutofit/>
          </a:bodyPr>
          <a:lstStyle>
            <a:lvl1pPr marL="179388" indent="-179388">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22" name="Inhaltsplatzhalter 3"/>
          <p:cNvSpPr>
            <a:spLocks noGrp="1"/>
          </p:cNvSpPr>
          <p:nvPr>
            <p:ph sz="half" idx="11"/>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a:p>
            <a:pPr marL="0" marR="0" lvl="1"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Second level</a:t>
            </a:r>
          </a:p>
        </p:txBody>
      </p:sp>
      <p:sp>
        <p:nvSpPr>
          <p:cNvPr id="23" name="Untertitel 2"/>
          <p:cNvSpPr>
            <a:spLocks noGrp="1"/>
          </p:cNvSpPr>
          <p:nvPr>
            <p:ph type="subTitle" idx="1"/>
          </p:nvPr>
        </p:nvSpPr>
        <p:spPr>
          <a:xfrm>
            <a:off x="0" y="694799"/>
            <a:ext cx="9144000" cy="467099"/>
          </a:xfrm>
        </p:spPr>
        <p:txBody>
          <a:bodyPr vert="horz" lIns="187200" tIns="0" rIns="216000" bIns="0" rtlCol="0" anchor="t" anchorCtr="0">
            <a:norm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2"/>
          </p:nvPr>
        </p:nvSpPr>
        <p:spPr/>
        <p:txBody>
          <a:bodyPr/>
          <a:lstStyle/>
          <a:p>
            <a:r>
              <a:rPr lang="en-US">
                <a:solidFill>
                  <a:srgbClr val="000000"/>
                </a:solidFill>
              </a:rPr>
              <a:t>Month DD, Year</a:t>
            </a:r>
            <a:endParaRPr dirty="0">
              <a:solidFill>
                <a:srgbClr val="000000"/>
              </a:solidFill>
            </a:endParaRPr>
          </a:p>
        </p:txBody>
      </p:sp>
      <p:sp>
        <p:nvSpPr>
          <p:cNvPr id="10" name="Foliennummernplatzhalter 9"/>
          <p:cNvSpPr>
            <a:spLocks noGrp="1"/>
          </p:cNvSpPr>
          <p:nvPr>
            <p:ph type="sldNum" sz="quarter" idx="13"/>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1" name="Fußzeilenplatzhalter 10"/>
          <p:cNvSpPr>
            <a:spLocks noGrp="1"/>
          </p:cNvSpPr>
          <p:nvPr>
            <p:ph type="ftr" sz="quarter" idx="14"/>
          </p:nvPr>
        </p:nvSpPr>
        <p:spPr/>
        <p:txBody>
          <a:bodyPr/>
          <a:lstStyle/>
          <a:p>
            <a:r>
              <a:rPr lang="en-US">
                <a:solidFill>
                  <a:srgbClr val="000000"/>
                </a:solidFill>
              </a:rPr>
              <a:t>© ABB Group</a:t>
            </a:r>
          </a:p>
          <a:p>
            <a:endParaRPr lang="en-US">
              <a:solidFill>
                <a:srgbClr val="000000"/>
              </a:solidFill>
            </a:endParaRPr>
          </a:p>
        </p:txBody>
      </p:sp>
    </p:spTree>
    <p:extLst>
      <p:ext uri="{BB962C8B-B14F-4D97-AF65-F5344CB8AC3E}">
        <p14:creationId xmlns:p14="http://schemas.microsoft.com/office/powerpoint/2010/main" val="333754209"/>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ntent slide one picture above text">
    <p:spTree>
      <p:nvGrpSpPr>
        <p:cNvPr id="1" name=""/>
        <p:cNvGrpSpPr/>
        <p:nvPr/>
      </p:nvGrpSpPr>
      <p:grpSpPr>
        <a:xfrm>
          <a:off x="0" y="0"/>
          <a:ext cx="0" cy="0"/>
          <a:chOff x="0" y="0"/>
          <a:chExt cx="0" cy="0"/>
        </a:xfrm>
      </p:grpSpPr>
      <p:sp>
        <p:nvSpPr>
          <p:cNvPr id="11" name="Inhaltsplatzhalter 3"/>
          <p:cNvSpPr>
            <a:spLocks noGrp="1"/>
          </p:cNvSpPr>
          <p:nvPr>
            <p:ph sz="half" idx="2"/>
          </p:nvPr>
        </p:nvSpPr>
        <p:spPr>
          <a:xfrm>
            <a:off x="1476374" y="1592263"/>
            <a:ext cx="6191251"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4" name="Inhaltsplatzhalter 3"/>
          <p:cNvSpPr>
            <a:spLocks noGrp="1"/>
          </p:cNvSpPr>
          <p:nvPr>
            <p:ph sz="half" idx="10"/>
          </p:nvPr>
        </p:nvSpPr>
        <p:spPr>
          <a:xfrm>
            <a:off x="1476376" y="3968749"/>
            <a:ext cx="6191250" cy="2232025"/>
          </a:xfrm>
        </p:spPr>
        <p:txBody>
          <a:bodyPr>
            <a:norm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marL="179388" marR="0" lvl="0"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Click to edit Master text styles</a:t>
            </a:r>
          </a:p>
          <a:p>
            <a:pPr marL="179388" marR="0" lvl="1"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Second level</a:t>
            </a:r>
          </a:p>
          <a:p>
            <a:pPr marL="179388" marR="0" lvl="2"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Third level</a:t>
            </a:r>
          </a:p>
          <a:p>
            <a:pPr marL="179388" marR="0" lvl="3"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Fourth level</a:t>
            </a:r>
          </a:p>
          <a:p>
            <a:pPr marL="179388" marR="0" lvl="4"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Fifth level</a:t>
            </a:r>
            <a:endParaRPr lang="de-DE" dirty="0"/>
          </a:p>
        </p:txBody>
      </p:sp>
      <p:sp>
        <p:nvSpPr>
          <p:cNvPr id="15"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6"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7" name="Untertitel 2"/>
          <p:cNvSpPr>
            <a:spLocks noGrp="1"/>
          </p:cNvSpPr>
          <p:nvPr>
            <p:ph type="subTitle" idx="1"/>
          </p:nvPr>
        </p:nvSpPr>
        <p:spPr>
          <a:xfrm>
            <a:off x="0" y="694799"/>
            <a:ext cx="9144000" cy="467099"/>
          </a:xfrm>
        </p:spPr>
        <p:txBody>
          <a:bodyPr vert="horz" lIns="187200" tIns="0" rIns="216000" bIns="0" rtlCol="0" anchor="t" anchorCtr="0">
            <a:normAutofit/>
          </a:bodyPr>
          <a:lstStyle>
            <a:lvl1pPr marL="0" indent="0" algn="l" defTabSz="914400" rtl="0" eaLnBrk="1" latinLnBrk="0" hangingPunct="1">
              <a:lnSpc>
                <a:spcPts val="3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0" name="Datumsplatzhalter 9"/>
          <p:cNvSpPr>
            <a:spLocks noGrp="1"/>
          </p:cNvSpPr>
          <p:nvPr>
            <p:ph type="dt" sz="half" idx="15"/>
          </p:nvPr>
        </p:nvSpPr>
        <p:spPr/>
        <p:txBody>
          <a:bodyPr/>
          <a:lstStyle/>
          <a:p>
            <a:r>
              <a:rPr lang="en-US">
                <a:solidFill>
                  <a:srgbClr val="000000"/>
                </a:solidFill>
              </a:rPr>
              <a:t>Month DD, Year</a:t>
            </a:r>
            <a:endParaRPr dirty="0">
              <a:solidFill>
                <a:srgbClr val="000000"/>
              </a:solidFill>
            </a:endParaRPr>
          </a:p>
        </p:txBody>
      </p:sp>
      <p:sp>
        <p:nvSpPr>
          <p:cNvPr id="12" name="Foliennummernplatzhalter 11"/>
          <p:cNvSpPr>
            <a:spLocks noGrp="1"/>
          </p:cNvSpPr>
          <p:nvPr>
            <p:ph type="sldNum" sz="quarter" idx="16"/>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3" name="Fußzeilenplatzhalter 12"/>
          <p:cNvSpPr>
            <a:spLocks noGrp="1"/>
          </p:cNvSpPr>
          <p:nvPr>
            <p:ph type="ftr" sz="quarter" idx="17"/>
          </p:nvPr>
        </p:nvSpPr>
        <p:spPr/>
        <p:txBody>
          <a:bodyPr/>
          <a:lstStyle/>
          <a:p>
            <a:r>
              <a:rPr lang="en-US">
                <a:solidFill>
                  <a:srgbClr val="000000"/>
                </a:solidFill>
              </a:rPr>
              <a:t>© ABB Group</a:t>
            </a:r>
          </a:p>
          <a:p>
            <a:endParaRPr lang="en-US">
              <a:solidFill>
                <a:srgbClr val="000000"/>
              </a:solidFill>
            </a:endParaRPr>
          </a:p>
        </p:txBody>
      </p:sp>
    </p:spTree>
    <p:extLst>
      <p:ext uri="{BB962C8B-B14F-4D97-AF65-F5344CB8AC3E}">
        <p14:creationId xmlns:p14="http://schemas.microsoft.com/office/powerpoint/2010/main" val="394653829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two pictures besides tex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p>
            <a:r>
              <a:rPr lang="en-US" smtClean="0"/>
              <a:t>Click to edit Master title style</a:t>
            </a:r>
            <a:endParaRPr lang="de-DE" dirty="0"/>
          </a:p>
        </p:txBody>
      </p:sp>
      <p:sp>
        <p:nvSpPr>
          <p:cNvPr id="4" name="Inhaltsplatzhalter 2"/>
          <p:cNvSpPr>
            <a:spLocks noGrp="1"/>
          </p:cNvSpPr>
          <p:nvPr>
            <p:ph idx="1"/>
          </p:nvPr>
        </p:nvSpPr>
        <p:spPr>
          <a:xfrm>
            <a:off x="1476374" y="1592263"/>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6" name="Inhaltsplatzhalter 2"/>
          <p:cNvSpPr>
            <a:spLocks noGrp="1"/>
          </p:cNvSpPr>
          <p:nvPr>
            <p:ph idx="11"/>
          </p:nvPr>
        </p:nvSpPr>
        <p:spPr>
          <a:xfrm>
            <a:off x="1476374" y="3968750"/>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8" name="Inhaltsplatzhalter 3"/>
          <p:cNvSpPr>
            <a:spLocks noGrp="1"/>
          </p:cNvSpPr>
          <p:nvPr>
            <p:ph sz="half" idx="2"/>
          </p:nvPr>
        </p:nvSpPr>
        <p:spPr>
          <a:xfrm>
            <a:off x="4646612" y="1592263"/>
            <a:ext cx="3021013" cy="4608512"/>
          </a:xfrm>
        </p:spPr>
        <p:txBody>
          <a:bodyPr>
            <a:normAutofit/>
          </a:bodyPr>
          <a:lstStyle>
            <a:lvl1pPr>
              <a:defRPr sz="1800"/>
            </a:lvl1pPr>
            <a:lvl2pPr>
              <a:defRPr sz="18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Inhaltsplatzhalter 3"/>
          <p:cNvSpPr>
            <a:spLocks noGrp="1"/>
          </p:cNvSpPr>
          <p:nvPr>
            <p:ph sz="half" idx="14"/>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9" name="Textfeld 8"/>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12"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538443952"/>
      </p:ext>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ntent slide two pictures above text">
    <p:spTree>
      <p:nvGrpSpPr>
        <p:cNvPr id="1" name=""/>
        <p:cNvGrpSpPr/>
        <p:nvPr/>
      </p:nvGrpSpPr>
      <p:grpSpPr>
        <a:xfrm>
          <a:off x="0" y="0"/>
          <a:ext cx="0" cy="0"/>
          <a:chOff x="0" y="0"/>
          <a:chExt cx="0" cy="0"/>
        </a:xfrm>
      </p:grpSpPr>
      <p:sp>
        <p:nvSpPr>
          <p:cNvPr id="12" name="Inhaltsplatzhalter 3"/>
          <p:cNvSpPr>
            <a:spLocks noGrp="1"/>
          </p:cNvSpPr>
          <p:nvPr>
            <p:ph sz="half" idx="2"/>
          </p:nvPr>
        </p:nvSpPr>
        <p:spPr>
          <a:xfrm>
            <a:off x="1476374" y="1592263"/>
            <a:ext cx="3021013"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5" name="Inhaltsplatzhalter 3"/>
          <p:cNvSpPr>
            <a:spLocks noGrp="1"/>
          </p:cNvSpPr>
          <p:nvPr>
            <p:ph sz="half" idx="10"/>
          </p:nvPr>
        </p:nvSpPr>
        <p:spPr>
          <a:xfrm>
            <a:off x="1476376" y="3968749"/>
            <a:ext cx="6191250" cy="2232025"/>
          </a:xfrm>
        </p:spPr>
        <p:txBody>
          <a:bodyPr>
            <a:norm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6" name="Inhaltsplatzhalter 3"/>
          <p:cNvSpPr>
            <a:spLocks noGrp="1"/>
          </p:cNvSpPr>
          <p:nvPr>
            <p:ph sz="half" idx="11"/>
          </p:nvPr>
        </p:nvSpPr>
        <p:spPr>
          <a:xfrm>
            <a:off x="4643438" y="1592263"/>
            <a:ext cx="3024187"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7"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8"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9" name="Untertitel 2"/>
          <p:cNvSpPr>
            <a:spLocks noGrp="1"/>
          </p:cNvSpPr>
          <p:nvPr>
            <p:ph type="subTitle" idx="1"/>
          </p:nvPr>
        </p:nvSpPr>
        <p:spPr>
          <a:xfrm>
            <a:off x="0" y="694799"/>
            <a:ext cx="9144000" cy="467099"/>
          </a:xfrm>
        </p:spPr>
        <p:txBody>
          <a:bodyPr vert="horz" lIns="187200" tIns="0" rIns="216000" bIns="0" rtlCol="0" anchor="t" anchorCtr="0">
            <a:norm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5"/>
          </p:nvPr>
        </p:nvSpPr>
        <p:spPr/>
        <p:txBody>
          <a:bodyPr/>
          <a:lstStyle/>
          <a:p>
            <a:r>
              <a:rPr lang="en-US">
                <a:solidFill>
                  <a:srgbClr val="000000"/>
                </a:solidFill>
              </a:rPr>
              <a:t>Month DD, Year</a:t>
            </a:r>
            <a:endParaRPr dirty="0">
              <a:solidFill>
                <a:srgbClr val="000000"/>
              </a:solidFill>
            </a:endParaRPr>
          </a:p>
        </p:txBody>
      </p:sp>
      <p:sp>
        <p:nvSpPr>
          <p:cNvPr id="13" name="Foliennummernplatzhalter 12"/>
          <p:cNvSpPr>
            <a:spLocks noGrp="1"/>
          </p:cNvSpPr>
          <p:nvPr>
            <p:ph type="sldNum" sz="quarter" idx="16"/>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4" name="Fußzeilenplatzhalter 13"/>
          <p:cNvSpPr>
            <a:spLocks noGrp="1"/>
          </p:cNvSpPr>
          <p:nvPr>
            <p:ph type="ftr" sz="quarter" idx="17"/>
          </p:nvPr>
        </p:nvSpPr>
        <p:spPr/>
        <p:txBody>
          <a:bodyPr/>
          <a:lstStyle/>
          <a:p>
            <a:r>
              <a:rPr lang="en-US">
                <a:solidFill>
                  <a:srgbClr val="000000"/>
                </a:solidFill>
              </a:rPr>
              <a:t>© ABB Group</a:t>
            </a:r>
          </a:p>
          <a:p>
            <a:endParaRPr lang="en-US">
              <a:solidFill>
                <a:srgbClr val="000000"/>
              </a:solidFill>
            </a:endParaRPr>
          </a:p>
        </p:txBody>
      </p:sp>
    </p:spTree>
    <p:extLst>
      <p:ext uri="{BB962C8B-B14F-4D97-AF65-F5344CB8AC3E}">
        <p14:creationId xmlns:p14="http://schemas.microsoft.com/office/powerpoint/2010/main" val="1515697505"/>
      </p:ext>
    </p:extLst>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ntent slide three pictures above text">
    <p:spTree>
      <p:nvGrpSpPr>
        <p:cNvPr id="1" name=""/>
        <p:cNvGrpSpPr/>
        <p:nvPr/>
      </p:nvGrpSpPr>
      <p:grpSpPr>
        <a:xfrm>
          <a:off x="0" y="0"/>
          <a:ext cx="0" cy="0"/>
          <a:chOff x="0" y="0"/>
          <a:chExt cx="0" cy="0"/>
        </a:xfrm>
      </p:grpSpPr>
      <p:sp>
        <p:nvSpPr>
          <p:cNvPr id="13" name="Inhaltsplatzhalter 3"/>
          <p:cNvSpPr>
            <a:spLocks noGrp="1"/>
          </p:cNvSpPr>
          <p:nvPr>
            <p:ph sz="half" idx="2"/>
          </p:nvPr>
        </p:nvSpPr>
        <p:spPr>
          <a:xfrm>
            <a:off x="1476375" y="1592262"/>
            <a:ext cx="1976400"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6" name="Inhaltsplatzhalter 3"/>
          <p:cNvSpPr>
            <a:spLocks noGrp="1"/>
          </p:cNvSpPr>
          <p:nvPr>
            <p:ph sz="half" idx="10"/>
          </p:nvPr>
        </p:nvSpPr>
        <p:spPr>
          <a:xfrm>
            <a:off x="1476376" y="3968750"/>
            <a:ext cx="6191250" cy="2232024"/>
          </a:xfrm>
        </p:spPr>
        <p:txBody>
          <a:bodyPr>
            <a:norm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7" name="Inhaltsplatzhalter 3"/>
          <p:cNvSpPr>
            <a:spLocks noGrp="1"/>
          </p:cNvSpPr>
          <p:nvPr>
            <p:ph sz="half" idx="11"/>
          </p:nvPr>
        </p:nvSpPr>
        <p:spPr>
          <a:xfrm>
            <a:off x="3583800" y="1592263"/>
            <a:ext cx="1976400"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8" name="Inhaltsplatzhalter 3"/>
          <p:cNvSpPr>
            <a:spLocks noGrp="1"/>
          </p:cNvSpPr>
          <p:nvPr>
            <p:ph sz="half" idx="12"/>
          </p:nvPr>
        </p:nvSpPr>
        <p:spPr>
          <a:xfrm>
            <a:off x="5691225" y="1592262"/>
            <a:ext cx="1976400"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9"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Untertitel 2"/>
          <p:cNvSpPr>
            <a:spLocks noGrp="1"/>
          </p:cNvSpPr>
          <p:nvPr>
            <p:ph type="subTitle" idx="1"/>
          </p:nvPr>
        </p:nvSpPr>
        <p:spPr>
          <a:xfrm>
            <a:off x="0" y="694799"/>
            <a:ext cx="9144000" cy="467099"/>
          </a:xfrm>
        </p:spPr>
        <p:txBody>
          <a:bodyPr vert="horz" lIns="187200" tIns="0" rIns="216000" bIns="0" rtlCol="0" anchor="t" anchorCtr="0">
            <a:norm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2" name="Datumsplatzhalter 11"/>
          <p:cNvSpPr>
            <a:spLocks noGrp="1"/>
          </p:cNvSpPr>
          <p:nvPr>
            <p:ph type="dt" sz="half" idx="15"/>
          </p:nvPr>
        </p:nvSpPr>
        <p:spPr/>
        <p:txBody>
          <a:bodyPr/>
          <a:lstStyle/>
          <a:p>
            <a:r>
              <a:rPr lang="en-US">
                <a:solidFill>
                  <a:srgbClr val="000000"/>
                </a:solidFill>
              </a:rPr>
              <a:t>Month DD, Year</a:t>
            </a:r>
            <a:endParaRPr dirty="0">
              <a:solidFill>
                <a:srgbClr val="000000"/>
              </a:solidFill>
            </a:endParaRPr>
          </a:p>
        </p:txBody>
      </p:sp>
      <p:sp>
        <p:nvSpPr>
          <p:cNvPr id="14" name="Foliennummernplatzhalter 13"/>
          <p:cNvSpPr>
            <a:spLocks noGrp="1"/>
          </p:cNvSpPr>
          <p:nvPr>
            <p:ph type="sldNum" sz="quarter" idx="16"/>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5" name="Fußzeilenplatzhalter 14"/>
          <p:cNvSpPr>
            <a:spLocks noGrp="1"/>
          </p:cNvSpPr>
          <p:nvPr>
            <p:ph type="ftr" sz="quarter" idx="17"/>
          </p:nvPr>
        </p:nvSpPr>
        <p:spPr/>
        <p:txBody>
          <a:bodyPr/>
          <a:lstStyle/>
          <a:p>
            <a:r>
              <a:rPr lang="en-US">
                <a:solidFill>
                  <a:srgbClr val="000000"/>
                </a:solidFill>
              </a:rPr>
              <a:t>© ABB Group</a:t>
            </a:r>
          </a:p>
          <a:p>
            <a:endParaRPr lang="en-US">
              <a:solidFill>
                <a:srgbClr val="000000"/>
              </a:solidFill>
            </a:endParaRPr>
          </a:p>
        </p:txBody>
      </p:sp>
    </p:spTree>
    <p:extLst>
      <p:ext uri="{BB962C8B-B14F-4D97-AF65-F5344CB8AC3E}">
        <p14:creationId xmlns:p14="http://schemas.microsoft.com/office/powerpoint/2010/main" val="555320697"/>
      </p:ext>
    </p:extLst>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ntent slide two textboxes">
    <p:spTree>
      <p:nvGrpSpPr>
        <p:cNvPr id="1" name=""/>
        <p:cNvGrpSpPr/>
        <p:nvPr/>
      </p:nvGrpSpPr>
      <p:grpSpPr>
        <a:xfrm>
          <a:off x="0" y="0"/>
          <a:ext cx="0" cy="0"/>
          <a:chOff x="0" y="0"/>
          <a:chExt cx="0" cy="0"/>
        </a:xfrm>
      </p:grpSpPr>
      <p:sp>
        <p:nvSpPr>
          <p:cNvPr id="10" name="Inhaltsplatzhalter 2"/>
          <p:cNvSpPr>
            <a:spLocks noGrp="1"/>
          </p:cNvSpPr>
          <p:nvPr>
            <p:ph sz="half" idx="1"/>
          </p:nvPr>
        </p:nvSpPr>
        <p:spPr>
          <a:xfrm>
            <a:off x="1476375" y="1592263"/>
            <a:ext cx="3019424" cy="4608512"/>
          </a:xfrm>
        </p:spPr>
        <p:txBody>
          <a:bodyPr vert="horz" lIns="0" tIns="0" rIns="0" bIns="0" rtlCol="0">
            <a:normAutofit/>
          </a:bodyPr>
          <a:lstStyle>
            <a:lvl1pPr marL="179388" indent="-179388" algn="l" defTabSz="914400" rtl="0" eaLnBrk="1" latinLnBrk="0" hangingPunct="1">
              <a:spcBef>
                <a:spcPts val="11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1pPr>
            <a:lvl2pPr algn="l" defTabSz="914400" rtl="0" eaLnBrk="1" latinLnBrk="0" hangingPunct="1">
              <a:spcBef>
                <a:spcPts val="11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2pPr>
            <a:lvl3pPr algn="l" defTabSz="914400" rtl="0" eaLnBrk="1" latinLnBrk="0" hangingPunct="1">
              <a:spcBef>
                <a:spcPts val="1100"/>
              </a:spcBef>
              <a:buClr>
                <a:schemeClr val="tx2"/>
              </a:buClr>
              <a:buFont typeface="Wingdings" pitchFamily="2" charset="2"/>
              <a:buChar char="§"/>
              <a:defRPr lang="de-DE" sz="1600" kern="1200" dirty="0" smtClean="0">
                <a:solidFill>
                  <a:schemeClr val="tx1"/>
                </a:solidFill>
                <a:latin typeface="Arial" pitchFamily="34" charset="0"/>
                <a:ea typeface="+mn-ea"/>
                <a:cs typeface="Arial" pitchFamily="34" charset="0"/>
              </a:defRPr>
            </a:lvl3pPr>
            <a:lvl4pPr algn="l" defTabSz="914400" rtl="0" eaLnBrk="1" latinLnBrk="0" hangingPunct="1">
              <a:spcBef>
                <a:spcPts val="1100"/>
              </a:spcBef>
              <a:buClr>
                <a:schemeClr val="tx2"/>
              </a:buClr>
              <a:buFont typeface="Wingdings" pitchFamily="2" charset="2"/>
              <a:buChar char="§"/>
              <a:defRPr lang="de-DE" sz="14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None/>
              <a:defRPr lang="de-DE" sz="1800" b="1"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2" name="Inhaltsplatzhalter 3"/>
          <p:cNvSpPr>
            <a:spLocks noGrp="1"/>
          </p:cNvSpPr>
          <p:nvPr>
            <p:ph sz="half" idx="2"/>
          </p:nvPr>
        </p:nvSpPr>
        <p:spPr>
          <a:xfrm>
            <a:off x="4643438" y="1592263"/>
            <a:ext cx="3024187" cy="4608511"/>
          </a:xfrm>
        </p:spPr>
        <p:txBody>
          <a:bodyPr vert="horz" lIns="0" tIns="0" rIns="0" bIns="0" rtlCol="0">
            <a:normAutofit/>
          </a:bodyPr>
          <a:lstStyle>
            <a:lvl1pPr marL="179388" indent="-179388" algn="l" defTabSz="914400" rtl="0" eaLnBrk="1" latinLnBrk="0" hangingPunct="1">
              <a:spcBef>
                <a:spcPts val="11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1pPr>
            <a:lvl2pPr algn="l" defTabSz="914400" rtl="0" eaLnBrk="1" latinLnBrk="0" hangingPunct="1">
              <a:spcBef>
                <a:spcPts val="11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2pPr>
            <a:lvl3pPr algn="l" defTabSz="914400" rtl="0" eaLnBrk="1" latinLnBrk="0" hangingPunct="1">
              <a:spcBef>
                <a:spcPts val="1100"/>
              </a:spcBef>
              <a:buClr>
                <a:schemeClr val="tx2"/>
              </a:buClr>
              <a:buFont typeface="Wingdings" pitchFamily="2" charset="2"/>
              <a:buChar char="§"/>
              <a:defRPr lang="de-DE" sz="1600" kern="1200" smtClean="0">
                <a:solidFill>
                  <a:schemeClr val="tx1"/>
                </a:solidFill>
                <a:latin typeface="Arial" pitchFamily="34" charset="0"/>
                <a:ea typeface="+mn-ea"/>
                <a:cs typeface="Arial" pitchFamily="34" charset="0"/>
              </a:defRPr>
            </a:lvl3pPr>
            <a:lvl4pPr algn="l" defTabSz="914400" rtl="0" eaLnBrk="1" latinLnBrk="0" hangingPunct="1">
              <a:spcBef>
                <a:spcPts val="1100"/>
              </a:spcBef>
              <a:buClr>
                <a:schemeClr val="tx2"/>
              </a:buClr>
              <a:buFont typeface="Wingdings" pitchFamily="2" charset="2"/>
              <a:buChar char="§"/>
              <a:defRPr lang="de-DE" sz="1400" kern="120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None/>
              <a:defRPr lang="de-DE" sz="1800" b="1"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3"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4"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5" name="Untertitel 2"/>
          <p:cNvSpPr>
            <a:spLocks noGrp="1"/>
          </p:cNvSpPr>
          <p:nvPr>
            <p:ph type="subTitle" idx="15"/>
          </p:nvPr>
        </p:nvSpPr>
        <p:spPr>
          <a:xfrm>
            <a:off x="0" y="694799"/>
            <a:ext cx="9144000" cy="467099"/>
          </a:xfrm>
        </p:spPr>
        <p:txBody>
          <a:bodyPr vert="horz" lIns="187200" tIns="0" rIns="216000" bIns="0" rtlCol="0" anchor="t" anchorCtr="0">
            <a:norm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6"/>
          </p:nvPr>
        </p:nvSpPr>
        <p:spPr/>
        <p:txBody>
          <a:bodyPr/>
          <a:lstStyle/>
          <a:p>
            <a:r>
              <a:rPr lang="en-US">
                <a:solidFill>
                  <a:srgbClr val="000000"/>
                </a:solidFill>
              </a:rPr>
              <a:t>Month DD, Year</a:t>
            </a:r>
            <a:endParaRPr dirty="0">
              <a:solidFill>
                <a:srgbClr val="000000"/>
              </a:solidFill>
            </a:endParaRPr>
          </a:p>
        </p:txBody>
      </p:sp>
      <p:sp>
        <p:nvSpPr>
          <p:cNvPr id="16" name="Foliennummernplatzhalter 15"/>
          <p:cNvSpPr>
            <a:spLocks noGrp="1"/>
          </p:cNvSpPr>
          <p:nvPr>
            <p:ph type="sldNum" sz="quarter" idx="17"/>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7" name="Fußzeilenplatzhalter 16"/>
          <p:cNvSpPr>
            <a:spLocks noGrp="1"/>
          </p:cNvSpPr>
          <p:nvPr>
            <p:ph type="ftr" sz="quarter" idx="18"/>
          </p:nvPr>
        </p:nvSpPr>
        <p:spPr/>
        <p:txBody>
          <a:bodyPr/>
          <a:lstStyle/>
          <a:p>
            <a:r>
              <a:rPr lang="en-US">
                <a:solidFill>
                  <a:srgbClr val="000000"/>
                </a:solidFill>
              </a:rPr>
              <a:t>© ABB Group</a:t>
            </a:r>
          </a:p>
          <a:p>
            <a:endParaRPr lang="en-US">
              <a:solidFill>
                <a:srgbClr val="000000"/>
              </a:solidFill>
            </a:endParaRPr>
          </a:p>
        </p:txBody>
      </p:sp>
    </p:spTree>
    <p:extLst>
      <p:ext uri="{BB962C8B-B14F-4D97-AF65-F5344CB8AC3E}">
        <p14:creationId xmlns:p14="http://schemas.microsoft.com/office/powerpoint/2010/main" val="3955684106"/>
      </p:ext>
    </p:extLst>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tent slide two pictures besides text">
    <p:spTree>
      <p:nvGrpSpPr>
        <p:cNvPr id="1" name=""/>
        <p:cNvGrpSpPr/>
        <p:nvPr/>
      </p:nvGrpSpPr>
      <p:grpSpPr>
        <a:xfrm>
          <a:off x="0" y="0"/>
          <a:ext cx="0" cy="0"/>
          <a:chOff x="0" y="0"/>
          <a:chExt cx="0" cy="0"/>
        </a:xfrm>
      </p:grpSpPr>
      <p:sp>
        <p:nvSpPr>
          <p:cNvPr id="12" name="Inhaltsplatzhalter 2"/>
          <p:cNvSpPr>
            <a:spLocks noGrp="1"/>
          </p:cNvSpPr>
          <p:nvPr>
            <p:ph idx="1"/>
          </p:nvPr>
        </p:nvSpPr>
        <p:spPr>
          <a:xfrm>
            <a:off x="1476374" y="1592263"/>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14" name="Inhaltsplatzhalter 2"/>
          <p:cNvSpPr>
            <a:spLocks noGrp="1"/>
          </p:cNvSpPr>
          <p:nvPr>
            <p:ph idx="11"/>
          </p:nvPr>
        </p:nvSpPr>
        <p:spPr>
          <a:xfrm>
            <a:off x="1476374" y="3968750"/>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15" name="Inhaltsplatzhalter 3"/>
          <p:cNvSpPr>
            <a:spLocks noGrp="1"/>
          </p:cNvSpPr>
          <p:nvPr>
            <p:ph sz="half" idx="2"/>
          </p:nvPr>
        </p:nvSpPr>
        <p:spPr>
          <a:xfrm>
            <a:off x="4646612" y="1592263"/>
            <a:ext cx="3021013" cy="4608512"/>
          </a:xfrm>
        </p:spPr>
        <p:txBody>
          <a:bodyPr>
            <a:norm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6"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7"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8" name="Untertitel 2"/>
          <p:cNvSpPr>
            <a:spLocks noGrp="1"/>
          </p:cNvSpPr>
          <p:nvPr>
            <p:ph type="subTitle" idx="15"/>
          </p:nvPr>
        </p:nvSpPr>
        <p:spPr>
          <a:xfrm>
            <a:off x="0" y="694799"/>
            <a:ext cx="9144000" cy="467099"/>
          </a:xfrm>
        </p:spPr>
        <p:txBody>
          <a:bodyPr vert="horz" lIns="187200" tIns="0" rIns="216000" bIns="0" rtlCol="0" anchor="t" anchorCtr="0">
            <a:norm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6"/>
          </p:nvPr>
        </p:nvSpPr>
        <p:spPr/>
        <p:txBody>
          <a:bodyPr/>
          <a:lstStyle/>
          <a:p>
            <a:r>
              <a:rPr lang="en-US">
                <a:solidFill>
                  <a:srgbClr val="000000"/>
                </a:solidFill>
              </a:rPr>
              <a:t>Month DD, Year</a:t>
            </a:r>
            <a:endParaRPr dirty="0">
              <a:solidFill>
                <a:srgbClr val="000000"/>
              </a:solidFill>
            </a:endParaRPr>
          </a:p>
        </p:txBody>
      </p:sp>
      <p:sp>
        <p:nvSpPr>
          <p:cNvPr id="13" name="Foliennummernplatzhalter 12"/>
          <p:cNvSpPr>
            <a:spLocks noGrp="1"/>
          </p:cNvSpPr>
          <p:nvPr>
            <p:ph type="sldNum" sz="quarter" idx="17"/>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9" name="Fußzeilenplatzhalter 18"/>
          <p:cNvSpPr>
            <a:spLocks noGrp="1"/>
          </p:cNvSpPr>
          <p:nvPr>
            <p:ph type="ftr" sz="quarter" idx="18"/>
          </p:nvPr>
        </p:nvSpPr>
        <p:spPr/>
        <p:txBody>
          <a:bodyPr/>
          <a:lstStyle/>
          <a:p>
            <a:r>
              <a:rPr lang="en-US">
                <a:solidFill>
                  <a:srgbClr val="000000"/>
                </a:solidFill>
              </a:rPr>
              <a:t>© ABB Group</a:t>
            </a:r>
          </a:p>
          <a:p>
            <a:endParaRPr lang="en-US">
              <a:solidFill>
                <a:srgbClr val="000000"/>
              </a:solidFill>
            </a:endParaRPr>
          </a:p>
        </p:txBody>
      </p:sp>
    </p:spTree>
    <p:extLst>
      <p:ext uri="{BB962C8B-B14F-4D97-AF65-F5344CB8AC3E}">
        <p14:creationId xmlns:p14="http://schemas.microsoft.com/office/powerpoint/2010/main" val="2293308308"/>
      </p:ext>
    </p:extLst>
  </p:cSld>
  <p:clrMapOvr>
    <a:masterClrMapping/>
  </p:clrMapOvr>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ontent slide four pictures">
    <p:spTree>
      <p:nvGrpSpPr>
        <p:cNvPr id="1" name=""/>
        <p:cNvGrpSpPr/>
        <p:nvPr/>
      </p:nvGrpSpPr>
      <p:grpSpPr>
        <a:xfrm>
          <a:off x="0" y="0"/>
          <a:ext cx="0" cy="0"/>
          <a:chOff x="0" y="0"/>
          <a:chExt cx="0" cy="0"/>
        </a:xfrm>
      </p:grpSpPr>
      <p:sp>
        <p:nvSpPr>
          <p:cNvPr id="13" name="Inhaltsplatzhalter 2"/>
          <p:cNvSpPr>
            <a:spLocks noGrp="1"/>
          </p:cNvSpPr>
          <p:nvPr>
            <p:ph idx="1"/>
          </p:nvPr>
        </p:nvSpPr>
        <p:spPr>
          <a:xfrm>
            <a:off x="1476374" y="1592263"/>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16" name="Inhaltsplatzhalter 2"/>
          <p:cNvSpPr>
            <a:spLocks noGrp="1"/>
          </p:cNvSpPr>
          <p:nvPr>
            <p:ph idx="11"/>
          </p:nvPr>
        </p:nvSpPr>
        <p:spPr>
          <a:xfrm>
            <a:off x="1476374" y="3968750"/>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17" name="Inhaltsplatzhalter 2"/>
          <p:cNvSpPr>
            <a:spLocks noGrp="1"/>
          </p:cNvSpPr>
          <p:nvPr>
            <p:ph idx="12"/>
          </p:nvPr>
        </p:nvSpPr>
        <p:spPr>
          <a:xfrm>
            <a:off x="4643436" y="1592263"/>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18" name="Inhaltsplatzhalter 2"/>
          <p:cNvSpPr>
            <a:spLocks noGrp="1"/>
          </p:cNvSpPr>
          <p:nvPr>
            <p:ph idx="13"/>
          </p:nvPr>
        </p:nvSpPr>
        <p:spPr>
          <a:xfrm>
            <a:off x="4643436" y="3968750"/>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19"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Untertitel 2"/>
          <p:cNvSpPr>
            <a:spLocks noGrp="1"/>
          </p:cNvSpPr>
          <p:nvPr>
            <p:ph type="subTitle" idx="15"/>
          </p:nvPr>
        </p:nvSpPr>
        <p:spPr>
          <a:xfrm>
            <a:off x="0" y="694799"/>
            <a:ext cx="9144000" cy="467099"/>
          </a:xfrm>
        </p:spPr>
        <p:txBody>
          <a:bodyPr vert="horz" lIns="187200" tIns="0" rIns="216000" bIns="0" rtlCol="0" anchor="t" anchorCtr="0">
            <a:norm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2" name="Datumsplatzhalter 11"/>
          <p:cNvSpPr>
            <a:spLocks noGrp="1"/>
          </p:cNvSpPr>
          <p:nvPr>
            <p:ph type="dt" sz="half" idx="16"/>
          </p:nvPr>
        </p:nvSpPr>
        <p:spPr/>
        <p:txBody>
          <a:bodyPr/>
          <a:lstStyle/>
          <a:p>
            <a:r>
              <a:rPr lang="en-US">
                <a:solidFill>
                  <a:srgbClr val="000000"/>
                </a:solidFill>
              </a:rPr>
              <a:t>Month DD, Year</a:t>
            </a:r>
            <a:endParaRPr dirty="0">
              <a:solidFill>
                <a:srgbClr val="000000"/>
              </a:solidFill>
            </a:endParaRPr>
          </a:p>
        </p:txBody>
      </p:sp>
      <p:sp>
        <p:nvSpPr>
          <p:cNvPr id="14" name="Foliennummernplatzhalter 13"/>
          <p:cNvSpPr>
            <a:spLocks noGrp="1"/>
          </p:cNvSpPr>
          <p:nvPr>
            <p:ph type="sldNum" sz="quarter" idx="17"/>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5" name="Fußzeilenplatzhalter 14"/>
          <p:cNvSpPr>
            <a:spLocks noGrp="1"/>
          </p:cNvSpPr>
          <p:nvPr>
            <p:ph type="ftr" sz="quarter" idx="18"/>
          </p:nvPr>
        </p:nvSpPr>
        <p:spPr/>
        <p:txBody>
          <a:bodyPr/>
          <a:lstStyle/>
          <a:p>
            <a:r>
              <a:rPr lang="en-US">
                <a:solidFill>
                  <a:srgbClr val="000000"/>
                </a:solidFill>
              </a:rPr>
              <a:t>© ABB Group</a:t>
            </a:r>
          </a:p>
          <a:p>
            <a:endParaRPr lang="en-US">
              <a:solidFill>
                <a:srgbClr val="000000"/>
              </a:solidFill>
            </a:endParaRPr>
          </a:p>
        </p:txBody>
      </p:sp>
    </p:spTree>
    <p:extLst>
      <p:ext uri="{BB962C8B-B14F-4D97-AF65-F5344CB8AC3E}">
        <p14:creationId xmlns:p14="http://schemas.microsoft.com/office/powerpoint/2010/main" val="2998101609"/>
      </p:ext>
    </p:extLst>
  </p:cSld>
  <p:clrMapOvr>
    <a:masterClrMapping/>
  </p:clrMapOvr>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ontent slide one picture">
    <p:spTree>
      <p:nvGrpSpPr>
        <p:cNvPr id="1" name=""/>
        <p:cNvGrpSpPr/>
        <p:nvPr/>
      </p:nvGrpSpPr>
      <p:grpSpPr>
        <a:xfrm>
          <a:off x="0" y="0"/>
          <a:ext cx="0" cy="0"/>
          <a:chOff x="0" y="0"/>
          <a:chExt cx="0" cy="0"/>
        </a:xfrm>
      </p:grpSpPr>
      <p:sp>
        <p:nvSpPr>
          <p:cNvPr id="8" name="Inhaltsplatzhalter 2"/>
          <p:cNvSpPr>
            <a:spLocks noGrp="1"/>
          </p:cNvSpPr>
          <p:nvPr>
            <p:ph idx="1"/>
          </p:nvPr>
        </p:nvSpPr>
        <p:spPr>
          <a:xfrm>
            <a:off x="215900" y="1592263"/>
            <a:ext cx="8712200" cy="4608512"/>
          </a:xfrm>
        </p:spPr>
        <p:txBody>
          <a:bodyPr/>
          <a:lstStyle>
            <a:lvl1pPr>
              <a:buClr>
                <a:schemeClr val="tx2"/>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11"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2" name="Untertitel 2"/>
          <p:cNvSpPr>
            <a:spLocks noGrp="1"/>
          </p:cNvSpPr>
          <p:nvPr>
            <p:ph type="subTitle" idx="10"/>
          </p:nvPr>
        </p:nvSpPr>
        <p:spPr>
          <a:xfrm>
            <a:off x="0" y="694799"/>
            <a:ext cx="9144000" cy="467099"/>
          </a:xfrm>
        </p:spPr>
        <p:txBody>
          <a:bodyPr vert="horz" lIns="187200" tIns="0" rIns="216000" bIns="0" rtlCol="0" anchor="t" anchorCtr="0">
            <a:norm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1"/>
          </p:nvPr>
        </p:nvSpPr>
        <p:spPr/>
        <p:txBody>
          <a:bodyPr/>
          <a:lstStyle/>
          <a:p>
            <a:r>
              <a:rPr lang="en-US">
                <a:solidFill>
                  <a:srgbClr val="000000"/>
                </a:solidFill>
              </a:rPr>
              <a:t>Month DD, Year</a:t>
            </a:r>
            <a:endParaRPr dirty="0">
              <a:solidFill>
                <a:srgbClr val="000000"/>
              </a:solidFill>
            </a:endParaRPr>
          </a:p>
        </p:txBody>
      </p:sp>
      <p:sp>
        <p:nvSpPr>
          <p:cNvPr id="10" name="Foliennummernplatzhalter 9"/>
          <p:cNvSpPr>
            <a:spLocks noGrp="1"/>
          </p:cNvSpPr>
          <p:nvPr>
            <p:ph type="sldNum" sz="quarter" idx="12"/>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3" name="Fußzeilenplatzhalter 12"/>
          <p:cNvSpPr>
            <a:spLocks noGrp="1"/>
          </p:cNvSpPr>
          <p:nvPr>
            <p:ph type="ftr" sz="quarter" idx="13"/>
          </p:nvPr>
        </p:nvSpPr>
        <p:spPr/>
        <p:txBody>
          <a:bodyPr/>
          <a:lstStyle/>
          <a:p>
            <a:r>
              <a:rPr lang="en-US">
                <a:solidFill>
                  <a:srgbClr val="000000"/>
                </a:solidFill>
              </a:rPr>
              <a:t>© ABB Group</a:t>
            </a:r>
          </a:p>
          <a:p>
            <a:endParaRPr lang="en-US">
              <a:solidFill>
                <a:srgbClr val="000000"/>
              </a:solidFill>
            </a:endParaRPr>
          </a:p>
        </p:txBody>
      </p:sp>
    </p:spTree>
    <p:extLst>
      <p:ext uri="{BB962C8B-B14F-4D97-AF65-F5344CB8AC3E}">
        <p14:creationId xmlns:p14="http://schemas.microsoft.com/office/powerpoint/2010/main" val="1943134166"/>
      </p:ext>
    </p:extLst>
  </p:cSld>
  <p:clrMapOvr>
    <a:masterClrMapping/>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ontent slide two pictures">
    <p:spTree>
      <p:nvGrpSpPr>
        <p:cNvPr id="1" name=""/>
        <p:cNvGrpSpPr/>
        <p:nvPr/>
      </p:nvGrpSpPr>
      <p:grpSpPr>
        <a:xfrm>
          <a:off x="0" y="0"/>
          <a:ext cx="0" cy="0"/>
          <a:chOff x="0" y="0"/>
          <a:chExt cx="0" cy="0"/>
        </a:xfrm>
      </p:grpSpPr>
      <p:sp>
        <p:nvSpPr>
          <p:cNvPr id="10" name="Inhaltsplatzhalter 2"/>
          <p:cNvSpPr>
            <a:spLocks noGrp="1"/>
          </p:cNvSpPr>
          <p:nvPr>
            <p:ph idx="1"/>
          </p:nvPr>
        </p:nvSpPr>
        <p:spPr>
          <a:xfrm>
            <a:off x="215900" y="1592263"/>
            <a:ext cx="4284663" cy="4608512"/>
          </a:xfrm>
        </p:spPr>
        <p:txBody>
          <a:bodyPr/>
          <a:lstStyle>
            <a:lvl1pPr>
              <a:buClr>
                <a:schemeClr val="tx2"/>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13" name="Inhaltsplatzhalter 2"/>
          <p:cNvSpPr>
            <a:spLocks noGrp="1"/>
          </p:cNvSpPr>
          <p:nvPr>
            <p:ph idx="12"/>
          </p:nvPr>
        </p:nvSpPr>
        <p:spPr>
          <a:xfrm>
            <a:off x="4643439" y="1592263"/>
            <a:ext cx="4284662" cy="4608512"/>
          </a:xfrm>
        </p:spPr>
        <p:txBody>
          <a:bodyPr/>
          <a:lstStyle>
            <a:lvl1pPr>
              <a:buClr>
                <a:schemeClr val="tx2"/>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14"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5" name="Untertitel 2"/>
          <p:cNvSpPr>
            <a:spLocks noGrp="1"/>
          </p:cNvSpPr>
          <p:nvPr>
            <p:ph type="subTitle" idx="13"/>
          </p:nvPr>
        </p:nvSpPr>
        <p:spPr>
          <a:xfrm>
            <a:off x="0" y="694799"/>
            <a:ext cx="9144000" cy="467099"/>
          </a:xfrm>
        </p:spPr>
        <p:txBody>
          <a:bodyPr vert="horz" lIns="187200" tIns="0" rIns="216000" bIns="0" rtlCol="0" anchor="t" anchorCtr="0">
            <a:norm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4"/>
          </p:nvPr>
        </p:nvSpPr>
        <p:spPr/>
        <p:txBody>
          <a:bodyPr/>
          <a:lstStyle/>
          <a:p>
            <a:r>
              <a:rPr lang="en-US">
                <a:solidFill>
                  <a:srgbClr val="000000"/>
                </a:solidFill>
              </a:rPr>
              <a:t>Month DD, Year</a:t>
            </a:r>
            <a:endParaRPr dirty="0">
              <a:solidFill>
                <a:srgbClr val="000000"/>
              </a:solidFill>
            </a:endParaRPr>
          </a:p>
        </p:txBody>
      </p:sp>
      <p:sp>
        <p:nvSpPr>
          <p:cNvPr id="11" name="Foliennummernplatzhalter 10"/>
          <p:cNvSpPr>
            <a:spLocks noGrp="1"/>
          </p:cNvSpPr>
          <p:nvPr>
            <p:ph type="sldNum" sz="quarter" idx="15"/>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2" name="Fußzeilenplatzhalter 11"/>
          <p:cNvSpPr>
            <a:spLocks noGrp="1"/>
          </p:cNvSpPr>
          <p:nvPr>
            <p:ph type="ftr" sz="quarter" idx="16"/>
          </p:nvPr>
        </p:nvSpPr>
        <p:spPr/>
        <p:txBody>
          <a:bodyPr/>
          <a:lstStyle/>
          <a:p>
            <a:r>
              <a:rPr lang="en-US">
                <a:solidFill>
                  <a:srgbClr val="000000"/>
                </a:solidFill>
              </a:rPr>
              <a:t>© ABB Group</a:t>
            </a:r>
          </a:p>
          <a:p>
            <a:endParaRPr lang="en-US">
              <a:solidFill>
                <a:srgbClr val="000000"/>
              </a:solidFill>
            </a:endParaRPr>
          </a:p>
        </p:txBody>
      </p:sp>
    </p:spTree>
    <p:extLst>
      <p:ext uri="{BB962C8B-B14F-4D97-AF65-F5344CB8AC3E}">
        <p14:creationId xmlns:p14="http://schemas.microsoft.com/office/powerpoint/2010/main" val="2993787824"/>
      </p:ext>
    </p:extLst>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ntent slide bar graph">
    <p:spTree>
      <p:nvGrpSpPr>
        <p:cNvPr id="1" name=""/>
        <p:cNvGrpSpPr/>
        <p:nvPr/>
      </p:nvGrpSpPr>
      <p:grpSpPr>
        <a:xfrm>
          <a:off x="0" y="0"/>
          <a:ext cx="0" cy="0"/>
          <a:chOff x="0" y="0"/>
          <a:chExt cx="0" cy="0"/>
        </a:xfrm>
      </p:grpSpPr>
      <p:sp>
        <p:nvSpPr>
          <p:cNvPr id="12" name="Inhaltsplatzhalter 12"/>
          <p:cNvSpPr>
            <a:spLocks noGrp="1"/>
          </p:cNvSpPr>
          <p:nvPr>
            <p:ph sz="quarter" idx="15"/>
          </p:nvPr>
        </p:nvSpPr>
        <p:spPr>
          <a:xfrm>
            <a:off x="1476375" y="2162175"/>
            <a:ext cx="7451725" cy="4038600"/>
          </a:xfrm>
        </p:spPr>
        <p:txBody>
          <a:bodyPr/>
          <a:lstStyle>
            <a:lvl1pPr>
              <a:buNone/>
              <a:defRPr/>
            </a:lvl1pPr>
          </a:lstStyle>
          <a:p>
            <a:pPr lvl="0"/>
            <a:r>
              <a:rPr lang="en-US" smtClean="0"/>
              <a:t>Click to edit Master text styles</a:t>
            </a:r>
          </a:p>
        </p:txBody>
      </p:sp>
      <p:sp>
        <p:nvSpPr>
          <p:cNvPr id="14" name="Textplatzhalter 7"/>
          <p:cNvSpPr>
            <a:spLocks noGrp="1"/>
          </p:cNvSpPr>
          <p:nvPr>
            <p:ph type="body" sz="quarter" idx="12"/>
          </p:nvPr>
        </p:nvSpPr>
        <p:spPr>
          <a:xfrm>
            <a:off x="1476375" y="1581149"/>
            <a:ext cx="7451725" cy="581025"/>
          </a:xfrm>
        </p:spPr>
        <p:txBody>
          <a:bodyPr>
            <a:normAutofit/>
          </a:bodyPr>
          <a:lstStyle>
            <a:lvl1pPr marL="179388" marR="0" indent="-179388" algn="l" defTabSz="914400" rtl="0" eaLnBrk="1" fontAlgn="auto" latinLnBrk="0" hangingPunct="1">
              <a:lnSpc>
                <a:spcPct val="100000"/>
              </a:lnSpc>
              <a:spcBef>
                <a:spcPts val="0"/>
              </a:spcBef>
              <a:spcAft>
                <a:spcPts val="0"/>
              </a:spcAft>
              <a:buClr>
                <a:schemeClr val="accent1"/>
              </a:buClr>
              <a:buSzTx/>
              <a:buFont typeface="Wingdings" pitchFamily="2" charset="2"/>
              <a:buNone/>
              <a:tabLst/>
              <a:defRPr sz="1400" b="1"/>
            </a:lvl1pPr>
          </a:lstStyle>
          <a:p>
            <a:pPr lvl="0"/>
            <a:r>
              <a:rPr lang="en-US" smtClean="0"/>
              <a:t>Click to edit Master text styles</a:t>
            </a:r>
          </a:p>
        </p:txBody>
      </p:sp>
      <p:sp>
        <p:nvSpPr>
          <p:cNvPr id="15" name="Inhaltsplatzhalter 10"/>
          <p:cNvSpPr>
            <a:spLocks noGrp="1"/>
          </p:cNvSpPr>
          <p:nvPr>
            <p:ph sz="quarter" idx="13"/>
          </p:nvPr>
        </p:nvSpPr>
        <p:spPr>
          <a:xfrm>
            <a:off x="215900" y="1592263"/>
            <a:ext cx="1116013" cy="4608512"/>
          </a:xfrm>
        </p:spPr>
        <p:txBody>
          <a:bodyPr vert="horz" lIns="0" tIns="36000" rIns="0" bIns="0" numCol="1" spcCol="396000" rtlCol="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lang="de-DE" sz="900" kern="1200">
                <a:solidFill>
                  <a:schemeClr val="tx1"/>
                </a:solidFill>
                <a:latin typeface="Arial" pitchFamily="34" charset="0"/>
                <a:ea typeface="+mn-ea"/>
                <a:cs typeface="Arial" pitchFamily="34" charset="0"/>
              </a:defRPr>
            </a:lvl1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6"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7" name="Untertitel 2"/>
          <p:cNvSpPr>
            <a:spLocks noGrp="1"/>
          </p:cNvSpPr>
          <p:nvPr>
            <p:ph type="subTitle" idx="1"/>
          </p:nvPr>
        </p:nvSpPr>
        <p:spPr>
          <a:xfrm>
            <a:off x="0" y="694799"/>
            <a:ext cx="9144000" cy="467099"/>
          </a:xfrm>
        </p:spPr>
        <p:txBody>
          <a:bodyPr vert="horz" lIns="187200" tIns="0" rIns="216000" bIns="0" rtlCol="0" anchor="t" anchorCtr="0">
            <a:norm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0" name="Datumsplatzhalter 9"/>
          <p:cNvSpPr>
            <a:spLocks noGrp="1"/>
          </p:cNvSpPr>
          <p:nvPr>
            <p:ph type="dt" sz="half" idx="16"/>
          </p:nvPr>
        </p:nvSpPr>
        <p:spPr/>
        <p:txBody>
          <a:bodyPr/>
          <a:lstStyle/>
          <a:p>
            <a:r>
              <a:rPr lang="en-US">
                <a:solidFill>
                  <a:srgbClr val="000000"/>
                </a:solidFill>
              </a:rPr>
              <a:t>Month DD, Year</a:t>
            </a:r>
            <a:endParaRPr dirty="0">
              <a:solidFill>
                <a:srgbClr val="000000"/>
              </a:solidFill>
            </a:endParaRPr>
          </a:p>
        </p:txBody>
      </p:sp>
      <p:sp>
        <p:nvSpPr>
          <p:cNvPr id="11" name="Foliennummernplatzhalter 10"/>
          <p:cNvSpPr>
            <a:spLocks noGrp="1"/>
          </p:cNvSpPr>
          <p:nvPr>
            <p:ph type="sldNum" sz="quarter" idx="17"/>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3" name="Fußzeilenplatzhalter 12"/>
          <p:cNvSpPr>
            <a:spLocks noGrp="1"/>
          </p:cNvSpPr>
          <p:nvPr>
            <p:ph type="ftr" sz="quarter" idx="18"/>
          </p:nvPr>
        </p:nvSpPr>
        <p:spPr/>
        <p:txBody>
          <a:bodyPr/>
          <a:lstStyle/>
          <a:p>
            <a:r>
              <a:rPr lang="en-US">
                <a:solidFill>
                  <a:srgbClr val="000000"/>
                </a:solidFill>
              </a:rPr>
              <a:t>© ABB Group</a:t>
            </a:r>
          </a:p>
          <a:p>
            <a:endParaRPr lang="en-US">
              <a:solidFill>
                <a:srgbClr val="000000"/>
              </a:solidFill>
            </a:endParaRPr>
          </a:p>
        </p:txBody>
      </p:sp>
    </p:spTree>
    <p:extLst>
      <p:ext uri="{BB962C8B-B14F-4D97-AF65-F5344CB8AC3E}">
        <p14:creationId xmlns:p14="http://schemas.microsoft.com/office/powerpoint/2010/main" val="13831223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ntent slide movie 16:9">
    <p:spTree>
      <p:nvGrpSpPr>
        <p:cNvPr id="1" name=""/>
        <p:cNvGrpSpPr/>
        <p:nvPr/>
      </p:nvGrpSpPr>
      <p:grpSpPr>
        <a:xfrm>
          <a:off x="0" y="0"/>
          <a:ext cx="0" cy="0"/>
          <a:chOff x="0" y="0"/>
          <a:chExt cx="0" cy="0"/>
        </a:xfrm>
      </p:grpSpPr>
      <p:sp>
        <p:nvSpPr>
          <p:cNvPr id="7" name="Inhaltsplatzhalter 2"/>
          <p:cNvSpPr>
            <a:spLocks noGrp="1"/>
          </p:cNvSpPr>
          <p:nvPr>
            <p:ph idx="1"/>
          </p:nvPr>
        </p:nvSpPr>
        <p:spPr>
          <a:xfrm>
            <a:off x="0" y="1592262"/>
            <a:ext cx="9144000" cy="5265737"/>
          </a:xfrm>
          <a:solidFill>
            <a:schemeClr val="bg2"/>
          </a:solidFill>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4" name="Rechteck 3"/>
          <p:cNvSpPr/>
          <p:nvPr userDrawn="1"/>
        </p:nvSpPr>
        <p:spPr>
          <a:xfrm>
            <a:off x="0" y="0"/>
            <a:ext cx="9144000" cy="159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Tree>
    <p:extLst>
      <p:ext uri="{BB962C8B-B14F-4D97-AF65-F5344CB8AC3E}">
        <p14:creationId xmlns:p14="http://schemas.microsoft.com/office/powerpoint/2010/main" val="3754914008"/>
      </p:ext>
    </p:extLst>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ntent slide movie 4:3">
    <p:spTree>
      <p:nvGrpSpPr>
        <p:cNvPr id="1" name=""/>
        <p:cNvGrpSpPr/>
        <p:nvPr/>
      </p:nvGrpSpPr>
      <p:grpSpPr>
        <a:xfrm>
          <a:off x="0" y="0"/>
          <a:ext cx="0" cy="0"/>
          <a:chOff x="0" y="0"/>
          <a:chExt cx="0" cy="0"/>
        </a:xfrm>
      </p:grpSpPr>
      <p:sp>
        <p:nvSpPr>
          <p:cNvPr id="7" name="Inhaltsplatzhalter 2"/>
          <p:cNvSpPr>
            <a:spLocks noGrp="1"/>
          </p:cNvSpPr>
          <p:nvPr>
            <p:ph idx="1"/>
          </p:nvPr>
        </p:nvSpPr>
        <p:spPr>
          <a:xfrm>
            <a:off x="0" y="0"/>
            <a:ext cx="9144000" cy="6857999"/>
          </a:xfrm>
          <a:solidFill>
            <a:schemeClr val="bg2"/>
          </a:solidFill>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Tree>
    <p:extLst>
      <p:ext uri="{BB962C8B-B14F-4D97-AF65-F5344CB8AC3E}">
        <p14:creationId xmlns:p14="http://schemas.microsoft.com/office/powerpoint/2010/main" val="85298798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four pictures">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p>
            <a:r>
              <a:rPr lang="en-US" smtClean="0"/>
              <a:t>Click to edit Master title style</a:t>
            </a:r>
            <a:endParaRPr lang="de-DE" dirty="0"/>
          </a:p>
        </p:txBody>
      </p:sp>
      <p:sp>
        <p:nvSpPr>
          <p:cNvPr id="4" name="Inhaltsplatzhalter 2"/>
          <p:cNvSpPr>
            <a:spLocks noGrp="1"/>
          </p:cNvSpPr>
          <p:nvPr>
            <p:ph idx="1"/>
          </p:nvPr>
        </p:nvSpPr>
        <p:spPr>
          <a:xfrm>
            <a:off x="1476374" y="1592263"/>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6" name="Inhaltsplatzhalter 2"/>
          <p:cNvSpPr>
            <a:spLocks noGrp="1"/>
          </p:cNvSpPr>
          <p:nvPr>
            <p:ph idx="11"/>
          </p:nvPr>
        </p:nvSpPr>
        <p:spPr>
          <a:xfrm>
            <a:off x="1476374" y="3968750"/>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7" name="Inhaltsplatzhalter 2"/>
          <p:cNvSpPr>
            <a:spLocks noGrp="1"/>
          </p:cNvSpPr>
          <p:nvPr>
            <p:ph idx="12"/>
          </p:nvPr>
        </p:nvSpPr>
        <p:spPr>
          <a:xfrm>
            <a:off x="4643436" y="1592263"/>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10" name="Inhaltsplatzhalter 2"/>
          <p:cNvSpPr>
            <a:spLocks noGrp="1"/>
          </p:cNvSpPr>
          <p:nvPr>
            <p:ph idx="13"/>
          </p:nvPr>
        </p:nvSpPr>
        <p:spPr>
          <a:xfrm>
            <a:off x="4643436" y="3968750"/>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11" name="Inhaltsplatzhalter 3"/>
          <p:cNvSpPr>
            <a:spLocks noGrp="1"/>
          </p:cNvSpPr>
          <p:nvPr>
            <p:ph sz="half" idx="14"/>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4" name="Textfeld 13"/>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13" name="Textplatzhalter 7"/>
          <p:cNvSpPr>
            <a:spLocks noGrp="1"/>
          </p:cNvSpPr>
          <p:nvPr>
            <p:ph type="body" sz="quarter" idx="15"/>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614039220"/>
      </p:ext>
    </p:extLst>
  </p:cSld>
  <p:clrMapOvr>
    <a:masterClrMapping/>
  </p:clrMapOvr>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14339" name="Rectangle 3"/>
          <p:cNvSpPr>
            <a:spLocks noChangeArrowheads="1"/>
          </p:cNvSpPr>
          <p:nvPr/>
        </p:nvSpPr>
        <p:spPr bwMode="auto">
          <a:xfrm>
            <a:off x="0" y="0"/>
            <a:ext cx="9144000" cy="6858000"/>
          </a:xfrm>
          <a:prstGeom prst="rect">
            <a:avLst/>
          </a:prstGeom>
          <a:noFill/>
          <a:ln w="9525" algn="ctr">
            <a:noFill/>
            <a:miter lim="800000"/>
            <a:headEnd/>
            <a:tailEnd/>
          </a:ln>
          <a:effectLst/>
        </p:spPr>
        <p:txBody>
          <a:bodyPr vert="horz" wrap="none" lIns="0" tIns="0" rIns="0" bIns="0" numCol="1" anchor="ctr" anchorCtr="0" compatLnSpc="1">
            <a:prstTxWarp prst="textNoShape">
              <a:avLst/>
            </a:prstTxWarp>
          </a:bodyPr>
          <a:lstStyle/>
          <a:p>
            <a:pPr fontAlgn="auto">
              <a:spcBef>
                <a:spcPts val="0"/>
              </a:spcBef>
              <a:spcAft>
                <a:spcPts val="0"/>
              </a:spcAft>
              <a:buClrTx/>
              <a:buSzTx/>
              <a:buFontTx/>
              <a:buNone/>
            </a:pPr>
            <a:endParaRPr lang="de-DE">
              <a:latin typeface="Arial"/>
            </a:endParaRPr>
          </a:p>
        </p:txBody>
      </p:sp>
      <p:sp>
        <p:nvSpPr>
          <p:cNvPr id="5" name="Rechteck 4"/>
          <p:cNvSpPr/>
          <p:nvPr userDrawn="1"/>
        </p:nvSpPr>
        <p:spPr>
          <a:xfrm>
            <a:off x="7667625" y="6200775"/>
            <a:ext cx="1476375" cy="657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80975" algn="ctr" fontAlgn="auto">
              <a:spcBef>
                <a:spcPts val="0"/>
              </a:spcBef>
              <a:spcAft>
                <a:spcPts val="0"/>
              </a:spcAft>
              <a:buClr>
                <a:srgbClr val="005ADE"/>
              </a:buClr>
              <a:buSzTx/>
            </a:pPr>
            <a:endParaRPr lang="de-DE" dirty="0" smtClean="0">
              <a:solidFill>
                <a:srgbClr val="000000"/>
              </a:solidFill>
            </a:endParaRPr>
          </a:p>
        </p:txBody>
      </p:sp>
      <p:grpSp>
        <p:nvGrpSpPr>
          <p:cNvPr id="5122" name="Group 2"/>
          <p:cNvGrpSpPr>
            <a:grpSpLocks/>
          </p:cNvGrpSpPr>
          <p:nvPr userDrawn="1"/>
        </p:nvGrpSpPr>
        <p:grpSpPr bwMode="auto">
          <a:xfrm>
            <a:off x="0" y="0"/>
            <a:ext cx="9144000" cy="6858000"/>
            <a:chOff x="0" y="0"/>
            <a:chExt cx="5760" cy="4320"/>
          </a:xfrm>
        </p:grpSpPr>
        <p:sp>
          <p:nvSpPr>
            <p:cNvPr id="5123" name="Rectangle 3"/>
            <p:cNvSpPr>
              <a:spLocks noChangeArrowheads="1"/>
            </p:cNvSpPr>
            <p:nvPr/>
          </p:nvSpPr>
          <p:spPr bwMode="auto">
            <a:xfrm>
              <a:off x="0" y="0"/>
              <a:ext cx="5760" cy="4320"/>
            </a:xfrm>
            <a:prstGeom prst="rect">
              <a:avLst/>
            </a:prstGeom>
            <a:noFill/>
            <a:ln w="9525" algn="ctr">
              <a:noFill/>
              <a:miter lim="800000"/>
              <a:headEnd/>
              <a:tailEnd/>
            </a:ln>
            <a:effectLst/>
          </p:spPr>
          <p:txBody>
            <a:bodyPr vert="horz" wrap="none" lIns="0" tIns="0" rIns="0" bIns="0" numCol="1" anchor="ctr" anchorCtr="0" compatLnSpc="1">
              <a:prstTxWarp prst="textNoShape">
                <a:avLst/>
              </a:prstTxWarp>
            </a:bodyPr>
            <a:lstStyle/>
            <a:p>
              <a:pPr fontAlgn="auto">
                <a:spcBef>
                  <a:spcPts val="0"/>
                </a:spcBef>
                <a:spcAft>
                  <a:spcPts val="0"/>
                </a:spcAft>
                <a:buClrTx/>
                <a:buSzTx/>
                <a:buFontTx/>
                <a:buNone/>
              </a:pPr>
              <a:endParaRPr lang="de-DE">
                <a:latin typeface="Arial"/>
              </a:endParaRPr>
            </a:p>
          </p:txBody>
        </p:sp>
        <p:pic>
          <p:nvPicPr>
            <p:cNvPr id="5124" name="Picture 4" descr="ABB1ClaimL_rgb300_100mmLIGHT Kopie"/>
            <p:cNvPicPr>
              <a:picLocks noChangeAspect="1" noChangeArrowheads="1"/>
            </p:cNvPicPr>
            <p:nvPr/>
          </p:nvPicPr>
          <p:blipFill>
            <a:blip r:embed="rId2"/>
            <a:srcRect/>
            <a:stretch>
              <a:fillRect/>
            </a:stretch>
          </p:blipFill>
          <p:spPr bwMode="auto">
            <a:xfrm>
              <a:off x="367" y="1660"/>
              <a:ext cx="5031" cy="743"/>
            </a:xfrm>
            <a:prstGeom prst="rect">
              <a:avLst/>
            </a:prstGeom>
            <a:noFill/>
          </p:spPr>
        </p:pic>
      </p:grpSp>
    </p:spTree>
    <p:extLst>
      <p:ext uri="{BB962C8B-B14F-4D97-AF65-F5344CB8AC3E}">
        <p14:creationId xmlns:p14="http://schemas.microsoft.com/office/powerpoint/2010/main" val="4212787261"/>
      </p:ext>
    </p:extLst>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hpContentSlideFooter"/>
          <p:cNvSpPr>
            <a:spLocks noGrp="1" noChangeArrowheads="1"/>
          </p:cNvSpPr>
          <p:nvPr>
            <p:ph type="ftr" sz="quarter" idx="10"/>
          </p:nvPr>
        </p:nvSpPr>
        <p:spPr>
          <a:ln/>
        </p:spPr>
        <p:txBody>
          <a:bodyPr/>
          <a:lstStyle>
            <a:lvl1pPr>
              <a:defRPr/>
            </a:lvl1pPr>
          </a:lstStyle>
          <a:p>
            <a:pPr>
              <a:defRPr/>
            </a:pPr>
            <a:endParaRPr lang="en-US">
              <a:solidFill>
                <a:srgbClr val="000000"/>
              </a:solidFill>
            </a:endParaRPr>
          </a:p>
          <a:p>
            <a:pPr>
              <a:defRPr/>
            </a:pPr>
            <a:r>
              <a:rPr lang="en-US">
                <a:solidFill>
                  <a:srgbClr val="000000"/>
                </a:solidFill>
              </a:rPr>
              <a:t>© ABB Group </a:t>
            </a:r>
          </a:p>
          <a:p>
            <a:pPr>
              <a:defRPr/>
            </a:pPr>
            <a:fld id="{64FFEC5F-821C-4238-9EEB-7D2023E5374D}" type="datetime4">
              <a:rPr lang="en-US">
                <a:solidFill>
                  <a:srgbClr val="000000"/>
                </a:solidFill>
              </a:rPr>
              <a:pPr>
                <a:defRPr/>
              </a:pPr>
              <a:t>November 14, 2013</a:t>
            </a:fld>
            <a:r>
              <a:rPr lang="en-US">
                <a:solidFill>
                  <a:srgbClr val="000000"/>
                </a:solidFill>
              </a:rPr>
              <a:t> | Slide </a:t>
            </a:r>
            <a:fld id="{70FCFDD3-1C5A-45F2-98B2-C9B9FE6DE78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7544790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sz="half" idx="1"/>
          </p:nvPr>
        </p:nvSpPr>
        <p:spPr>
          <a:xfrm>
            <a:off x="1476375" y="1592263"/>
            <a:ext cx="3019425"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648200" y="1592263"/>
            <a:ext cx="3019425"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shpContentSlideFooter"/>
          <p:cNvSpPr>
            <a:spLocks noGrp="1" noChangeArrowheads="1"/>
          </p:cNvSpPr>
          <p:nvPr>
            <p:ph type="ftr" sz="quarter" idx="10"/>
          </p:nvPr>
        </p:nvSpPr>
        <p:spPr>
          <a:ln/>
        </p:spPr>
        <p:txBody>
          <a:bodyPr/>
          <a:lstStyle>
            <a:lvl1pPr>
              <a:defRPr/>
            </a:lvl1pPr>
          </a:lstStyle>
          <a:p>
            <a:pPr>
              <a:defRPr/>
            </a:pPr>
            <a:endParaRPr lang="en-US">
              <a:solidFill>
                <a:srgbClr val="000000"/>
              </a:solidFill>
            </a:endParaRPr>
          </a:p>
          <a:p>
            <a:pPr>
              <a:defRPr/>
            </a:pPr>
            <a:r>
              <a:rPr lang="en-US">
                <a:solidFill>
                  <a:srgbClr val="000000"/>
                </a:solidFill>
              </a:rPr>
              <a:t>© ABB Group </a:t>
            </a:r>
          </a:p>
          <a:p>
            <a:pPr>
              <a:defRPr/>
            </a:pPr>
            <a:fld id="{931BFF68-AF01-4460-8857-2C7ED681E1AB}" type="datetime4">
              <a:rPr lang="en-US">
                <a:solidFill>
                  <a:srgbClr val="000000"/>
                </a:solidFill>
              </a:rPr>
              <a:pPr>
                <a:defRPr/>
              </a:pPr>
              <a:t>November 14, 2013</a:t>
            </a:fld>
            <a:r>
              <a:rPr lang="en-US">
                <a:solidFill>
                  <a:srgbClr val="000000"/>
                </a:solidFill>
              </a:rPr>
              <a:t> | Slide </a:t>
            </a:r>
            <a:fld id="{00ECFC43-65F2-4B34-8303-EF93CB0E0B0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425398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one picture">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p>
            <a:r>
              <a:rPr lang="en-US" smtClean="0"/>
              <a:t>Click to edit Master title style</a:t>
            </a:r>
            <a:endParaRPr lang="de-DE" dirty="0"/>
          </a:p>
        </p:txBody>
      </p:sp>
      <p:sp>
        <p:nvSpPr>
          <p:cNvPr id="7" name="Inhaltsplatzhalter 2"/>
          <p:cNvSpPr>
            <a:spLocks noGrp="1"/>
          </p:cNvSpPr>
          <p:nvPr>
            <p:ph idx="1"/>
          </p:nvPr>
        </p:nvSpPr>
        <p:spPr>
          <a:xfrm>
            <a:off x="215900" y="1592263"/>
            <a:ext cx="8712200" cy="4608512"/>
          </a:xfrm>
        </p:spPr>
        <p:txBody>
          <a:bodyPr/>
          <a:lstStyle>
            <a:lvl1pPr>
              <a:buClr>
                <a:schemeClr val="tx2"/>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9" name="Textfeld 8"/>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8"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03769688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two pictures">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p>
            <a:r>
              <a:rPr lang="en-US" smtClean="0"/>
              <a:t>Click to edit Master title style</a:t>
            </a:r>
            <a:endParaRPr lang="de-DE" dirty="0"/>
          </a:p>
        </p:txBody>
      </p:sp>
      <p:sp>
        <p:nvSpPr>
          <p:cNvPr id="7" name="Inhaltsplatzhalter 2"/>
          <p:cNvSpPr>
            <a:spLocks noGrp="1"/>
          </p:cNvSpPr>
          <p:nvPr>
            <p:ph idx="1"/>
          </p:nvPr>
        </p:nvSpPr>
        <p:spPr>
          <a:xfrm>
            <a:off x="215900" y="1592263"/>
            <a:ext cx="4284663" cy="4608512"/>
          </a:xfrm>
        </p:spPr>
        <p:txBody>
          <a:bodyPr/>
          <a:lstStyle>
            <a:lvl1pPr>
              <a:buClr>
                <a:schemeClr val="tx2"/>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9" name="Textfeld 8"/>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8" name="Inhaltsplatzhalter 2"/>
          <p:cNvSpPr>
            <a:spLocks noGrp="1"/>
          </p:cNvSpPr>
          <p:nvPr>
            <p:ph idx="12"/>
          </p:nvPr>
        </p:nvSpPr>
        <p:spPr>
          <a:xfrm>
            <a:off x="4643439" y="1592263"/>
            <a:ext cx="4284662" cy="4608512"/>
          </a:xfrm>
        </p:spPr>
        <p:txBody>
          <a:bodyPr/>
          <a:lstStyle>
            <a:lvl1pPr>
              <a:buClr>
                <a:schemeClr val="tx2"/>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10" name="Textplatzhalter 7"/>
          <p:cNvSpPr>
            <a:spLocks noGrp="1"/>
          </p:cNvSpPr>
          <p:nvPr>
            <p:ph type="body" sz="quarter" idx="13"/>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02106315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bar grap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6" name="Diagrammplatzhalter 5"/>
          <p:cNvSpPr>
            <a:spLocks noGrp="1"/>
          </p:cNvSpPr>
          <p:nvPr>
            <p:ph type="chart" sz="quarter" idx="11"/>
          </p:nvPr>
        </p:nvSpPr>
        <p:spPr>
          <a:xfrm>
            <a:off x="1476375" y="2162175"/>
            <a:ext cx="7451725" cy="4038600"/>
          </a:xfrm>
        </p:spPr>
        <p:txBody>
          <a:bodyPr/>
          <a:lstStyle/>
          <a:p>
            <a:r>
              <a:rPr lang="en-US" smtClean="0"/>
              <a:t>Click icon to add chart</a:t>
            </a:r>
            <a:endParaRPr lang="de-DE" dirty="0"/>
          </a:p>
        </p:txBody>
      </p:sp>
      <p:sp>
        <p:nvSpPr>
          <p:cNvPr id="8" name="Textplatzhalter 7"/>
          <p:cNvSpPr>
            <a:spLocks noGrp="1"/>
          </p:cNvSpPr>
          <p:nvPr>
            <p:ph type="body" sz="quarter" idx="12"/>
          </p:nvPr>
        </p:nvSpPr>
        <p:spPr>
          <a:xfrm>
            <a:off x="1476375" y="1581149"/>
            <a:ext cx="7451725" cy="581025"/>
          </a:xfrm>
        </p:spPr>
        <p:txBody>
          <a:bodyPr>
            <a:normAutofit/>
          </a:bodyPr>
          <a:lstStyle>
            <a:lvl1pPr marL="179388" marR="0" indent="-179388" algn="l" defTabSz="914400" rtl="0" eaLnBrk="1" fontAlgn="auto" latinLnBrk="0" hangingPunct="1">
              <a:lnSpc>
                <a:spcPct val="100000"/>
              </a:lnSpc>
              <a:spcBef>
                <a:spcPct val="20000"/>
              </a:spcBef>
              <a:spcAft>
                <a:spcPts val="0"/>
              </a:spcAft>
              <a:buClr>
                <a:schemeClr val="accent1"/>
              </a:buClr>
              <a:buSzTx/>
              <a:buFont typeface="Wingdings" pitchFamily="2" charset="2"/>
              <a:buNone/>
              <a:tabLst/>
              <a:defRPr sz="1400" b="1"/>
            </a:lvl1pPr>
          </a:lstStyle>
          <a:p>
            <a:pPr lvl="0"/>
            <a:r>
              <a:rPr lang="en-US" smtClean="0"/>
              <a:t>Click to edit Master text styles</a:t>
            </a:r>
          </a:p>
        </p:txBody>
      </p:sp>
      <p:sp>
        <p:nvSpPr>
          <p:cNvPr id="11" name="Inhaltsplatzhalter 10"/>
          <p:cNvSpPr>
            <a:spLocks noGrp="1"/>
          </p:cNvSpPr>
          <p:nvPr>
            <p:ph sz="quarter" idx="13"/>
          </p:nvPr>
        </p:nvSpPr>
        <p:spPr>
          <a:xfrm>
            <a:off x="215900" y="1592263"/>
            <a:ext cx="1116013" cy="4608512"/>
          </a:xfrm>
        </p:spPr>
        <p:txBody>
          <a:bodyPr vert="horz" lIns="0" tIns="36000" rIns="0" bIns="0" numCol="1" spcCol="396000" rtlCol="0">
            <a:noAutofit/>
          </a:bodyPr>
          <a:lstStyle>
            <a:lvl1pPr>
              <a:defRPr lang="de-DE" sz="900" kern="1200" dirty="0" smtClean="0">
                <a:solidFill>
                  <a:schemeClr val="tx1"/>
                </a:solidFill>
                <a:latin typeface="Arial" pitchFamily="34" charset="0"/>
                <a:ea typeface="+mn-ea"/>
                <a:cs typeface="Arial" pitchFamily="34" charset="0"/>
              </a:defRPr>
            </a:lvl1pPr>
          </a:lstStyle>
          <a:p>
            <a:pPr marL="0" lvl="0" indent="0" algn="l" defTabSz="914400" rtl="0" eaLnBrk="1" latinLnBrk="0" hangingPunct="1">
              <a:spcBef>
                <a:spcPct val="20000"/>
              </a:spcBef>
              <a:buClr>
                <a:schemeClr val="accent2"/>
              </a:buClr>
              <a:buFont typeface="+mj-lt"/>
              <a:buNone/>
            </a:pPr>
            <a:r>
              <a:rPr lang="en-US" smtClean="0"/>
              <a:t>Click to edit Master text styles</a:t>
            </a:r>
          </a:p>
        </p:txBody>
      </p:sp>
      <p:sp>
        <p:nvSpPr>
          <p:cNvPr id="7" name="Textfeld 6"/>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Tree>
    <p:extLst>
      <p:ext uri="{BB962C8B-B14F-4D97-AF65-F5344CB8AC3E}">
        <p14:creationId xmlns:p14="http://schemas.microsoft.com/office/powerpoint/2010/main" val="2502162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hpContentSlideFooter"/>
          <p:cNvSpPr>
            <a:spLocks noGrp="1" noChangeArrowheads="1"/>
          </p:cNvSpPr>
          <p:nvPr>
            <p:ph type="ftr" sz="quarter" idx="10"/>
          </p:nvPr>
        </p:nvSpPr>
        <p:spPr>
          <a:ln/>
        </p:spPr>
        <p:txBody>
          <a:bodyPr/>
          <a:lstStyle>
            <a:lvl1pPr>
              <a:defRPr/>
            </a:lvl1pPr>
          </a:lstStyle>
          <a:p>
            <a:pPr>
              <a:defRPr/>
            </a:pPr>
            <a:endParaRPr lang="en-US"/>
          </a:p>
          <a:p>
            <a:pPr>
              <a:defRPr/>
            </a:pPr>
            <a:r>
              <a:rPr lang="en-US"/>
              <a:t>© ABB Group </a:t>
            </a:r>
          </a:p>
          <a:p>
            <a:pPr>
              <a:defRPr/>
            </a:pPr>
            <a:fld id="{64FFEC5F-821C-4238-9EEB-7D2023E5374D}" type="datetime4">
              <a:rPr lang="en-US"/>
              <a:pPr>
                <a:defRPr/>
              </a:pPr>
              <a:t>November 14, 2013</a:t>
            </a:fld>
            <a:r>
              <a:rPr lang="en-US"/>
              <a:t> | Slide </a:t>
            </a:r>
            <a:fld id="{06F4E9F8-7F20-4331-9F67-D9E856406D60}"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movie 16:9">
    <p:spTree>
      <p:nvGrpSpPr>
        <p:cNvPr id="1" name=""/>
        <p:cNvGrpSpPr/>
        <p:nvPr/>
      </p:nvGrpSpPr>
      <p:grpSpPr>
        <a:xfrm>
          <a:off x="0" y="0"/>
          <a:ext cx="0" cy="0"/>
          <a:chOff x="0" y="0"/>
          <a:chExt cx="0" cy="0"/>
        </a:xfrm>
      </p:grpSpPr>
      <p:sp>
        <p:nvSpPr>
          <p:cNvPr id="7" name="Inhaltsplatzhalter 2"/>
          <p:cNvSpPr>
            <a:spLocks noGrp="1"/>
          </p:cNvSpPr>
          <p:nvPr>
            <p:ph idx="1"/>
          </p:nvPr>
        </p:nvSpPr>
        <p:spPr>
          <a:xfrm>
            <a:off x="0" y="1592262"/>
            <a:ext cx="9144000" cy="5265737"/>
          </a:xfrm>
          <a:solidFill>
            <a:schemeClr val="bg2"/>
          </a:solidFill>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4" name="Rechteck 3"/>
          <p:cNvSpPr/>
          <p:nvPr userDrawn="1"/>
        </p:nvSpPr>
        <p:spPr>
          <a:xfrm>
            <a:off x="0" y="0"/>
            <a:ext cx="9144000" cy="159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Tree>
    <p:extLst>
      <p:ext uri="{BB962C8B-B14F-4D97-AF65-F5344CB8AC3E}">
        <p14:creationId xmlns:p14="http://schemas.microsoft.com/office/powerpoint/2010/main" val="165671631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movie 4:3">
    <p:spTree>
      <p:nvGrpSpPr>
        <p:cNvPr id="1" name=""/>
        <p:cNvGrpSpPr/>
        <p:nvPr/>
      </p:nvGrpSpPr>
      <p:grpSpPr>
        <a:xfrm>
          <a:off x="0" y="0"/>
          <a:ext cx="0" cy="0"/>
          <a:chOff x="0" y="0"/>
          <a:chExt cx="0" cy="0"/>
        </a:xfrm>
      </p:grpSpPr>
      <p:sp>
        <p:nvSpPr>
          <p:cNvPr id="7" name="Inhaltsplatzhalter 2"/>
          <p:cNvSpPr>
            <a:spLocks noGrp="1"/>
          </p:cNvSpPr>
          <p:nvPr>
            <p:ph idx="1"/>
          </p:nvPr>
        </p:nvSpPr>
        <p:spPr>
          <a:xfrm>
            <a:off x="0" y="0"/>
            <a:ext cx="9144000" cy="6857999"/>
          </a:xfrm>
          <a:solidFill>
            <a:schemeClr val="bg2"/>
          </a:solidFill>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Tree>
    <p:extLst>
      <p:ext uri="{BB962C8B-B14F-4D97-AF65-F5344CB8AC3E}">
        <p14:creationId xmlns:p14="http://schemas.microsoft.com/office/powerpoint/2010/main" val="271178685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14339" name="Rectangle 3"/>
          <p:cNvSpPr>
            <a:spLocks noChangeArrowheads="1"/>
          </p:cNvSpPr>
          <p:nvPr/>
        </p:nvSpPr>
        <p:spPr bwMode="auto">
          <a:xfrm>
            <a:off x="0" y="0"/>
            <a:ext cx="9144000" cy="6858000"/>
          </a:xfrm>
          <a:prstGeom prst="rect">
            <a:avLst/>
          </a:prstGeom>
          <a:noFill/>
          <a:ln w="9525" algn="ctr">
            <a:noFill/>
            <a:miter lim="800000"/>
            <a:headEnd/>
            <a:tailEnd/>
          </a:ln>
          <a:effectLst/>
        </p:spPr>
        <p:txBody>
          <a:bodyPr vert="horz" wrap="none" lIns="0" tIns="0" rIns="0" bIns="0" numCol="1" anchor="ctr" anchorCtr="0" compatLnSpc="1">
            <a:prstTxWarp prst="textNoShape">
              <a:avLst/>
            </a:prstTxWarp>
          </a:bodyPr>
          <a:lstStyle/>
          <a:p>
            <a:pPr fontAlgn="auto">
              <a:spcBef>
                <a:spcPts val="0"/>
              </a:spcBef>
              <a:spcAft>
                <a:spcPts val="0"/>
              </a:spcAft>
              <a:buClrTx/>
              <a:buSzTx/>
              <a:buFontTx/>
              <a:buNone/>
            </a:pPr>
            <a:endParaRPr lang="de-DE">
              <a:latin typeface="Arial"/>
            </a:endParaRPr>
          </a:p>
        </p:txBody>
      </p:sp>
      <p:sp>
        <p:nvSpPr>
          <p:cNvPr id="5" name="Rechteck 4"/>
          <p:cNvSpPr/>
          <p:nvPr userDrawn="1"/>
        </p:nvSpPr>
        <p:spPr>
          <a:xfrm>
            <a:off x="7667625" y="6200775"/>
            <a:ext cx="1476375" cy="657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80975" algn="ctr" fontAlgn="auto">
              <a:spcBef>
                <a:spcPts val="0"/>
              </a:spcBef>
              <a:spcAft>
                <a:spcPts val="0"/>
              </a:spcAft>
              <a:buClr>
                <a:srgbClr val="005ADE"/>
              </a:buClr>
              <a:buSzTx/>
            </a:pPr>
            <a:endParaRPr lang="de-DE" dirty="0" smtClean="0">
              <a:solidFill>
                <a:srgbClr val="000000"/>
              </a:solidFill>
            </a:endParaRPr>
          </a:p>
        </p:txBody>
      </p:sp>
      <p:grpSp>
        <p:nvGrpSpPr>
          <p:cNvPr id="5122" name="Group 2"/>
          <p:cNvGrpSpPr>
            <a:grpSpLocks/>
          </p:cNvGrpSpPr>
          <p:nvPr userDrawn="1"/>
        </p:nvGrpSpPr>
        <p:grpSpPr bwMode="auto">
          <a:xfrm>
            <a:off x="0" y="0"/>
            <a:ext cx="9144000" cy="6858000"/>
            <a:chOff x="0" y="0"/>
            <a:chExt cx="5760" cy="4320"/>
          </a:xfrm>
        </p:grpSpPr>
        <p:sp>
          <p:nvSpPr>
            <p:cNvPr id="5123" name="Rectangle 3"/>
            <p:cNvSpPr>
              <a:spLocks noChangeArrowheads="1"/>
            </p:cNvSpPr>
            <p:nvPr/>
          </p:nvSpPr>
          <p:spPr bwMode="auto">
            <a:xfrm>
              <a:off x="0" y="0"/>
              <a:ext cx="5760" cy="4320"/>
            </a:xfrm>
            <a:prstGeom prst="rect">
              <a:avLst/>
            </a:prstGeom>
            <a:noFill/>
            <a:ln w="9525" algn="ctr">
              <a:noFill/>
              <a:miter lim="800000"/>
              <a:headEnd/>
              <a:tailEnd/>
            </a:ln>
            <a:effectLst/>
          </p:spPr>
          <p:txBody>
            <a:bodyPr vert="horz" wrap="none" lIns="0" tIns="0" rIns="0" bIns="0" numCol="1" anchor="ctr" anchorCtr="0" compatLnSpc="1">
              <a:prstTxWarp prst="textNoShape">
                <a:avLst/>
              </a:prstTxWarp>
            </a:bodyPr>
            <a:lstStyle/>
            <a:p>
              <a:pPr fontAlgn="auto">
                <a:spcBef>
                  <a:spcPts val="0"/>
                </a:spcBef>
                <a:spcAft>
                  <a:spcPts val="0"/>
                </a:spcAft>
                <a:buClrTx/>
                <a:buSzTx/>
                <a:buFontTx/>
                <a:buNone/>
              </a:pPr>
              <a:endParaRPr lang="de-DE">
                <a:latin typeface="Arial"/>
              </a:endParaRPr>
            </a:p>
          </p:txBody>
        </p:sp>
        <p:pic>
          <p:nvPicPr>
            <p:cNvPr id="5124" name="Picture 4" descr="ABB1ClaimL_rgb300_100mmLIGHT Kopie"/>
            <p:cNvPicPr>
              <a:picLocks noChangeAspect="1" noChangeArrowheads="1"/>
            </p:cNvPicPr>
            <p:nvPr/>
          </p:nvPicPr>
          <p:blipFill>
            <a:blip r:embed="rId2"/>
            <a:srcRect/>
            <a:stretch>
              <a:fillRect/>
            </a:stretch>
          </p:blipFill>
          <p:spPr bwMode="auto">
            <a:xfrm>
              <a:off x="367" y="1660"/>
              <a:ext cx="5031" cy="743"/>
            </a:xfrm>
            <a:prstGeom prst="rect">
              <a:avLst/>
            </a:prstGeom>
            <a:noFill/>
          </p:spPr>
        </p:pic>
      </p:grpSp>
    </p:spTree>
    <p:extLst>
      <p:ext uri="{BB962C8B-B14F-4D97-AF65-F5344CB8AC3E}">
        <p14:creationId xmlns:p14="http://schemas.microsoft.com/office/powerpoint/2010/main" val="78974082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default with picture">
    <p:spTree>
      <p:nvGrpSpPr>
        <p:cNvPr id="1" name=""/>
        <p:cNvGrpSpPr/>
        <p:nvPr/>
      </p:nvGrpSpPr>
      <p:grpSpPr>
        <a:xfrm>
          <a:off x="0" y="0"/>
          <a:ext cx="0" cy="0"/>
          <a:chOff x="0" y="0"/>
          <a:chExt cx="0" cy="0"/>
        </a:xfrm>
      </p:grpSpPr>
      <p:sp>
        <p:nvSpPr>
          <p:cNvPr id="8" name="Rechteck 7"/>
          <p:cNvSpPr/>
          <p:nvPr userDrawn="1"/>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2" name="Titel 1"/>
          <p:cNvSpPr>
            <a:spLocks noGrp="1"/>
          </p:cNvSpPr>
          <p:nvPr>
            <p:ph type="ctrTitle"/>
          </p:nvPr>
        </p:nvSpPr>
        <p:spPr>
          <a:xfrm>
            <a:off x="214313" y="4181485"/>
            <a:ext cx="8712200" cy="2019289"/>
          </a:xfrm>
        </p:spPr>
        <p:txBody>
          <a:bodyPr lIns="144000" tIns="0" rIns="0" bIns="0" anchor="t">
            <a:normAutofit/>
          </a:bodyPr>
          <a:lstStyle>
            <a:lvl1pPr algn="l">
              <a:defRPr sz="4000">
                <a:solidFill>
                  <a:schemeClr val="accent2"/>
                </a:solidFill>
                <a:latin typeface="Arial" pitchFamily="34" charset="0"/>
                <a:cs typeface="Arial" pitchFamily="34"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215900" y="3968750"/>
            <a:ext cx="8712200" cy="216000"/>
          </a:xfrm>
        </p:spPr>
        <p:txBody>
          <a:bodyPr vert="horz" lIns="144000" tIns="0" rIns="0" bIns="0" rtlCol="0" anchor="t">
            <a:normAutofit/>
          </a:bodyPr>
          <a:lstStyle>
            <a:lvl1pPr marL="0" indent="0" algn="l" defTabSz="914400" rtl="0" eaLnBrk="1" latinLnBrk="0" hangingPunct="1">
              <a:spcBef>
                <a:spcPct val="0"/>
              </a:spcBef>
              <a:buNone/>
              <a:defRPr lang="de-DE" sz="1200" b="1" kern="1200" dirty="0" smtClean="0">
                <a:solidFill>
                  <a:schemeClr val="bg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11" name="Textplatzhalter 10"/>
          <p:cNvSpPr>
            <a:spLocks noGrp="1"/>
          </p:cNvSpPr>
          <p:nvPr>
            <p:ph type="body" sz="quarter" idx="11"/>
          </p:nvPr>
        </p:nvSpPr>
        <p:spPr>
          <a:xfrm>
            <a:off x="214313" y="4663687"/>
            <a:ext cx="8713787" cy="1537088"/>
          </a:xfrm>
        </p:spPr>
        <p:txBody>
          <a:bodyPr vert="horz" lIns="144000" tIns="0" rIns="0" bIns="0" rtlCol="0" anchor="t" anchorCtr="0">
            <a:normAutofit/>
          </a:bodyPr>
          <a:lstStyle>
            <a:lvl1pPr algn="l" defTabSz="914400" rtl="0" eaLnBrk="1" latinLnBrk="0" hangingPunct="1">
              <a:spcBef>
                <a:spcPct val="0"/>
              </a:spcBef>
              <a:buNone/>
              <a:defRPr lang="de-DE" sz="4000" kern="1200" dirty="0" smtClean="0">
                <a:solidFill>
                  <a:schemeClr val="accent3"/>
                </a:solidFill>
                <a:latin typeface="Arial" pitchFamily="34" charset="0"/>
                <a:ea typeface="+mj-ea"/>
                <a:cs typeface="Arial" pitchFamily="34" charset="0"/>
              </a:defRPr>
            </a:lvl1pPr>
          </a:lstStyle>
          <a:p>
            <a:pPr lvl="0"/>
            <a:r>
              <a:rPr lang="en-US" smtClean="0"/>
              <a:t>Click to edit Master text styles</a:t>
            </a:r>
          </a:p>
        </p:txBody>
      </p:sp>
      <p:pic>
        <p:nvPicPr>
          <p:cNvPr id="2051"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pic>
        <p:nvPicPr>
          <p:cNvPr id="4" name="Picture 3"/>
          <p:cNvPicPr>
            <a:picLocks noChangeAspect="1" noChangeArrowheads="1"/>
          </p:cNvPicPr>
          <p:nvPr userDrawn="1"/>
        </p:nvPicPr>
        <p:blipFill>
          <a:blip r:embed="rId3"/>
          <a:srcRect/>
          <a:stretch>
            <a:fillRect/>
          </a:stretch>
        </p:blipFill>
        <p:spPr bwMode="auto">
          <a:xfrm>
            <a:off x="214313" y="225425"/>
            <a:ext cx="8713787" cy="3602038"/>
          </a:xfrm>
          <a:prstGeom prst="rect">
            <a:avLst/>
          </a:prstGeom>
          <a:noFill/>
        </p:spPr>
      </p:pic>
      <p:sp>
        <p:nvSpPr>
          <p:cNvPr id="9" name="Textfeld 7"/>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dirty="0" smtClean="0">
              <a:latin typeface="Arial" pitchFamily="34" charset="0"/>
              <a:cs typeface="Arial" pitchFamily="34" charset="0"/>
            </a:endParaRPr>
          </a:p>
        </p:txBody>
      </p:sp>
    </p:spTree>
    <p:extLst>
      <p:ext uri="{BB962C8B-B14F-4D97-AF65-F5344CB8AC3E}">
        <p14:creationId xmlns:p14="http://schemas.microsoft.com/office/powerpoint/2010/main" val="2109194073"/>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default">
    <p:spTree>
      <p:nvGrpSpPr>
        <p:cNvPr id="1" name=""/>
        <p:cNvGrpSpPr/>
        <p:nvPr/>
      </p:nvGrpSpPr>
      <p:grpSpPr>
        <a:xfrm>
          <a:off x="0" y="0"/>
          <a:ext cx="0" cy="0"/>
          <a:chOff x="0" y="0"/>
          <a:chExt cx="0" cy="0"/>
        </a:xfrm>
      </p:grpSpPr>
      <p:sp>
        <p:nvSpPr>
          <p:cNvPr id="8" name="Rechteck 7"/>
          <p:cNvSpPr/>
          <p:nvPr userDrawn="1"/>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2" name="Titel 1"/>
          <p:cNvSpPr>
            <a:spLocks noGrp="1"/>
          </p:cNvSpPr>
          <p:nvPr>
            <p:ph type="ctrTitle"/>
          </p:nvPr>
        </p:nvSpPr>
        <p:spPr>
          <a:xfrm>
            <a:off x="215900" y="4181485"/>
            <a:ext cx="8712200" cy="2019289"/>
          </a:xfrm>
        </p:spPr>
        <p:txBody>
          <a:bodyPr lIns="144000" tIns="0" rIns="0" bIns="0" anchor="t">
            <a:normAutofit/>
          </a:bodyPr>
          <a:lstStyle>
            <a:lvl1pPr algn="l">
              <a:defRPr sz="4000">
                <a:solidFill>
                  <a:schemeClr val="accent2"/>
                </a:solidFill>
                <a:latin typeface="Arial" pitchFamily="34" charset="0"/>
                <a:cs typeface="Arial" pitchFamily="34"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215900" y="3968750"/>
            <a:ext cx="8712200" cy="216000"/>
          </a:xfrm>
        </p:spPr>
        <p:txBody>
          <a:bodyPr vert="horz" lIns="144000" tIns="0" rIns="0" bIns="0" rtlCol="0" anchor="t">
            <a:normAutofit/>
          </a:bodyPr>
          <a:lstStyle>
            <a:lvl1pPr marL="0" indent="0" algn="l" defTabSz="914400" rtl="0" eaLnBrk="1" latinLnBrk="0" hangingPunct="1">
              <a:spcBef>
                <a:spcPct val="0"/>
              </a:spcBef>
              <a:buNone/>
              <a:defRPr lang="de-DE" sz="1200" b="1" kern="1200" dirty="0" smtClean="0">
                <a:solidFill>
                  <a:schemeClr val="bg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pic>
        <p:nvPicPr>
          <p:cNvPr id="3075"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
        <p:nvSpPr>
          <p:cNvPr id="10" name="Bildplatzhalter 9"/>
          <p:cNvSpPr>
            <a:spLocks noGrp="1"/>
          </p:cNvSpPr>
          <p:nvPr>
            <p:ph type="pic" sz="quarter" idx="12"/>
          </p:nvPr>
        </p:nvSpPr>
        <p:spPr>
          <a:xfrm>
            <a:off x="214314" y="225426"/>
            <a:ext cx="8702674" cy="3598862"/>
          </a:xfrm>
        </p:spPr>
        <p:txBody>
          <a:bodyPr/>
          <a:lstStyle/>
          <a:p>
            <a:r>
              <a:rPr lang="en-US" smtClean="0"/>
              <a:t>Click icon to add picture</a:t>
            </a:r>
            <a:endParaRPr lang="de-DE"/>
          </a:p>
        </p:txBody>
      </p:sp>
      <p:sp>
        <p:nvSpPr>
          <p:cNvPr id="9" name="Textplatzhalter 10"/>
          <p:cNvSpPr>
            <a:spLocks noGrp="1"/>
          </p:cNvSpPr>
          <p:nvPr>
            <p:ph type="body" sz="quarter" idx="11"/>
          </p:nvPr>
        </p:nvSpPr>
        <p:spPr>
          <a:xfrm>
            <a:off x="214313" y="4663687"/>
            <a:ext cx="8713787" cy="1537088"/>
          </a:xfrm>
        </p:spPr>
        <p:txBody>
          <a:bodyPr vert="horz" lIns="144000" tIns="0" rIns="0" bIns="0" rtlCol="0" anchor="t" anchorCtr="0">
            <a:normAutofit/>
          </a:bodyPr>
          <a:lstStyle>
            <a:lvl1pPr algn="l" defTabSz="914400" rtl="0" eaLnBrk="1" latinLnBrk="0" hangingPunct="1">
              <a:spcBef>
                <a:spcPct val="0"/>
              </a:spcBef>
              <a:buNone/>
              <a:defRPr lang="de-DE" sz="4000" kern="1200" dirty="0" smtClean="0">
                <a:solidFill>
                  <a:schemeClr val="accent3"/>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86228516"/>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without picture">
    <p:spTree>
      <p:nvGrpSpPr>
        <p:cNvPr id="1" name=""/>
        <p:cNvGrpSpPr/>
        <p:nvPr/>
      </p:nvGrpSpPr>
      <p:grpSpPr>
        <a:xfrm>
          <a:off x="0" y="0"/>
          <a:ext cx="0" cy="0"/>
          <a:chOff x="0" y="0"/>
          <a:chExt cx="0" cy="0"/>
        </a:xfrm>
      </p:grpSpPr>
      <p:sp>
        <p:nvSpPr>
          <p:cNvPr id="8" name="Rechteck 7"/>
          <p:cNvSpPr/>
          <p:nvPr userDrawn="1"/>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2" name="Titel 1"/>
          <p:cNvSpPr>
            <a:spLocks noGrp="1"/>
          </p:cNvSpPr>
          <p:nvPr>
            <p:ph type="ctrTitle"/>
          </p:nvPr>
        </p:nvSpPr>
        <p:spPr>
          <a:xfrm>
            <a:off x="215900" y="225425"/>
            <a:ext cx="8712200" cy="3970348"/>
          </a:xfrm>
        </p:spPr>
        <p:txBody>
          <a:bodyPr lIns="144000" tIns="144000" rIns="0" bIns="0" anchor="t">
            <a:normAutofit/>
          </a:bodyPr>
          <a:lstStyle>
            <a:lvl1pPr algn="l">
              <a:defRPr sz="4000">
                <a:solidFill>
                  <a:schemeClr val="accent2"/>
                </a:solidFill>
                <a:latin typeface="Arial" pitchFamily="34" charset="0"/>
                <a:cs typeface="Arial" pitchFamily="34"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215899" y="5254650"/>
            <a:ext cx="7451725" cy="190800"/>
          </a:xfrm>
        </p:spPr>
        <p:txBody>
          <a:bodyPr vert="horz" lIns="144000" tIns="0" rIns="0" bIns="0" rtlCol="0" anchor="t">
            <a:normAutofit/>
          </a:bodyPr>
          <a:lstStyle>
            <a:lvl1pPr marL="0" indent="0" algn="l" defTabSz="914400" rtl="0" eaLnBrk="1" latinLnBrk="0" hangingPunct="1">
              <a:spcBef>
                <a:spcPct val="0"/>
              </a:spcBef>
              <a:buNone/>
              <a:defRPr lang="de-DE" sz="1200" b="1" kern="1200" dirty="0" smtClean="0">
                <a:solidFill>
                  <a:schemeClr val="bg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pic>
        <p:nvPicPr>
          <p:cNvPr id="4099"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145590832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with picture">
    <p:spTree>
      <p:nvGrpSpPr>
        <p:cNvPr id="1" name=""/>
        <p:cNvGrpSpPr/>
        <p:nvPr/>
      </p:nvGrpSpPr>
      <p:grpSpPr>
        <a:xfrm>
          <a:off x="0" y="0"/>
          <a:ext cx="0" cy="0"/>
          <a:chOff x="0" y="0"/>
          <a:chExt cx="0" cy="0"/>
        </a:xfrm>
      </p:grpSpPr>
      <p:sp>
        <p:nvSpPr>
          <p:cNvPr id="6" name="Rechteck 5"/>
          <p:cNvSpPr/>
          <p:nvPr userDrawn="1"/>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2" name="Titel 1"/>
          <p:cNvSpPr>
            <a:spLocks noGrp="1"/>
          </p:cNvSpPr>
          <p:nvPr>
            <p:ph type="title"/>
          </p:nvPr>
        </p:nvSpPr>
        <p:spPr>
          <a:xfrm>
            <a:off x="215900" y="4183200"/>
            <a:ext cx="8712200" cy="2017575"/>
          </a:xfrm>
        </p:spPr>
        <p:txBody>
          <a:bodyPr vert="horz" lIns="144000" tIns="0" rIns="0" bIns="0" rtlCol="0" anchor="t" anchorCtr="0">
            <a:normAutofit/>
          </a:bodyPr>
          <a:lstStyle>
            <a:lvl1pPr>
              <a:defRPr kumimoji="0" lang="de-DE" sz="4000" b="0" i="0" u="none" strike="noStrike" kern="1200" cap="none" spc="0" normalizeH="0" baseline="0" noProof="0" dirty="0" smtClean="0">
                <a:ln>
                  <a:noFill/>
                </a:ln>
                <a:solidFill>
                  <a:schemeClr val="accent2"/>
                </a:solidFill>
                <a:effectLst/>
                <a:uLnTx/>
                <a:uFillTx/>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de-DE" dirty="0"/>
          </a:p>
        </p:txBody>
      </p:sp>
      <p:sp>
        <p:nvSpPr>
          <p:cNvPr id="4" name="Bildplatzhalter 9"/>
          <p:cNvSpPr>
            <a:spLocks noGrp="1"/>
          </p:cNvSpPr>
          <p:nvPr>
            <p:ph type="pic" sz="quarter" idx="12"/>
          </p:nvPr>
        </p:nvSpPr>
        <p:spPr>
          <a:xfrm>
            <a:off x="214313" y="225425"/>
            <a:ext cx="8713787" cy="3598863"/>
          </a:xfrm>
        </p:spPr>
        <p:txBody>
          <a:bodyPr/>
          <a:lstStyle/>
          <a:p>
            <a:r>
              <a:rPr lang="en-US" smtClean="0"/>
              <a:t>Click icon to add picture</a:t>
            </a:r>
            <a:endParaRPr lang="de-DE" dirty="0"/>
          </a:p>
        </p:txBody>
      </p:sp>
      <p:sp>
        <p:nvSpPr>
          <p:cNvPr id="7" name="Textplatzhalter 10"/>
          <p:cNvSpPr>
            <a:spLocks noGrp="1"/>
          </p:cNvSpPr>
          <p:nvPr>
            <p:ph type="body" sz="quarter" idx="11"/>
          </p:nvPr>
        </p:nvSpPr>
        <p:spPr>
          <a:xfrm>
            <a:off x="214313" y="4663687"/>
            <a:ext cx="8713787" cy="1537088"/>
          </a:xfrm>
        </p:spPr>
        <p:txBody>
          <a:bodyPr vert="horz" lIns="144000" tIns="0" rIns="0" bIns="0" rtlCol="0" anchor="t" anchorCtr="0">
            <a:normAutofit/>
          </a:bodyPr>
          <a:lstStyle>
            <a:lvl1pPr algn="l" defTabSz="914400" rtl="0" eaLnBrk="1" latinLnBrk="0" hangingPunct="1">
              <a:spcBef>
                <a:spcPct val="0"/>
              </a:spcBef>
              <a:buNone/>
              <a:defRPr lang="de-DE" sz="4000" kern="1200" dirty="0" smtClean="0">
                <a:solidFill>
                  <a:schemeClr val="accent3"/>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922811617"/>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without picture">
    <p:spTree>
      <p:nvGrpSpPr>
        <p:cNvPr id="1" name=""/>
        <p:cNvGrpSpPr/>
        <p:nvPr/>
      </p:nvGrpSpPr>
      <p:grpSpPr>
        <a:xfrm>
          <a:off x="0" y="0"/>
          <a:ext cx="0" cy="0"/>
          <a:chOff x="0" y="0"/>
          <a:chExt cx="0" cy="0"/>
        </a:xfrm>
      </p:grpSpPr>
      <p:sp>
        <p:nvSpPr>
          <p:cNvPr id="3" name="Rechteck 2"/>
          <p:cNvSpPr/>
          <p:nvPr userDrawn="1"/>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2" name="Titel 1"/>
          <p:cNvSpPr>
            <a:spLocks noGrp="1"/>
          </p:cNvSpPr>
          <p:nvPr>
            <p:ph type="title"/>
          </p:nvPr>
        </p:nvSpPr>
        <p:spPr>
          <a:xfrm>
            <a:off x="215900" y="225424"/>
            <a:ext cx="8712200" cy="5975351"/>
          </a:xfrm>
        </p:spPr>
        <p:txBody>
          <a:bodyPr vert="horz" lIns="144000" tIns="144000" rIns="0" bIns="0" rtlCol="0" anchor="t" anchorCtr="0">
            <a:normAutofit/>
          </a:bodyPr>
          <a:lstStyle>
            <a:lvl1pPr algn="l" defTabSz="914400" rtl="0" eaLnBrk="1" latinLnBrk="0" hangingPunct="1">
              <a:spcBef>
                <a:spcPct val="0"/>
              </a:spcBef>
              <a:buNone/>
              <a:defRPr lang="de-DE" sz="4000" kern="1200" dirty="0" smtClean="0">
                <a:solidFill>
                  <a:schemeClr val="accent2"/>
                </a:solidFill>
                <a:latin typeface="Arial" pitchFamily="34" charset="0"/>
                <a:ea typeface="+mj-ea"/>
                <a:cs typeface="Arial" pitchFamily="34" charset="0"/>
              </a:defRPr>
            </a:lvl1pPr>
          </a:lstStyle>
          <a:p>
            <a:r>
              <a:rPr lang="en-US" smtClean="0"/>
              <a:t>Click to edit Master title style</a:t>
            </a:r>
            <a:endParaRPr lang="de-DE" dirty="0"/>
          </a:p>
        </p:txBody>
      </p:sp>
    </p:spTree>
    <p:extLst>
      <p:ext uri="{BB962C8B-B14F-4D97-AF65-F5344CB8AC3E}">
        <p14:creationId xmlns:p14="http://schemas.microsoft.com/office/powerpoint/2010/main" val="1153531679"/>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slide defaul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1127462"/>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4" name="Inhaltsplatzhalter 3"/>
          <p:cNvSpPr>
            <a:spLocks noGrp="1"/>
          </p:cNvSpPr>
          <p:nvPr>
            <p:ph sz="half" idx="2"/>
          </p:nvPr>
        </p:nvSpPr>
        <p:spPr>
          <a:xfrm>
            <a:off x="1476374" y="1592263"/>
            <a:ext cx="6191251" cy="4608512"/>
          </a:xfrm>
        </p:spPr>
        <p:txBody>
          <a:bodyPr>
            <a:normAutofit/>
          </a:bodyPr>
          <a:lstStyle>
            <a:lvl1pPr marL="179388" indent="-179388">
              <a:defRPr sz="1800"/>
            </a:lvl1pPr>
            <a:lvl2pPr>
              <a:defRPr sz="18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Inhaltsplatzhalter 3"/>
          <p:cNvSpPr>
            <a:spLocks noGrp="1"/>
          </p:cNvSpPr>
          <p:nvPr>
            <p:ph sz="half" idx="11"/>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9" name="Textfeld 8"/>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7"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37394442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slide one picture above tex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1127462"/>
          </a:xfrm>
        </p:spPr>
        <p:txBody>
          <a:bodyPr/>
          <a:lstStyle>
            <a:lvl1pPr>
              <a:defRPr/>
            </a:lvl1pPr>
          </a:lstStyle>
          <a:p>
            <a:r>
              <a:rPr lang="en-US" smtClean="0"/>
              <a:t>Click to edit Master title style</a:t>
            </a:r>
            <a:endParaRPr lang="de-DE" dirty="0"/>
          </a:p>
        </p:txBody>
      </p:sp>
      <p:sp>
        <p:nvSpPr>
          <p:cNvPr id="4" name="Inhaltsplatzhalter 3"/>
          <p:cNvSpPr>
            <a:spLocks noGrp="1"/>
          </p:cNvSpPr>
          <p:nvPr>
            <p:ph sz="half" idx="2"/>
          </p:nvPr>
        </p:nvSpPr>
        <p:spPr>
          <a:xfrm>
            <a:off x="1476374" y="1592263"/>
            <a:ext cx="6191251"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0" name="Inhaltsplatzhalter 3"/>
          <p:cNvSpPr>
            <a:spLocks noGrp="1"/>
          </p:cNvSpPr>
          <p:nvPr>
            <p:ph sz="half" idx="10"/>
          </p:nvPr>
        </p:nvSpPr>
        <p:spPr>
          <a:xfrm>
            <a:off x="1476376" y="3968749"/>
            <a:ext cx="6191250" cy="2232025"/>
          </a:xfrm>
        </p:spPr>
        <p:txBody>
          <a:bodyPr>
            <a:normAutofit/>
          </a:bodyPr>
          <a:lstStyle>
            <a:lvl1pPr>
              <a:defRPr sz="1800"/>
            </a:lvl1pPr>
            <a:lvl2pPr>
              <a:defRPr sz="18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Inhaltsplatzhalter 3"/>
          <p:cNvSpPr>
            <a:spLocks noGrp="1"/>
          </p:cNvSpPr>
          <p:nvPr>
            <p:ph sz="half" idx="14"/>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2" name="Textfeld 11"/>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11"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31030524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476375" y="1592263"/>
            <a:ext cx="3019425"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92263"/>
            <a:ext cx="3019425"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hpContentSlideFooter"/>
          <p:cNvSpPr>
            <a:spLocks noGrp="1" noChangeArrowheads="1"/>
          </p:cNvSpPr>
          <p:nvPr>
            <p:ph type="ftr" sz="quarter" idx="10"/>
          </p:nvPr>
        </p:nvSpPr>
        <p:spPr>
          <a:ln/>
        </p:spPr>
        <p:txBody>
          <a:bodyPr/>
          <a:lstStyle>
            <a:lvl1pPr>
              <a:defRPr/>
            </a:lvl1pPr>
          </a:lstStyle>
          <a:p>
            <a:pPr>
              <a:defRPr/>
            </a:pPr>
            <a:endParaRPr lang="en-US"/>
          </a:p>
          <a:p>
            <a:pPr>
              <a:defRPr/>
            </a:pPr>
            <a:r>
              <a:rPr lang="en-US"/>
              <a:t>© ABB Group </a:t>
            </a:r>
          </a:p>
          <a:p>
            <a:pPr>
              <a:defRPr/>
            </a:pPr>
            <a:fld id="{64FFEC5F-821C-4238-9EEB-7D2023E5374D}" type="datetime4">
              <a:rPr lang="en-US"/>
              <a:pPr>
                <a:defRPr/>
              </a:pPr>
              <a:t>November 14, 2013</a:t>
            </a:fld>
            <a:r>
              <a:rPr lang="en-US"/>
              <a:t> | Slide </a:t>
            </a:r>
            <a:fld id="{78D54D96-CA6E-4012-81F2-5D0D5440F54D}"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slide two pictures above tex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lvl1pPr>
              <a:defRPr/>
            </a:lvl1pPr>
          </a:lstStyle>
          <a:p>
            <a:r>
              <a:rPr lang="en-US" smtClean="0"/>
              <a:t>Click to edit Master title style</a:t>
            </a:r>
            <a:endParaRPr lang="de-DE" dirty="0"/>
          </a:p>
        </p:txBody>
      </p:sp>
      <p:sp>
        <p:nvSpPr>
          <p:cNvPr id="4" name="Inhaltsplatzhalter 3"/>
          <p:cNvSpPr>
            <a:spLocks noGrp="1"/>
          </p:cNvSpPr>
          <p:nvPr>
            <p:ph sz="half" idx="2"/>
          </p:nvPr>
        </p:nvSpPr>
        <p:spPr>
          <a:xfrm>
            <a:off x="1476374" y="1592263"/>
            <a:ext cx="3021013"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0" name="Inhaltsplatzhalter 3"/>
          <p:cNvSpPr>
            <a:spLocks noGrp="1"/>
          </p:cNvSpPr>
          <p:nvPr>
            <p:ph sz="half" idx="10"/>
          </p:nvPr>
        </p:nvSpPr>
        <p:spPr>
          <a:xfrm>
            <a:off x="1476376" y="3968749"/>
            <a:ext cx="6191250" cy="2232025"/>
          </a:xfrm>
        </p:spPr>
        <p:txBody>
          <a:bodyPr>
            <a:normAutofit/>
          </a:bodyPr>
          <a:lstStyle>
            <a:lvl1pPr>
              <a:defRPr sz="1800"/>
            </a:lvl1pPr>
            <a:lvl2pPr>
              <a:defRPr sz="18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Inhaltsplatzhalter 3"/>
          <p:cNvSpPr>
            <a:spLocks noGrp="1"/>
          </p:cNvSpPr>
          <p:nvPr>
            <p:ph sz="half" idx="11"/>
          </p:nvPr>
        </p:nvSpPr>
        <p:spPr>
          <a:xfrm>
            <a:off x="4643438" y="1592263"/>
            <a:ext cx="3024187"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9" name="Inhaltsplatzhalter 3"/>
          <p:cNvSpPr>
            <a:spLocks noGrp="1"/>
          </p:cNvSpPr>
          <p:nvPr>
            <p:ph sz="half" idx="14"/>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3" name="Textfeld 12"/>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12"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724706937"/>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slide three pictures above tex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lvl1pPr>
              <a:defRPr/>
            </a:lvl1pPr>
          </a:lstStyle>
          <a:p>
            <a:r>
              <a:rPr lang="en-US" smtClean="0"/>
              <a:t>Click to edit Master title style</a:t>
            </a:r>
            <a:endParaRPr lang="de-DE" dirty="0"/>
          </a:p>
        </p:txBody>
      </p:sp>
      <p:sp>
        <p:nvSpPr>
          <p:cNvPr id="4" name="Inhaltsplatzhalter 3"/>
          <p:cNvSpPr>
            <a:spLocks noGrp="1"/>
          </p:cNvSpPr>
          <p:nvPr>
            <p:ph sz="half" idx="2"/>
          </p:nvPr>
        </p:nvSpPr>
        <p:spPr>
          <a:xfrm>
            <a:off x="1476375" y="1592262"/>
            <a:ext cx="1976400"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0" name="Inhaltsplatzhalter 3"/>
          <p:cNvSpPr>
            <a:spLocks noGrp="1"/>
          </p:cNvSpPr>
          <p:nvPr>
            <p:ph sz="half" idx="10"/>
          </p:nvPr>
        </p:nvSpPr>
        <p:spPr>
          <a:xfrm>
            <a:off x="1476376" y="3968750"/>
            <a:ext cx="6191250" cy="2232024"/>
          </a:xfrm>
        </p:spPr>
        <p:txBody>
          <a:bodyPr>
            <a:normAutofit/>
          </a:bodyPr>
          <a:lstStyle>
            <a:lvl1pPr>
              <a:defRPr sz="1800"/>
            </a:lvl1pPr>
            <a:lvl2pPr>
              <a:defRPr sz="18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Inhaltsplatzhalter 3"/>
          <p:cNvSpPr>
            <a:spLocks noGrp="1"/>
          </p:cNvSpPr>
          <p:nvPr>
            <p:ph sz="half" idx="11"/>
          </p:nvPr>
        </p:nvSpPr>
        <p:spPr>
          <a:xfrm>
            <a:off x="3583800" y="1592263"/>
            <a:ext cx="1976400"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2" name="Inhaltsplatzhalter 3"/>
          <p:cNvSpPr>
            <a:spLocks noGrp="1"/>
          </p:cNvSpPr>
          <p:nvPr>
            <p:ph sz="half" idx="12"/>
          </p:nvPr>
        </p:nvSpPr>
        <p:spPr>
          <a:xfrm>
            <a:off x="5691225" y="1592262"/>
            <a:ext cx="1976400"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9" name="Inhaltsplatzhalter 3"/>
          <p:cNvSpPr>
            <a:spLocks noGrp="1"/>
          </p:cNvSpPr>
          <p:nvPr>
            <p:ph sz="half" idx="14"/>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4" name="Textfeld 13"/>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13" name="Textplatzhalter 7"/>
          <p:cNvSpPr>
            <a:spLocks noGrp="1"/>
          </p:cNvSpPr>
          <p:nvPr>
            <p:ph type="body" sz="quarter" idx="15"/>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9721345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slide two textboxes">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p>
            <a:r>
              <a:rPr lang="en-US" smtClean="0"/>
              <a:t>Click to edit Master title style</a:t>
            </a:r>
            <a:endParaRPr lang="de-DE" dirty="0"/>
          </a:p>
        </p:txBody>
      </p:sp>
      <p:sp>
        <p:nvSpPr>
          <p:cNvPr id="3" name="Inhaltsplatzhalter 2"/>
          <p:cNvSpPr>
            <a:spLocks noGrp="1"/>
          </p:cNvSpPr>
          <p:nvPr>
            <p:ph sz="half" idx="1"/>
          </p:nvPr>
        </p:nvSpPr>
        <p:spPr>
          <a:xfrm>
            <a:off x="1476375" y="1592263"/>
            <a:ext cx="3019424" cy="4608512"/>
          </a:xfrm>
        </p:spPr>
        <p:txBody>
          <a:bodyPr vert="horz" lIns="91440" tIns="45720" rIns="91440" bIns="45720" rtlCol="0">
            <a:normAutofit/>
          </a:bodyPr>
          <a:lstStyle>
            <a:lvl1pPr marL="179388" indent="-179388" algn="l" defTabSz="914400" rtl="0" eaLnBrk="1" latinLnBrk="0" hangingPunct="1">
              <a:spcBef>
                <a:spcPct val="200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Char char="§"/>
              <a:defRPr lang="de-DE" sz="1800" kern="1200" dirty="0" smtClean="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Inhaltsplatzhalter 3"/>
          <p:cNvSpPr>
            <a:spLocks noGrp="1"/>
          </p:cNvSpPr>
          <p:nvPr>
            <p:ph sz="half" idx="2"/>
          </p:nvPr>
        </p:nvSpPr>
        <p:spPr>
          <a:xfrm>
            <a:off x="4643438" y="1592263"/>
            <a:ext cx="3024187" cy="4608511"/>
          </a:xfrm>
        </p:spPr>
        <p:txBody>
          <a:bodyPr vert="horz" lIns="91440" tIns="45720" rIns="91440" bIns="45720" rtlCol="0">
            <a:normAutofit/>
          </a:bodyPr>
          <a:lstStyle>
            <a:lvl1pPr marL="179388" indent="-179388" algn="l" defTabSz="914400" rtl="0" eaLnBrk="1" latinLnBrk="0" hangingPunct="1">
              <a:spcBef>
                <a:spcPct val="200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Char char="§"/>
              <a:defRPr lang="de-DE" sz="1800" kern="1200" dirty="0" smtClean="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Inhaltsplatzhalter 3"/>
          <p:cNvSpPr>
            <a:spLocks noGrp="1"/>
          </p:cNvSpPr>
          <p:nvPr>
            <p:ph sz="half" idx="14"/>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8" name="Textfeld 7"/>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dirty="0" smtClean="0">
              <a:latin typeface="Arial" pitchFamily="34" charset="0"/>
              <a:cs typeface="Arial" pitchFamily="34" charset="0"/>
            </a:endParaRPr>
          </a:p>
        </p:txBody>
      </p:sp>
      <p:sp>
        <p:nvSpPr>
          <p:cNvPr id="10"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0422497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slide two pictures besides tex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p>
            <a:r>
              <a:rPr lang="en-US" smtClean="0"/>
              <a:t>Click to edit Master title style</a:t>
            </a:r>
            <a:endParaRPr lang="de-DE" dirty="0"/>
          </a:p>
        </p:txBody>
      </p:sp>
      <p:sp>
        <p:nvSpPr>
          <p:cNvPr id="4" name="Inhaltsplatzhalter 2"/>
          <p:cNvSpPr>
            <a:spLocks noGrp="1"/>
          </p:cNvSpPr>
          <p:nvPr>
            <p:ph idx="1"/>
          </p:nvPr>
        </p:nvSpPr>
        <p:spPr>
          <a:xfrm>
            <a:off x="1476374" y="1592263"/>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6" name="Inhaltsplatzhalter 2"/>
          <p:cNvSpPr>
            <a:spLocks noGrp="1"/>
          </p:cNvSpPr>
          <p:nvPr>
            <p:ph idx="11"/>
          </p:nvPr>
        </p:nvSpPr>
        <p:spPr>
          <a:xfrm>
            <a:off x="1476374" y="3968750"/>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8" name="Inhaltsplatzhalter 3"/>
          <p:cNvSpPr>
            <a:spLocks noGrp="1"/>
          </p:cNvSpPr>
          <p:nvPr>
            <p:ph sz="half" idx="2"/>
          </p:nvPr>
        </p:nvSpPr>
        <p:spPr>
          <a:xfrm>
            <a:off x="4646612" y="1592263"/>
            <a:ext cx="3021013" cy="4608512"/>
          </a:xfrm>
        </p:spPr>
        <p:txBody>
          <a:bodyPr>
            <a:normAutofit/>
          </a:bodyPr>
          <a:lstStyle>
            <a:lvl1pPr>
              <a:defRPr sz="1800"/>
            </a:lvl1pPr>
            <a:lvl2pPr>
              <a:defRPr sz="18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Inhaltsplatzhalter 3"/>
          <p:cNvSpPr>
            <a:spLocks noGrp="1"/>
          </p:cNvSpPr>
          <p:nvPr>
            <p:ph sz="half" idx="14"/>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9" name="Textfeld 8"/>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12"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899311718"/>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slide four pictures">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p>
            <a:r>
              <a:rPr lang="en-US" smtClean="0"/>
              <a:t>Click to edit Master title style</a:t>
            </a:r>
            <a:endParaRPr lang="de-DE" dirty="0"/>
          </a:p>
        </p:txBody>
      </p:sp>
      <p:sp>
        <p:nvSpPr>
          <p:cNvPr id="4" name="Inhaltsplatzhalter 2"/>
          <p:cNvSpPr>
            <a:spLocks noGrp="1"/>
          </p:cNvSpPr>
          <p:nvPr>
            <p:ph idx="1"/>
          </p:nvPr>
        </p:nvSpPr>
        <p:spPr>
          <a:xfrm>
            <a:off x="1476374" y="1592263"/>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6" name="Inhaltsplatzhalter 2"/>
          <p:cNvSpPr>
            <a:spLocks noGrp="1"/>
          </p:cNvSpPr>
          <p:nvPr>
            <p:ph idx="11"/>
          </p:nvPr>
        </p:nvSpPr>
        <p:spPr>
          <a:xfrm>
            <a:off x="1476374" y="3968750"/>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7" name="Inhaltsplatzhalter 2"/>
          <p:cNvSpPr>
            <a:spLocks noGrp="1"/>
          </p:cNvSpPr>
          <p:nvPr>
            <p:ph idx="12"/>
          </p:nvPr>
        </p:nvSpPr>
        <p:spPr>
          <a:xfrm>
            <a:off x="4643436" y="1592263"/>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10" name="Inhaltsplatzhalter 2"/>
          <p:cNvSpPr>
            <a:spLocks noGrp="1"/>
          </p:cNvSpPr>
          <p:nvPr>
            <p:ph idx="13"/>
          </p:nvPr>
        </p:nvSpPr>
        <p:spPr>
          <a:xfrm>
            <a:off x="4643436" y="3968750"/>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11" name="Inhaltsplatzhalter 3"/>
          <p:cNvSpPr>
            <a:spLocks noGrp="1"/>
          </p:cNvSpPr>
          <p:nvPr>
            <p:ph sz="half" idx="14"/>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4" name="Textfeld 13"/>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13" name="Textplatzhalter 7"/>
          <p:cNvSpPr>
            <a:spLocks noGrp="1"/>
          </p:cNvSpPr>
          <p:nvPr>
            <p:ph type="body" sz="quarter" idx="15"/>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7708230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slide one picture">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p>
            <a:r>
              <a:rPr lang="en-US" smtClean="0"/>
              <a:t>Click to edit Master title style</a:t>
            </a:r>
            <a:endParaRPr lang="de-DE" dirty="0"/>
          </a:p>
        </p:txBody>
      </p:sp>
      <p:sp>
        <p:nvSpPr>
          <p:cNvPr id="7" name="Inhaltsplatzhalter 2"/>
          <p:cNvSpPr>
            <a:spLocks noGrp="1"/>
          </p:cNvSpPr>
          <p:nvPr>
            <p:ph idx="1"/>
          </p:nvPr>
        </p:nvSpPr>
        <p:spPr>
          <a:xfrm>
            <a:off x="215900" y="1592263"/>
            <a:ext cx="8712200" cy="4608512"/>
          </a:xfrm>
        </p:spPr>
        <p:txBody>
          <a:bodyPr/>
          <a:lstStyle>
            <a:lvl1pPr>
              <a:buClr>
                <a:schemeClr val="tx2"/>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9" name="Textfeld 8"/>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8"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53034864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slide two pictures">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p>
            <a:r>
              <a:rPr lang="en-US" smtClean="0"/>
              <a:t>Click to edit Master title style</a:t>
            </a:r>
            <a:endParaRPr lang="de-DE" dirty="0"/>
          </a:p>
        </p:txBody>
      </p:sp>
      <p:sp>
        <p:nvSpPr>
          <p:cNvPr id="7" name="Inhaltsplatzhalter 2"/>
          <p:cNvSpPr>
            <a:spLocks noGrp="1"/>
          </p:cNvSpPr>
          <p:nvPr>
            <p:ph idx="1"/>
          </p:nvPr>
        </p:nvSpPr>
        <p:spPr>
          <a:xfrm>
            <a:off x="215900" y="1592263"/>
            <a:ext cx="4284663" cy="4608512"/>
          </a:xfrm>
        </p:spPr>
        <p:txBody>
          <a:bodyPr/>
          <a:lstStyle>
            <a:lvl1pPr>
              <a:buClr>
                <a:schemeClr val="tx2"/>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9" name="Textfeld 8"/>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8" name="Inhaltsplatzhalter 2"/>
          <p:cNvSpPr>
            <a:spLocks noGrp="1"/>
          </p:cNvSpPr>
          <p:nvPr>
            <p:ph idx="12"/>
          </p:nvPr>
        </p:nvSpPr>
        <p:spPr>
          <a:xfrm>
            <a:off x="4643439" y="1592263"/>
            <a:ext cx="4284662" cy="4608512"/>
          </a:xfrm>
        </p:spPr>
        <p:txBody>
          <a:bodyPr/>
          <a:lstStyle>
            <a:lvl1pPr>
              <a:buClr>
                <a:schemeClr val="tx2"/>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10" name="Textplatzhalter 7"/>
          <p:cNvSpPr>
            <a:spLocks noGrp="1"/>
          </p:cNvSpPr>
          <p:nvPr>
            <p:ph type="body" sz="quarter" idx="13"/>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61840629"/>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slide bar grap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6" name="Diagrammplatzhalter 5"/>
          <p:cNvSpPr>
            <a:spLocks noGrp="1"/>
          </p:cNvSpPr>
          <p:nvPr>
            <p:ph type="chart" sz="quarter" idx="11"/>
          </p:nvPr>
        </p:nvSpPr>
        <p:spPr>
          <a:xfrm>
            <a:off x="1476375" y="2162175"/>
            <a:ext cx="7451725" cy="4038600"/>
          </a:xfrm>
        </p:spPr>
        <p:txBody>
          <a:bodyPr/>
          <a:lstStyle/>
          <a:p>
            <a:r>
              <a:rPr lang="en-US" smtClean="0"/>
              <a:t>Click icon to add chart</a:t>
            </a:r>
            <a:endParaRPr lang="de-DE" dirty="0"/>
          </a:p>
        </p:txBody>
      </p:sp>
      <p:sp>
        <p:nvSpPr>
          <p:cNvPr id="8" name="Textplatzhalter 7"/>
          <p:cNvSpPr>
            <a:spLocks noGrp="1"/>
          </p:cNvSpPr>
          <p:nvPr>
            <p:ph type="body" sz="quarter" idx="12"/>
          </p:nvPr>
        </p:nvSpPr>
        <p:spPr>
          <a:xfrm>
            <a:off x="1476375" y="1581149"/>
            <a:ext cx="7451725" cy="581025"/>
          </a:xfrm>
        </p:spPr>
        <p:txBody>
          <a:bodyPr>
            <a:normAutofit/>
          </a:bodyPr>
          <a:lstStyle>
            <a:lvl1pPr marL="179388" marR="0" indent="-179388" algn="l" defTabSz="914400" rtl="0" eaLnBrk="1" fontAlgn="auto" latinLnBrk="0" hangingPunct="1">
              <a:lnSpc>
                <a:spcPct val="100000"/>
              </a:lnSpc>
              <a:spcBef>
                <a:spcPct val="20000"/>
              </a:spcBef>
              <a:spcAft>
                <a:spcPts val="0"/>
              </a:spcAft>
              <a:buClr>
                <a:schemeClr val="accent1"/>
              </a:buClr>
              <a:buSzTx/>
              <a:buFont typeface="Wingdings" pitchFamily="2" charset="2"/>
              <a:buNone/>
              <a:tabLst/>
              <a:defRPr sz="1400" b="1"/>
            </a:lvl1pPr>
          </a:lstStyle>
          <a:p>
            <a:pPr lvl="0"/>
            <a:r>
              <a:rPr lang="en-US" smtClean="0"/>
              <a:t>Click to edit Master text styles</a:t>
            </a:r>
          </a:p>
        </p:txBody>
      </p:sp>
      <p:sp>
        <p:nvSpPr>
          <p:cNvPr id="11" name="Inhaltsplatzhalter 10"/>
          <p:cNvSpPr>
            <a:spLocks noGrp="1"/>
          </p:cNvSpPr>
          <p:nvPr>
            <p:ph sz="quarter" idx="13"/>
          </p:nvPr>
        </p:nvSpPr>
        <p:spPr>
          <a:xfrm>
            <a:off x="215900" y="1592263"/>
            <a:ext cx="1116013" cy="4608512"/>
          </a:xfrm>
        </p:spPr>
        <p:txBody>
          <a:bodyPr vert="horz" lIns="0" tIns="36000" rIns="0" bIns="0" numCol="1" spcCol="396000" rtlCol="0">
            <a:noAutofit/>
          </a:bodyPr>
          <a:lstStyle>
            <a:lvl1pPr>
              <a:defRPr lang="de-DE" sz="900" kern="1200" dirty="0" smtClean="0">
                <a:solidFill>
                  <a:schemeClr val="tx1"/>
                </a:solidFill>
                <a:latin typeface="Arial" pitchFamily="34" charset="0"/>
                <a:ea typeface="+mn-ea"/>
                <a:cs typeface="Arial" pitchFamily="34" charset="0"/>
              </a:defRPr>
            </a:lvl1pPr>
          </a:lstStyle>
          <a:p>
            <a:pPr marL="0" lvl="0" indent="0" algn="l" defTabSz="914400" rtl="0" eaLnBrk="1" latinLnBrk="0" hangingPunct="1">
              <a:spcBef>
                <a:spcPct val="20000"/>
              </a:spcBef>
              <a:buClr>
                <a:schemeClr val="accent2"/>
              </a:buClr>
              <a:buFont typeface="+mj-lt"/>
              <a:buNone/>
            </a:pPr>
            <a:r>
              <a:rPr lang="en-US" smtClean="0"/>
              <a:t>Click to edit Master text styles</a:t>
            </a:r>
          </a:p>
        </p:txBody>
      </p:sp>
      <p:sp>
        <p:nvSpPr>
          <p:cNvPr id="7" name="Textfeld 6"/>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Tree>
    <p:extLst>
      <p:ext uri="{BB962C8B-B14F-4D97-AF65-F5344CB8AC3E}">
        <p14:creationId xmlns:p14="http://schemas.microsoft.com/office/powerpoint/2010/main" val="5322778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slide movie 16:9">
    <p:spTree>
      <p:nvGrpSpPr>
        <p:cNvPr id="1" name=""/>
        <p:cNvGrpSpPr/>
        <p:nvPr/>
      </p:nvGrpSpPr>
      <p:grpSpPr>
        <a:xfrm>
          <a:off x="0" y="0"/>
          <a:ext cx="0" cy="0"/>
          <a:chOff x="0" y="0"/>
          <a:chExt cx="0" cy="0"/>
        </a:xfrm>
      </p:grpSpPr>
      <p:sp>
        <p:nvSpPr>
          <p:cNvPr id="7" name="Inhaltsplatzhalter 2"/>
          <p:cNvSpPr>
            <a:spLocks noGrp="1"/>
          </p:cNvSpPr>
          <p:nvPr>
            <p:ph idx="1"/>
          </p:nvPr>
        </p:nvSpPr>
        <p:spPr>
          <a:xfrm>
            <a:off x="0" y="1592262"/>
            <a:ext cx="9144000" cy="5265737"/>
          </a:xfrm>
          <a:solidFill>
            <a:schemeClr val="bg2"/>
          </a:solidFill>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4" name="Rechteck 3"/>
          <p:cNvSpPr/>
          <p:nvPr userDrawn="1"/>
        </p:nvSpPr>
        <p:spPr>
          <a:xfrm>
            <a:off x="0" y="0"/>
            <a:ext cx="9144000" cy="159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Tree>
    <p:extLst>
      <p:ext uri="{BB962C8B-B14F-4D97-AF65-F5344CB8AC3E}">
        <p14:creationId xmlns:p14="http://schemas.microsoft.com/office/powerpoint/2010/main" val="2698046059"/>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slide movie 4:3">
    <p:spTree>
      <p:nvGrpSpPr>
        <p:cNvPr id="1" name=""/>
        <p:cNvGrpSpPr/>
        <p:nvPr/>
      </p:nvGrpSpPr>
      <p:grpSpPr>
        <a:xfrm>
          <a:off x="0" y="0"/>
          <a:ext cx="0" cy="0"/>
          <a:chOff x="0" y="0"/>
          <a:chExt cx="0" cy="0"/>
        </a:xfrm>
      </p:grpSpPr>
      <p:sp>
        <p:nvSpPr>
          <p:cNvPr id="7" name="Inhaltsplatzhalter 2"/>
          <p:cNvSpPr>
            <a:spLocks noGrp="1"/>
          </p:cNvSpPr>
          <p:nvPr>
            <p:ph idx="1"/>
          </p:nvPr>
        </p:nvSpPr>
        <p:spPr>
          <a:xfrm>
            <a:off x="0" y="0"/>
            <a:ext cx="9144000" cy="6857999"/>
          </a:xfrm>
          <a:solidFill>
            <a:schemeClr val="bg2"/>
          </a:solidFill>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Tree>
    <p:extLst>
      <p:ext uri="{BB962C8B-B14F-4D97-AF65-F5344CB8AC3E}">
        <p14:creationId xmlns:p14="http://schemas.microsoft.com/office/powerpoint/2010/main" val="141300482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hpContentSlideFooter"/>
          <p:cNvSpPr>
            <a:spLocks noGrp="1" noChangeArrowheads="1"/>
          </p:cNvSpPr>
          <p:nvPr>
            <p:ph type="ftr" sz="quarter" idx="10"/>
          </p:nvPr>
        </p:nvSpPr>
        <p:spPr>
          <a:ln/>
        </p:spPr>
        <p:txBody>
          <a:bodyPr/>
          <a:lstStyle>
            <a:lvl1pPr>
              <a:defRPr/>
            </a:lvl1pPr>
          </a:lstStyle>
          <a:p>
            <a:pPr>
              <a:defRPr/>
            </a:pPr>
            <a:endParaRPr lang="en-US"/>
          </a:p>
          <a:p>
            <a:pPr>
              <a:defRPr/>
            </a:pPr>
            <a:r>
              <a:rPr lang="en-US"/>
              <a:t>© ABB Group </a:t>
            </a:r>
          </a:p>
          <a:p>
            <a:pPr>
              <a:defRPr/>
            </a:pPr>
            <a:fld id="{64FFEC5F-821C-4238-9EEB-7D2023E5374D}" type="datetime4">
              <a:rPr lang="en-US"/>
              <a:pPr>
                <a:defRPr/>
              </a:pPr>
              <a:t>November 14, 2013</a:t>
            </a:fld>
            <a:r>
              <a:rPr lang="en-US"/>
              <a:t> | Slide </a:t>
            </a:r>
            <a:fld id="{44451D17-DDCC-4426-9656-BD5D1D387085}"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14339" name="Rectangle 3"/>
          <p:cNvSpPr>
            <a:spLocks noChangeArrowheads="1"/>
          </p:cNvSpPr>
          <p:nvPr/>
        </p:nvSpPr>
        <p:spPr bwMode="auto">
          <a:xfrm>
            <a:off x="0" y="0"/>
            <a:ext cx="9144000" cy="6858000"/>
          </a:xfrm>
          <a:prstGeom prst="rect">
            <a:avLst/>
          </a:prstGeom>
          <a:noFill/>
          <a:ln w="9525" algn="ctr">
            <a:noFill/>
            <a:miter lim="800000"/>
            <a:headEnd/>
            <a:tailEnd/>
          </a:ln>
          <a:effectLst/>
        </p:spPr>
        <p:txBody>
          <a:bodyPr vert="horz" wrap="none" lIns="0" tIns="0" rIns="0" bIns="0" numCol="1" anchor="ctr" anchorCtr="0" compatLnSpc="1">
            <a:prstTxWarp prst="textNoShape">
              <a:avLst/>
            </a:prstTxWarp>
          </a:bodyPr>
          <a:lstStyle/>
          <a:p>
            <a:pPr fontAlgn="auto">
              <a:spcBef>
                <a:spcPts val="0"/>
              </a:spcBef>
              <a:spcAft>
                <a:spcPts val="0"/>
              </a:spcAft>
              <a:buClrTx/>
              <a:buSzTx/>
              <a:buFontTx/>
              <a:buNone/>
            </a:pPr>
            <a:endParaRPr lang="de-DE">
              <a:latin typeface="Arial"/>
            </a:endParaRPr>
          </a:p>
        </p:txBody>
      </p:sp>
      <p:sp>
        <p:nvSpPr>
          <p:cNvPr id="5" name="Rechteck 4"/>
          <p:cNvSpPr/>
          <p:nvPr userDrawn="1"/>
        </p:nvSpPr>
        <p:spPr>
          <a:xfrm>
            <a:off x="7667625" y="6200775"/>
            <a:ext cx="1476375" cy="657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80975" algn="ctr" fontAlgn="auto">
              <a:spcBef>
                <a:spcPts val="0"/>
              </a:spcBef>
              <a:spcAft>
                <a:spcPts val="0"/>
              </a:spcAft>
              <a:buClr>
                <a:srgbClr val="005ADE"/>
              </a:buClr>
              <a:buSzTx/>
            </a:pPr>
            <a:endParaRPr lang="de-DE" dirty="0" smtClean="0">
              <a:solidFill>
                <a:srgbClr val="000000"/>
              </a:solidFill>
            </a:endParaRPr>
          </a:p>
        </p:txBody>
      </p:sp>
      <p:grpSp>
        <p:nvGrpSpPr>
          <p:cNvPr id="5122" name="Group 2"/>
          <p:cNvGrpSpPr>
            <a:grpSpLocks/>
          </p:cNvGrpSpPr>
          <p:nvPr userDrawn="1"/>
        </p:nvGrpSpPr>
        <p:grpSpPr bwMode="auto">
          <a:xfrm>
            <a:off x="0" y="0"/>
            <a:ext cx="9144000" cy="6858000"/>
            <a:chOff x="0" y="0"/>
            <a:chExt cx="5760" cy="4320"/>
          </a:xfrm>
        </p:grpSpPr>
        <p:sp>
          <p:nvSpPr>
            <p:cNvPr id="5123" name="Rectangle 3"/>
            <p:cNvSpPr>
              <a:spLocks noChangeArrowheads="1"/>
            </p:cNvSpPr>
            <p:nvPr/>
          </p:nvSpPr>
          <p:spPr bwMode="auto">
            <a:xfrm>
              <a:off x="0" y="0"/>
              <a:ext cx="5760" cy="4320"/>
            </a:xfrm>
            <a:prstGeom prst="rect">
              <a:avLst/>
            </a:prstGeom>
            <a:noFill/>
            <a:ln w="9525" algn="ctr">
              <a:noFill/>
              <a:miter lim="800000"/>
              <a:headEnd/>
              <a:tailEnd/>
            </a:ln>
            <a:effectLst/>
          </p:spPr>
          <p:txBody>
            <a:bodyPr vert="horz" wrap="none" lIns="0" tIns="0" rIns="0" bIns="0" numCol="1" anchor="ctr" anchorCtr="0" compatLnSpc="1">
              <a:prstTxWarp prst="textNoShape">
                <a:avLst/>
              </a:prstTxWarp>
            </a:bodyPr>
            <a:lstStyle/>
            <a:p>
              <a:pPr fontAlgn="auto">
                <a:spcBef>
                  <a:spcPts val="0"/>
                </a:spcBef>
                <a:spcAft>
                  <a:spcPts val="0"/>
                </a:spcAft>
                <a:buClrTx/>
                <a:buSzTx/>
                <a:buFontTx/>
                <a:buNone/>
              </a:pPr>
              <a:endParaRPr lang="de-DE">
                <a:latin typeface="Arial"/>
              </a:endParaRPr>
            </a:p>
          </p:txBody>
        </p:sp>
        <p:pic>
          <p:nvPicPr>
            <p:cNvPr id="5124" name="Picture 4" descr="ABB1ClaimL_rgb300_100mmLIGHT Kopie"/>
            <p:cNvPicPr>
              <a:picLocks noChangeAspect="1" noChangeArrowheads="1"/>
            </p:cNvPicPr>
            <p:nvPr/>
          </p:nvPicPr>
          <p:blipFill>
            <a:blip r:embed="rId2"/>
            <a:srcRect/>
            <a:stretch>
              <a:fillRect/>
            </a:stretch>
          </p:blipFill>
          <p:spPr bwMode="auto">
            <a:xfrm>
              <a:off x="367" y="1660"/>
              <a:ext cx="5031" cy="743"/>
            </a:xfrm>
            <a:prstGeom prst="rect">
              <a:avLst/>
            </a:prstGeom>
            <a:noFill/>
          </p:spPr>
        </p:pic>
      </p:grpSp>
    </p:spTree>
    <p:extLst>
      <p:ext uri="{BB962C8B-B14F-4D97-AF65-F5344CB8AC3E}">
        <p14:creationId xmlns:p14="http://schemas.microsoft.com/office/powerpoint/2010/main" val="201135829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default with picture">
    <p:spTree>
      <p:nvGrpSpPr>
        <p:cNvPr id="1" name=""/>
        <p:cNvGrpSpPr/>
        <p:nvPr/>
      </p:nvGrpSpPr>
      <p:grpSpPr>
        <a:xfrm>
          <a:off x="0" y="0"/>
          <a:ext cx="0" cy="0"/>
          <a:chOff x="0" y="0"/>
          <a:chExt cx="0" cy="0"/>
        </a:xfrm>
      </p:grpSpPr>
      <p:sp>
        <p:nvSpPr>
          <p:cNvPr id="8" name="Rechteck 7"/>
          <p:cNvSpPr/>
          <p:nvPr userDrawn="1"/>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2" name="Titel 1"/>
          <p:cNvSpPr>
            <a:spLocks noGrp="1"/>
          </p:cNvSpPr>
          <p:nvPr>
            <p:ph type="ctrTitle"/>
          </p:nvPr>
        </p:nvSpPr>
        <p:spPr>
          <a:xfrm>
            <a:off x="214313" y="4181485"/>
            <a:ext cx="8712200" cy="2019289"/>
          </a:xfrm>
        </p:spPr>
        <p:txBody>
          <a:bodyPr lIns="144000" tIns="0" rIns="0" bIns="0" anchor="t">
            <a:normAutofit/>
          </a:bodyPr>
          <a:lstStyle>
            <a:lvl1pPr algn="l">
              <a:defRPr sz="4000">
                <a:solidFill>
                  <a:schemeClr val="accent2"/>
                </a:solidFill>
                <a:latin typeface="Arial" pitchFamily="34" charset="0"/>
                <a:cs typeface="Arial" pitchFamily="34"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215900" y="3968750"/>
            <a:ext cx="8712200" cy="216000"/>
          </a:xfrm>
        </p:spPr>
        <p:txBody>
          <a:bodyPr vert="horz" lIns="144000" tIns="0" rIns="0" bIns="0" rtlCol="0" anchor="t">
            <a:normAutofit/>
          </a:bodyPr>
          <a:lstStyle>
            <a:lvl1pPr marL="0" indent="0" algn="l" defTabSz="914400" rtl="0" eaLnBrk="1" latinLnBrk="0" hangingPunct="1">
              <a:spcBef>
                <a:spcPct val="0"/>
              </a:spcBef>
              <a:buNone/>
              <a:defRPr lang="de-DE" sz="1200" b="1" kern="1200" dirty="0" smtClean="0">
                <a:solidFill>
                  <a:schemeClr val="bg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11" name="Textplatzhalter 10"/>
          <p:cNvSpPr>
            <a:spLocks noGrp="1"/>
          </p:cNvSpPr>
          <p:nvPr>
            <p:ph type="body" sz="quarter" idx="11"/>
          </p:nvPr>
        </p:nvSpPr>
        <p:spPr>
          <a:xfrm>
            <a:off x="214313" y="4663687"/>
            <a:ext cx="8713787" cy="1537088"/>
          </a:xfrm>
        </p:spPr>
        <p:txBody>
          <a:bodyPr vert="horz" lIns="144000" tIns="0" rIns="0" bIns="0" rtlCol="0" anchor="t" anchorCtr="0">
            <a:normAutofit/>
          </a:bodyPr>
          <a:lstStyle>
            <a:lvl1pPr algn="l" defTabSz="914400" rtl="0" eaLnBrk="1" latinLnBrk="0" hangingPunct="1">
              <a:spcBef>
                <a:spcPct val="0"/>
              </a:spcBef>
              <a:buNone/>
              <a:defRPr lang="de-DE" sz="4000" kern="1200" dirty="0" smtClean="0">
                <a:solidFill>
                  <a:schemeClr val="accent3"/>
                </a:solidFill>
                <a:latin typeface="Arial" pitchFamily="34" charset="0"/>
                <a:ea typeface="+mj-ea"/>
                <a:cs typeface="Arial" pitchFamily="34" charset="0"/>
              </a:defRPr>
            </a:lvl1pPr>
          </a:lstStyle>
          <a:p>
            <a:pPr lvl="0"/>
            <a:r>
              <a:rPr lang="en-US" smtClean="0"/>
              <a:t>Click to edit Master text styles</a:t>
            </a:r>
          </a:p>
        </p:txBody>
      </p:sp>
      <p:pic>
        <p:nvPicPr>
          <p:cNvPr id="2051"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pic>
        <p:nvPicPr>
          <p:cNvPr id="4" name="Picture 3"/>
          <p:cNvPicPr>
            <a:picLocks noChangeAspect="1" noChangeArrowheads="1"/>
          </p:cNvPicPr>
          <p:nvPr userDrawn="1"/>
        </p:nvPicPr>
        <p:blipFill>
          <a:blip r:embed="rId3"/>
          <a:srcRect/>
          <a:stretch>
            <a:fillRect/>
          </a:stretch>
        </p:blipFill>
        <p:spPr bwMode="auto">
          <a:xfrm>
            <a:off x="214313" y="225425"/>
            <a:ext cx="8713787" cy="3602038"/>
          </a:xfrm>
          <a:prstGeom prst="rect">
            <a:avLst/>
          </a:prstGeom>
          <a:noFill/>
        </p:spPr>
      </p:pic>
    </p:spTree>
    <p:extLst>
      <p:ext uri="{BB962C8B-B14F-4D97-AF65-F5344CB8AC3E}">
        <p14:creationId xmlns:p14="http://schemas.microsoft.com/office/powerpoint/2010/main" val="3226542173"/>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default">
    <p:spTree>
      <p:nvGrpSpPr>
        <p:cNvPr id="1" name=""/>
        <p:cNvGrpSpPr/>
        <p:nvPr/>
      </p:nvGrpSpPr>
      <p:grpSpPr>
        <a:xfrm>
          <a:off x="0" y="0"/>
          <a:ext cx="0" cy="0"/>
          <a:chOff x="0" y="0"/>
          <a:chExt cx="0" cy="0"/>
        </a:xfrm>
      </p:grpSpPr>
      <p:sp>
        <p:nvSpPr>
          <p:cNvPr id="8" name="Rechteck 7"/>
          <p:cNvSpPr/>
          <p:nvPr userDrawn="1"/>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2" name="Titel 1"/>
          <p:cNvSpPr>
            <a:spLocks noGrp="1"/>
          </p:cNvSpPr>
          <p:nvPr>
            <p:ph type="ctrTitle"/>
          </p:nvPr>
        </p:nvSpPr>
        <p:spPr>
          <a:xfrm>
            <a:off x="215900" y="4181485"/>
            <a:ext cx="8712200" cy="2019289"/>
          </a:xfrm>
        </p:spPr>
        <p:txBody>
          <a:bodyPr lIns="144000" tIns="0" rIns="0" bIns="0" anchor="t">
            <a:normAutofit/>
          </a:bodyPr>
          <a:lstStyle>
            <a:lvl1pPr algn="l">
              <a:defRPr sz="4000">
                <a:solidFill>
                  <a:schemeClr val="accent2"/>
                </a:solidFill>
                <a:latin typeface="Arial" pitchFamily="34" charset="0"/>
                <a:cs typeface="Arial" pitchFamily="34"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215900" y="3968750"/>
            <a:ext cx="8712200" cy="216000"/>
          </a:xfrm>
        </p:spPr>
        <p:txBody>
          <a:bodyPr vert="horz" lIns="144000" tIns="0" rIns="0" bIns="0" rtlCol="0" anchor="t">
            <a:normAutofit/>
          </a:bodyPr>
          <a:lstStyle>
            <a:lvl1pPr marL="0" indent="0" algn="l" defTabSz="914400" rtl="0" eaLnBrk="1" latinLnBrk="0" hangingPunct="1">
              <a:spcBef>
                <a:spcPct val="0"/>
              </a:spcBef>
              <a:buNone/>
              <a:defRPr lang="de-DE" sz="1200" b="1" kern="1200" dirty="0" smtClean="0">
                <a:solidFill>
                  <a:schemeClr val="bg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pic>
        <p:nvPicPr>
          <p:cNvPr id="3075"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
        <p:nvSpPr>
          <p:cNvPr id="10" name="Bildplatzhalter 9"/>
          <p:cNvSpPr>
            <a:spLocks noGrp="1"/>
          </p:cNvSpPr>
          <p:nvPr>
            <p:ph type="pic" sz="quarter" idx="12"/>
          </p:nvPr>
        </p:nvSpPr>
        <p:spPr>
          <a:xfrm>
            <a:off x="214314" y="225426"/>
            <a:ext cx="8702674" cy="3598862"/>
          </a:xfrm>
        </p:spPr>
        <p:txBody>
          <a:bodyPr/>
          <a:lstStyle/>
          <a:p>
            <a:r>
              <a:rPr lang="en-US" smtClean="0"/>
              <a:t>Click icon to add picture</a:t>
            </a:r>
            <a:endParaRPr lang="de-DE"/>
          </a:p>
        </p:txBody>
      </p:sp>
      <p:sp>
        <p:nvSpPr>
          <p:cNvPr id="9" name="Textplatzhalter 10"/>
          <p:cNvSpPr>
            <a:spLocks noGrp="1"/>
          </p:cNvSpPr>
          <p:nvPr>
            <p:ph type="body" sz="quarter" idx="11"/>
          </p:nvPr>
        </p:nvSpPr>
        <p:spPr>
          <a:xfrm>
            <a:off x="214313" y="4663687"/>
            <a:ext cx="8713787" cy="1537088"/>
          </a:xfrm>
        </p:spPr>
        <p:txBody>
          <a:bodyPr vert="horz" lIns="144000" tIns="0" rIns="0" bIns="0" rtlCol="0" anchor="t" anchorCtr="0">
            <a:normAutofit/>
          </a:bodyPr>
          <a:lstStyle>
            <a:lvl1pPr algn="l" defTabSz="914400" rtl="0" eaLnBrk="1" latinLnBrk="0" hangingPunct="1">
              <a:spcBef>
                <a:spcPct val="0"/>
              </a:spcBef>
              <a:buNone/>
              <a:defRPr lang="de-DE" sz="4000" kern="1200" dirty="0" smtClean="0">
                <a:solidFill>
                  <a:schemeClr val="accent3"/>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718699876"/>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without picture">
    <p:spTree>
      <p:nvGrpSpPr>
        <p:cNvPr id="1" name=""/>
        <p:cNvGrpSpPr/>
        <p:nvPr/>
      </p:nvGrpSpPr>
      <p:grpSpPr>
        <a:xfrm>
          <a:off x="0" y="0"/>
          <a:ext cx="0" cy="0"/>
          <a:chOff x="0" y="0"/>
          <a:chExt cx="0" cy="0"/>
        </a:xfrm>
      </p:grpSpPr>
      <p:sp>
        <p:nvSpPr>
          <p:cNvPr id="8" name="Rechteck 7"/>
          <p:cNvSpPr/>
          <p:nvPr userDrawn="1"/>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2" name="Titel 1"/>
          <p:cNvSpPr>
            <a:spLocks noGrp="1"/>
          </p:cNvSpPr>
          <p:nvPr>
            <p:ph type="ctrTitle"/>
          </p:nvPr>
        </p:nvSpPr>
        <p:spPr>
          <a:xfrm>
            <a:off x="215900" y="225425"/>
            <a:ext cx="8712200" cy="3970348"/>
          </a:xfrm>
        </p:spPr>
        <p:txBody>
          <a:bodyPr lIns="144000" tIns="144000" rIns="0" bIns="0" anchor="t">
            <a:normAutofit/>
          </a:bodyPr>
          <a:lstStyle>
            <a:lvl1pPr algn="l">
              <a:defRPr sz="4000">
                <a:solidFill>
                  <a:schemeClr val="accent2"/>
                </a:solidFill>
                <a:latin typeface="Arial" pitchFamily="34" charset="0"/>
                <a:cs typeface="Arial" pitchFamily="34"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215899" y="5254650"/>
            <a:ext cx="7451725" cy="190800"/>
          </a:xfrm>
        </p:spPr>
        <p:txBody>
          <a:bodyPr vert="horz" lIns="144000" tIns="0" rIns="0" bIns="0" rtlCol="0" anchor="t">
            <a:normAutofit/>
          </a:bodyPr>
          <a:lstStyle>
            <a:lvl1pPr marL="0" indent="0" algn="l" defTabSz="914400" rtl="0" eaLnBrk="1" latinLnBrk="0" hangingPunct="1">
              <a:spcBef>
                <a:spcPct val="0"/>
              </a:spcBef>
              <a:buNone/>
              <a:defRPr lang="de-DE" sz="1200" b="1" kern="1200" dirty="0" smtClean="0">
                <a:solidFill>
                  <a:schemeClr val="bg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pic>
        <p:nvPicPr>
          <p:cNvPr id="4099"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3545650001"/>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slide with picture">
    <p:spTree>
      <p:nvGrpSpPr>
        <p:cNvPr id="1" name=""/>
        <p:cNvGrpSpPr/>
        <p:nvPr/>
      </p:nvGrpSpPr>
      <p:grpSpPr>
        <a:xfrm>
          <a:off x="0" y="0"/>
          <a:ext cx="0" cy="0"/>
          <a:chOff x="0" y="0"/>
          <a:chExt cx="0" cy="0"/>
        </a:xfrm>
      </p:grpSpPr>
      <p:sp>
        <p:nvSpPr>
          <p:cNvPr id="6" name="Rechteck 5"/>
          <p:cNvSpPr/>
          <p:nvPr userDrawn="1"/>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2" name="Titel 1"/>
          <p:cNvSpPr>
            <a:spLocks noGrp="1"/>
          </p:cNvSpPr>
          <p:nvPr>
            <p:ph type="title"/>
          </p:nvPr>
        </p:nvSpPr>
        <p:spPr>
          <a:xfrm>
            <a:off x="215900" y="4183200"/>
            <a:ext cx="8712200" cy="2017575"/>
          </a:xfrm>
        </p:spPr>
        <p:txBody>
          <a:bodyPr vert="horz" lIns="144000" tIns="0" rIns="0" bIns="0" rtlCol="0" anchor="t" anchorCtr="0">
            <a:normAutofit/>
          </a:bodyPr>
          <a:lstStyle>
            <a:lvl1pPr>
              <a:defRPr kumimoji="0" lang="de-DE" sz="4000" b="0" i="0" u="none" strike="noStrike" kern="1200" cap="none" spc="0" normalizeH="0" baseline="0" noProof="0" dirty="0" smtClean="0">
                <a:ln>
                  <a:noFill/>
                </a:ln>
                <a:solidFill>
                  <a:schemeClr val="accent2"/>
                </a:solidFill>
                <a:effectLst/>
                <a:uLnTx/>
                <a:uFillTx/>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de-DE" dirty="0"/>
          </a:p>
        </p:txBody>
      </p:sp>
      <p:sp>
        <p:nvSpPr>
          <p:cNvPr id="4" name="Bildplatzhalter 9"/>
          <p:cNvSpPr>
            <a:spLocks noGrp="1"/>
          </p:cNvSpPr>
          <p:nvPr>
            <p:ph type="pic" sz="quarter" idx="12"/>
          </p:nvPr>
        </p:nvSpPr>
        <p:spPr>
          <a:xfrm>
            <a:off x="214313" y="225425"/>
            <a:ext cx="8713787" cy="3598863"/>
          </a:xfrm>
        </p:spPr>
        <p:txBody>
          <a:bodyPr/>
          <a:lstStyle/>
          <a:p>
            <a:r>
              <a:rPr lang="en-US" smtClean="0"/>
              <a:t>Click icon to add picture</a:t>
            </a:r>
            <a:endParaRPr lang="de-DE" dirty="0"/>
          </a:p>
        </p:txBody>
      </p:sp>
      <p:sp>
        <p:nvSpPr>
          <p:cNvPr id="7" name="Textplatzhalter 10"/>
          <p:cNvSpPr>
            <a:spLocks noGrp="1"/>
          </p:cNvSpPr>
          <p:nvPr>
            <p:ph type="body" sz="quarter" idx="11"/>
          </p:nvPr>
        </p:nvSpPr>
        <p:spPr>
          <a:xfrm>
            <a:off x="214313" y="4663687"/>
            <a:ext cx="8713787" cy="1537088"/>
          </a:xfrm>
        </p:spPr>
        <p:txBody>
          <a:bodyPr vert="horz" lIns="144000" tIns="0" rIns="0" bIns="0" rtlCol="0" anchor="t" anchorCtr="0">
            <a:normAutofit/>
          </a:bodyPr>
          <a:lstStyle>
            <a:lvl1pPr algn="l" defTabSz="914400" rtl="0" eaLnBrk="1" latinLnBrk="0" hangingPunct="1">
              <a:spcBef>
                <a:spcPct val="0"/>
              </a:spcBef>
              <a:buNone/>
              <a:defRPr lang="de-DE" sz="4000" kern="1200" dirty="0" smtClean="0">
                <a:solidFill>
                  <a:schemeClr val="accent3"/>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343325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slide without picture">
    <p:spTree>
      <p:nvGrpSpPr>
        <p:cNvPr id="1" name=""/>
        <p:cNvGrpSpPr/>
        <p:nvPr/>
      </p:nvGrpSpPr>
      <p:grpSpPr>
        <a:xfrm>
          <a:off x="0" y="0"/>
          <a:ext cx="0" cy="0"/>
          <a:chOff x="0" y="0"/>
          <a:chExt cx="0" cy="0"/>
        </a:xfrm>
      </p:grpSpPr>
      <p:sp>
        <p:nvSpPr>
          <p:cNvPr id="3" name="Rechteck 2"/>
          <p:cNvSpPr/>
          <p:nvPr userDrawn="1"/>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2" name="Titel 1"/>
          <p:cNvSpPr>
            <a:spLocks noGrp="1"/>
          </p:cNvSpPr>
          <p:nvPr>
            <p:ph type="title"/>
          </p:nvPr>
        </p:nvSpPr>
        <p:spPr>
          <a:xfrm>
            <a:off x="215900" y="225424"/>
            <a:ext cx="8712200" cy="5975351"/>
          </a:xfrm>
        </p:spPr>
        <p:txBody>
          <a:bodyPr vert="horz" lIns="144000" tIns="144000" rIns="0" bIns="0" rtlCol="0" anchor="t" anchorCtr="0">
            <a:normAutofit/>
          </a:bodyPr>
          <a:lstStyle>
            <a:lvl1pPr algn="l" defTabSz="914400" rtl="0" eaLnBrk="1" latinLnBrk="0" hangingPunct="1">
              <a:spcBef>
                <a:spcPct val="0"/>
              </a:spcBef>
              <a:buNone/>
              <a:defRPr lang="de-DE" sz="4000" kern="1200" dirty="0" smtClean="0">
                <a:solidFill>
                  <a:schemeClr val="accent2"/>
                </a:solidFill>
                <a:latin typeface="Arial" pitchFamily="34" charset="0"/>
                <a:ea typeface="+mj-ea"/>
                <a:cs typeface="Arial" pitchFamily="34" charset="0"/>
              </a:defRPr>
            </a:lvl1pPr>
          </a:lstStyle>
          <a:p>
            <a:r>
              <a:rPr lang="en-US" smtClean="0"/>
              <a:t>Click to edit Master title style</a:t>
            </a:r>
            <a:endParaRPr lang="de-DE" dirty="0"/>
          </a:p>
        </p:txBody>
      </p:sp>
    </p:spTree>
    <p:extLst>
      <p:ext uri="{BB962C8B-B14F-4D97-AF65-F5344CB8AC3E}">
        <p14:creationId xmlns:p14="http://schemas.microsoft.com/office/powerpoint/2010/main" val="24692906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slide defaul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1127462"/>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4" name="Inhaltsplatzhalter 3"/>
          <p:cNvSpPr>
            <a:spLocks noGrp="1"/>
          </p:cNvSpPr>
          <p:nvPr>
            <p:ph sz="half" idx="2"/>
          </p:nvPr>
        </p:nvSpPr>
        <p:spPr>
          <a:xfrm>
            <a:off x="1476374" y="1592263"/>
            <a:ext cx="6191251" cy="4608512"/>
          </a:xfrm>
        </p:spPr>
        <p:txBody>
          <a:bodyPr>
            <a:normAutofit/>
          </a:bodyPr>
          <a:lstStyle>
            <a:lvl1pPr marL="179388" indent="-179388">
              <a:defRPr sz="1800"/>
            </a:lvl1pPr>
            <a:lvl2pPr>
              <a:defRPr sz="18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Inhaltsplatzhalter 3"/>
          <p:cNvSpPr>
            <a:spLocks noGrp="1"/>
          </p:cNvSpPr>
          <p:nvPr>
            <p:ph sz="half" idx="11"/>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9" name="Textfeld 8"/>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a:cs typeface="Arial" pitchFamily="34" charset="0"/>
            </a:endParaRPr>
          </a:p>
          <a:p>
            <a:pPr fontAlgn="auto">
              <a:spcBef>
                <a:spcPts val="0"/>
              </a:spcBef>
              <a:spcAft>
                <a:spcPts val="0"/>
              </a:spcAft>
              <a:buClrTx/>
              <a:buSzTx/>
              <a:buFontTx/>
              <a:buNone/>
            </a:pPr>
            <a:r>
              <a:rPr lang="en-US" sz="600" dirty="0" smtClean="0">
                <a:latin typeface="Arial"/>
                <a:cs typeface="Arial" pitchFamily="34" charset="0"/>
              </a:rPr>
              <a:t>© ABB Group</a:t>
            </a:r>
            <a:endParaRPr lang="de-DE" sz="600" dirty="0" smtClean="0">
              <a:latin typeface="Arial"/>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a:cs typeface="Arial" pitchFamily="34" charset="0"/>
              </a:rPr>
              <a:pPr fontAlgn="auto">
                <a:spcBef>
                  <a:spcPts val="0"/>
                </a:spcBef>
                <a:spcAft>
                  <a:spcPts val="0"/>
                </a:spcAft>
                <a:buClrTx/>
                <a:buSzTx/>
                <a:buFontTx/>
                <a:buNone/>
              </a:pPr>
              <a:t>November 14, 2013</a:t>
            </a:fld>
            <a:r>
              <a:rPr lang="de-DE" sz="600" dirty="0" smtClean="0">
                <a:latin typeface="Arial"/>
                <a:cs typeface="Arial" pitchFamily="34" charset="0"/>
              </a:rPr>
              <a:t> </a:t>
            </a:r>
            <a:r>
              <a:rPr lang="en-US" sz="600" dirty="0" smtClean="0">
                <a:latin typeface="Arial"/>
                <a:cs typeface="Arial" pitchFamily="34" charset="0"/>
              </a:rPr>
              <a:t>| </a:t>
            </a:r>
            <a:r>
              <a:rPr lang="en-US" sz="600" smtClean="0">
                <a:latin typeface="Arial"/>
                <a:cs typeface="Arial" pitchFamily="34" charset="0"/>
              </a:rPr>
              <a:t>Slide </a:t>
            </a:r>
            <a:fld id="{034DB2BE-7F3D-443E-9208-5F2182A8E656}" type="slidenum">
              <a:rPr lang="de-DE" sz="600" smtClean="0">
                <a:latin typeface="Arial"/>
                <a:cs typeface="Arial" pitchFamily="34" charset="0"/>
              </a:rPr>
              <a:pPr fontAlgn="auto">
                <a:spcBef>
                  <a:spcPts val="0"/>
                </a:spcBef>
                <a:spcAft>
                  <a:spcPts val="0"/>
                </a:spcAft>
                <a:buClrTx/>
                <a:buSzTx/>
                <a:buFontTx/>
                <a:buNone/>
              </a:pPr>
              <a:t>‹#›</a:t>
            </a:fld>
            <a:endParaRPr lang="de-DE" sz="600" smtClean="0">
              <a:latin typeface="Arial"/>
              <a:cs typeface="Arial" pitchFamily="34" charset="0"/>
            </a:endParaRPr>
          </a:p>
        </p:txBody>
      </p:sp>
      <p:sp>
        <p:nvSpPr>
          <p:cNvPr id="7"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307442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slide one picture above tex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1127462"/>
          </a:xfrm>
        </p:spPr>
        <p:txBody>
          <a:bodyPr/>
          <a:lstStyle>
            <a:lvl1pPr>
              <a:defRPr/>
            </a:lvl1pPr>
          </a:lstStyle>
          <a:p>
            <a:r>
              <a:rPr lang="en-US" smtClean="0"/>
              <a:t>Click to edit Master title style</a:t>
            </a:r>
            <a:endParaRPr lang="de-DE" dirty="0"/>
          </a:p>
        </p:txBody>
      </p:sp>
      <p:sp>
        <p:nvSpPr>
          <p:cNvPr id="4" name="Inhaltsplatzhalter 3"/>
          <p:cNvSpPr>
            <a:spLocks noGrp="1"/>
          </p:cNvSpPr>
          <p:nvPr>
            <p:ph sz="half" idx="2"/>
          </p:nvPr>
        </p:nvSpPr>
        <p:spPr>
          <a:xfrm>
            <a:off x="1476374" y="1592263"/>
            <a:ext cx="6191251"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0" name="Inhaltsplatzhalter 3"/>
          <p:cNvSpPr>
            <a:spLocks noGrp="1"/>
          </p:cNvSpPr>
          <p:nvPr>
            <p:ph sz="half" idx="10"/>
          </p:nvPr>
        </p:nvSpPr>
        <p:spPr>
          <a:xfrm>
            <a:off x="1476376" y="3968749"/>
            <a:ext cx="6191250" cy="2232025"/>
          </a:xfrm>
        </p:spPr>
        <p:txBody>
          <a:bodyPr>
            <a:normAutofit/>
          </a:bodyPr>
          <a:lstStyle>
            <a:lvl1pPr>
              <a:defRPr sz="1800"/>
            </a:lvl1pPr>
            <a:lvl2pPr>
              <a:defRPr sz="18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Inhaltsplatzhalter 3"/>
          <p:cNvSpPr>
            <a:spLocks noGrp="1"/>
          </p:cNvSpPr>
          <p:nvPr>
            <p:ph sz="half" idx="14"/>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2" name="Textfeld 11"/>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a:cs typeface="Arial" pitchFamily="34" charset="0"/>
            </a:endParaRPr>
          </a:p>
          <a:p>
            <a:pPr fontAlgn="auto">
              <a:spcBef>
                <a:spcPts val="0"/>
              </a:spcBef>
              <a:spcAft>
                <a:spcPts val="0"/>
              </a:spcAft>
              <a:buClrTx/>
              <a:buSzTx/>
              <a:buFontTx/>
              <a:buNone/>
            </a:pPr>
            <a:r>
              <a:rPr lang="en-US" sz="600" dirty="0" smtClean="0">
                <a:latin typeface="Arial"/>
                <a:cs typeface="Arial" pitchFamily="34" charset="0"/>
              </a:rPr>
              <a:t>© ABB Group</a:t>
            </a:r>
            <a:endParaRPr lang="de-DE" sz="600" dirty="0" smtClean="0">
              <a:latin typeface="Arial"/>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a:cs typeface="Arial" pitchFamily="34" charset="0"/>
              </a:rPr>
              <a:pPr fontAlgn="auto">
                <a:spcBef>
                  <a:spcPts val="0"/>
                </a:spcBef>
                <a:spcAft>
                  <a:spcPts val="0"/>
                </a:spcAft>
                <a:buClrTx/>
                <a:buSzTx/>
                <a:buFontTx/>
                <a:buNone/>
              </a:pPr>
              <a:t>November 14, 2013</a:t>
            </a:fld>
            <a:r>
              <a:rPr lang="de-DE" sz="600" dirty="0" smtClean="0">
                <a:latin typeface="Arial"/>
                <a:cs typeface="Arial" pitchFamily="34" charset="0"/>
              </a:rPr>
              <a:t> </a:t>
            </a:r>
            <a:r>
              <a:rPr lang="en-US" sz="600" dirty="0" smtClean="0">
                <a:latin typeface="Arial"/>
                <a:cs typeface="Arial" pitchFamily="34" charset="0"/>
              </a:rPr>
              <a:t>| </a:t>
            </a:r>
            <a:r>
              <a:rPr lang="en-US" sz="600" smtClean="0">
                <a:latin typeface="Arial"/>
                <a:cs typeface="Arial" pitchFamily="34" charset="0"/>
              </a:rPr>
              <a:t>Slide </a:t>
            </a:r>
            <a:fld id="{034DB2BE-7F3D-443E-9208-5F2182A8E656}" type="slidenum">
              <a:rPr lang="de-DE" sz="600" smtClean="0">
                <a:latin typeface="Arial"/>
                <a:cs typeface="Arial" pitchFamily="34" charset="0"/>
              </a:rPr>
              <a:pPr fontAlgn="auto">
                <a:spcBef>
                  <a:spcPts val="0"/>
                </a:spcBef>
                <a:spcAft>
                  <a:spcPts val="0"/>
                </a:spcAft>
                <a:buClrTx/>
                <a:buSzTx/>
                <a:buFontTx/>
                <a:buNone/>
              </a:pPr>
              <a:t>‹#›</a:t>
            </a:fld>
            <a:endParaRPr lang="de-DE" sz="600" smtClean="0">
              <a:latin typeface="Arial"/>
              <a:cs typeface="Arial" pitchFamily="34" charset="0"/>
            </a:endParaRPr>
          </a:p>
        </p:txBody>
      </p:sp>
      <p:sp>
        <p:nvSpPr>
          <p:cNvPr id="11"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97226303"/>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slide two pictures above tex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lvl1pPr>
              <a:defRPr/>
            </a:lvl1pPr>
          </a:lstStyle>
          <a:p>
            <a:r>
              <a:rPr lang="en-US" smtClean="0"/>
              <a:t>Click to edit Master title style</a:t>
            </a:r>
            <a:endParaRPr lang="de-DE" dirty="0"/>
          </a:p>
        </p:txBody>
      </p:sp>
      <p:sp>
        <p:nvSpPr>
          <p:cNvPr id="4" name="Inhaltsplatzhalter 3"/>
          <p:cNvSpPr>
            <a:spLocks noGrp="1"/>
          </p:cNvSpPr>
          <p:nvPr>
            <p:ph sz="half" idx="2"/>
          </p:nvPr>
        </p:nvSpPr>
        <p:spPr>
          <a:xfrm>
            <a:off x="1476374" y="1592263"/>
            <a:ext cx="3021013"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0" name="Inhaltsplatzhalter 3"/>
          <p:cNvSpPr>
            <a:spLocks noGrp="1"/>
          </p:cNvSpPr>
          <p:nvPr>
            <p:ph sz="half" idx="10"/>
          </p:nvPr>
        </p:nvSpPr>
        <p:spPr>
          <a:xfrm>
            <a:off x="1476376" y="3968749"/>
            <a:ext cx="6191250" cy="2232025"/>
          </a:xfrm>
        </p:spPr>
        <p:txBody>
          <a:bodyPr>
            <a:normAutofit/>
          </a:bodyPr>
          <a:lstStyle>
            <a:lvl1pPr>
              <a:defRPr sz="1800"/>
            </a:lvl1pPr>
            <a:lvl2pPr>
              <a:defRPr sz="18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Inhaltsplatzhalter 3"/>
          <p:cNvSpPr>
            <a:spLocks noGrp="1"/>
          </p:cNvSpPr>
          <p:nvPr>
            <p:ph sz="half" idx="11"/>
          </p:nvPr>
        </p:nvSpPr>
        <p:spPr>
          <a:xfrm>
            <a:off x="4643438" y="1592263"/>
            <a:ext cx="3024187"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9" name="Inhaltsplatzhalter 3"/>
          <p:cNvSpPr>
            <a:spLocks noGrp="1"/>
          </p:cNvSpPr>
          <p:nvPr>
            <p:ph sz="half" idx="14"/>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3" name="Textfeld 12"/>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a:cs typeface="Arial" pitchFamily="34" charset="0"/>
            </a:endParaRPr>
          </a:p>
          <a:p>
            <a:pPr fontAlgn="auto">
              <a:spcBef>
                <a:spcPts val="0"/>
              </a:spcBef>
              <a:spcAft>
                <a:spcPts val="0"/>
              </a:spcAft>
              <a:buClrTx/>
              <a:buSzTx/>
              <a:buFontTx/>
              <a:buNone/>
            </a:pPr>
            <a:r>
              <a:rPr lang="en-US" sz="600" dirty="0" smtClean="0">
                <a:latin typeface="Arial"/>
                <a:cs typeface="Arial" pitchFamily="34" charset="0"/>
              </a:rPr>
              <a:t>© ABB Group</a:t>
            </a:r>
            <a:endParaRPr lang="de-DE" sz="600" dirty="0" smtClean="0">
              <a:latin typeface="Arial"/>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a:cs typeface="Arial" pitchFamily="34" charset="0"/>
              </a:rPr>
              <a:pPr fontAlgn="auto">
                <a:spcBef>
                  <a:spcPts val="0"/>
                </a:spcBef>
                <a:spcAft>
                  <a:spcPts val="0"/>
                </a:spcAft>
                <a:buClrTx/>
                <a:buSzTx/>
                <a:buFontTx/>
                <a:buNone/>
              </a:pPr>
              <a:t>November 14, 2013</a:t>
            </a:fld>
            <a:r>
              <a:rPr lang="de-DE" sz="600" dirty="0" smtClean="0">
                <a:latin typeface="Arial"/>
                <a:cs typeface="Arial" pitchFamily="34" charset="0"/>
              </a:rPr>
              <a:t> </a:t>
            </a:r>
            <a:r>
              <a:rPr lang="en-US" sz="600" dirty="0" smtClean="0">
                <a:latin typeface="Arial"/>
                <a:cs typeface="Arial" pitchFamily="34" charset="0"/>
              </a:rPr>
              <a:t>| </a:t>
            </a:r>
            <a:r>
              <a:rPr lang="en-US" sz="600" smtClean="0">
                <a:latin typeface="Arial"/>
                <a:cs typeface="Arial" pitchFamily="34" charset="0"/>
              </a:rPr>
              <a:t>Slide </a:t>
            </a:r>
            <a:fld id="{034DB2BE-7F3D-443E-9208-5F2182A8E656}" type="slidenum">
              <a:rPr lang="de-DE" sz="600" smtClean="0">
                <a:latin typeface="Arial"/>
                <a:cs typeface="Arial" pitchFamily="34" charset="0"/>
              </a:rPr>
              <a:pPr fontAlgn="auto">
                <a:spcBef>
                  <a:spcPts val="0"/>
                </a:spcBef>
                <a:spcAft>
                  <a:spcPts val="0"/>
                </a:spcAft>
                <a:buClrTx/>
                <a:buSzTx/>
                <a:buFontTx/>
                <a:buNone/>
              </a:pPr>
              <a:t>‹#›</a:t>
            </a:fld>
            <a:endParaRPr lang="de-DE" sz="600" smtClean="0">
              <a:latin typeface="Arial"/>
              <a:cs typeface="Arial" pitchFamily="34" charset="0"/>
            </a:endParaRPr>
          </a:p>
        </p:txBody>
      </p:sp>
      <p:sp>
        <p:nvSpPr>
          <p:cNvPr id="12"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92944304"/>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slide three pictures above tex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lvl1pPr>
              <a:defRPr/>
            </a:lvl1pPr>
          </a:lstStyle>
          <a:p>
            <a:r>
              <a:rPr lang="en-US" smtClean="0"/>
              <a:t>Click to edit Master title style</a:t>
            </a:r>
            <a:endParaRPr lang="de-DE" dirty="0"/>
          </a:p>
        </p:txBody>
      </p:sp>
      <p:sp>
        <p:nvSpPr>
          <p:cNvPr id="4" name="Inhaltsplatzhalter 3"/>
          <p:cNvSpPr>
            <a:spLocks noGrp="1"/>
          </p:cNvSpPr>
          <p:nvPr>
            <p:ph sz="half" idx="2"/>
          </p:nvPr>
        </p:nvSpPr>
        <p:spPr>
          <a:xfrm>
            <a:off x="1476375" y="1592262"/>
            <a:ext cx="1976400"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0" name="Inhaltsplatzhalter 3"/>
          <p:cNvSpPr>
            <a:spLocks noGrp="1"/>
          </p:cNvSpPr>
          <p:nvPr>
            <p:ph sz="half" idx="10"/>
          </p:nvPr>
        </p:nvSpPr>
        <p:spPr>
          <a:xfrm>
            <a:off x="1476376" y="3968750"/>
            <a:ext cx="6191250" cy="2232024"/>
          </a:xfrm>
        </p:spPr>
        <p:txBody>
          <a:bodyPr>
            <a:normAutofit/>
          </a:bodyPr>
          <a:lstStyle>
            <a:lvl1pPr>
              <a:defRPr sz="1800"/>
            </a:lvl1pPr>
            <a:lvl2pPr>
              <a:defRPr sz="18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Inhaltsplatzhalter 3"/>
          <p:cNvSpPr>
            <a:spLocks noGrp="1"/>
          </p:cNvSpPr>
          <p:nvPr>
            <p:ph sz="half" idx="11"/>
          </p:nvPr>
        </p:nvSpPr>
        <p:spPr>
          <a:xfrm>
            <a:off x="3583800" y="1592263"/>
            <a:ext cx="1976400"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2" name="Inhaltsplatzhalter 3"/>
          <p:cNvSpPr>
            <a:spLocks noGrp="1"/>
          </p:cNvSpPr>
          <p:nvPr>
            <p:ph sz="half" idx="12"/>
          </p:nvPr>
        </p:nvSpPr>
        <p:spPr>
          <a:xfrm>
            <a:off x="5691225" y="1592262"/>
            <a:ext cx="1976400" cy="2232025"/>
          </a:xfrm>
        </p:spPr>
        <p:txBody>
          <a:bodyPr/>
          <a:lstStyle>
            <a:lvl1pPr>
              <a:buNone/>
              <a:defRPr sz="1800"/>
            </a:lvl1pPr>
            <a:lvl2pPr>
              <a:defRPr sz="1800"/>
            </a:lvl2pPr>
            <a:lvl3pPr>
              <a:defRPr sz="1600"/>
            </a:lvl3pPr>
            <a:lvl4pPr>
              <a:defRPr sz="14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9" name="Inhaltsplatzhalter 3"/>
          <p:cNvSpPr>
            <a:spLocks noGrp="1"/>
          </p:cNvSpPr>
          <p:nvPr>
            <p:ph sz="half" idx="14"/>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4" name="Textfeld 13"/>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a:cs typeface="Arial" pitchFamily="34" charset="0"/>
            </a:endParaRPr>
          </a:p>
          <a:p>
            <a:pPr fontAlgn="auto">
              <a:spcBef>
                <a:spcPts val="0"/>
              </a:spcBef>
              <a:spcAft>
                <a:spcPts val="0"/>
              </a:spcAft>
              <a:buClrTx/>
              <a:buSzTx/>
              <a:buFontTx/>
              <a:buNone/>
            </a:pPr>
            <a:r>
              <a:rPr lang="en-US" sz="600" dirty="0" smtClean="0">
                <a:latin typeface="Arial"/>
                <a:cs typeface="Arial" pitchFamily="34" charset="0"/>
              </a:rPr>
              <a:t>© ABB Group</a:t>
            </a:r>
            <a:endParaRPr lang="de-DE" sz="600" dirty="0" smtClean="0">
              <a:latin typeface="Arial"/>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a:cs typeface="Arial" pitchFamily="34" charset="0"/>
              </a:rPr>
              <a:pPr fontAlgn="auto">
                <a:spcBef>
                  <a:spcPts val="0"/>
                </a:spcBef>
                <a:spcAft>
                  <a:spcPts val="0"/>
                </a:spcAft>
                <a:buClrTx/>
                <a:buSzTx/>
                <a:buFontTx/>
                <a:buNone/>
              </a:pPr>
              <a:t>November 14, 2013</a:t>
            </a:fld>
            <a:r>
              <a:rPr lang="de-DE" sz="600" dirty="0" smtClean="0">
                <a:latin typeface="Arial"/>
                <a:cs typeface="Arial" pitchFamily="34" charset="0"/>
              </a:rPr>
              <a:t> </a:t>
            </a:r>
            <a:r>
              <a:rPr lang="en-US" sz="600" dirty="0" smtClean="0">
                <a:latin typeface="Arial"/>
                <a:cs typeface="Arial" pitchFamily="34" charset="0"/>
              </a:rPr>
              <a:t>| </a:t>
            </a:r>
            <a:r>
              <a:rPr lang="en-US" sz="600" smtClean="0">
                <a:latin typeface="Arial"/>
                <a:cs typeface="Arial" pitchFamily="34" charset="0"/>
              </a:rPr>
              <a:t>Slide </a:t>
            </a:r>
            <a:fld id="{034DB2BE-7F3D-443E-9208-5F2182A8E656}" type="slidenum">
              <a:rPr lang="de-DE" sz="600" smtClean="0">
                <a:latin typeface="Arial"/>
                <a:cs typeface="Arial" pitchFamily="34" charset="0"/>
              </a:rPr>
              <a:pPr fontAlgn="auto">
                <a:spcBef>
                  <a:spcPts val="0"/>
                </a:spcBef>
                <a:spcAft>
                  <a:spcPts val="0"/>
                </a:spcAft>
                <a:buClrTx/>
                <a:buSzTx/>
                <a:buFontTx/>
                <a:buNone/>
              </a:pPr>
              <a:t>‹#›</a:t>
            </a:fld>
            <a:endParaRPr lang="de-DE" sz="600" smtClean="0">
              <a:latin typeface="Arial"/>
              <a:cs typeface="Arial" pitchFamily="34" charset="0"/>
            </a:endParaRPr>
          </a:p>
        </p:txBody>
      </p:sp>
      <p:sp>
        <p:nvSpPr>
          <p:cNvPr id="13" name="Textplatzhalter 7"/>
          <p:cNvSpPr>
            <a:spLocks noGrp="1"/>
          </p:cNvSpPr>
          <p:nvPr>
            <p:ph type="body" sz="quarter" idx="15"/>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700673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hpContentSlideFooter"/>
          <p:cNvSpPr>
            <a:spLocks noGrp="1" noChangeArrowheads="1"/>
          </p:cNvSpPr>
          <p:nvPr>
            <p:ph type="ftr" sz="quarter" idx="10"/>
          </p:nvPr>
        </p:nvSpPr>
        <p:spPr>
          <a:ln/>
        </p:spPr>
        <p:txBody>
          <a:bodyPr/>
          <a:lstStyle>
            <a:lvl1pPr>
              <a:defRPr/>
            </a:lvl1pPr>
          </a:lstStyle>
          <a:p>
            <a:pPr>
              <a:defRPr/>
            </a:pPr>
            <a:endParaRPr lang="en-US"/>
          </a:p>
          <a:p>
            <a:pPr>
              <a:defRPr/>
            </a:pPr>
            <a:r>
              <a:rPr lang="en-US"/>
              <a:t>© ABB Group </a:t>
            </a:r>
          </a:p>
          <a:p>
            <a:pPr>
              <a:defRPr/>
            </a:pPr>
            <a:fld id="{64FFEC5F-821C-4238-9EEB-7D2023E5374D}" type="datetime4">
              <a:rPr lang="en-US"/>
              <a:pPr>
                <a:defRPr/>
              </a:pPr>
              <a:t>November 14, 2013</a:t>
            </a:fld>
            <a:r>
              <a:rPr lang="en-US"/>
              <a:t> | Slide </a:t>
            </a:r>
            <a:fld id="{BC2DD61F-60D4-4AC1-8F0B-8C3B78CE985F}" type="slidenum">
              <a:rPr lang="en-US"/>
              <a:pPr>
                <a:defRPr/>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slide two textboxes">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p>
            <a:r>
              <a:rPr lang="en-US" smtClean="0"/>
              <a:t>Click to edit Master title style</a:t>
            </a:r>
            <a:endParaRPr lang="de-DE" dirty="0"/>
          </a:p>
        </p:txBody>
      </p:sp>
      <p:sp>
        <p:nvSpPr>
          <p:cNvPr id="3" name="Inhaltsplatzhalter 2"/>
          <p:cNvSpPr>
            <a:spLocks noGrp="1"/>
          </p:cNvSpPr>
          <p:nvPr>
            <p:ph sz="half" idx="1"/>
          </p:nvPr>
        </p:nvSpPr>
        <p:spPr>
          <a:xfrm>
            <a:off x="1476375" y="1592263"/>
            <a:ext cx="3019424" cy="4608512"/>
          </a:xfrm>
        </p:spPr>
        <p:txBody>
          <a:bodyPr vert="horz" lIns="91440" tIns="45720" rIns="91440" bIns="45720" rtlCol="0">
            <a:normAutofit/>
          </a:bodyPr>
          <a:lstStyle>
            <a:lvl1pPr marL="179388" indent="-179388" algn="l" defTabSz="914400" rtl="0" eaLnBrk="1" latinLnBrk="0" hangingPunct="1">
              <a:spcBef>
                <a:spcPct val="200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Char char="§"/>
              <a:defRPr lang="de-DE" sz="1800" kern="1200" dirty="0" smtClean="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Inhaltsplatzhalter 3"/>
          <p:cNvSpPr>
            <a:spLocks noGrp="1"/>
          </p:cNvSpPr>
          <p:nvPr>
            <p:ph sz="half" idx="2"/>
          </p:nvPr>
        </p:nvSpPr>
        <p:spPr>
          <a:xfrm>
            <a:off x="4643438" y="1592263"/>
            <a:ext cx="3024187" cy="4608511"/>
          </a:xfrm>
        </p:spPr>
        <p:txBody>
          <a:bodyPr vert="horz" lIns="91440" tIns="45720" rIns="91440" bIns="45720" rtlCol="0">
            <a:normAutofit/>
          </a:bodyPr>
          <a:lstStyle>
            <a:lvl1pPr marL="179388" indent="-179388" algn="l" defTabSz="914400" rtl="0" eaLnBrk="1" latinLnBrk="0" hangingPunct="1">
              <a:spcBef>
                <a:spcPct val="200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Char char="§"/>
              <a:defRPr lang="de-DE" sz="1800" kern="1200" dirty="0" smtClean="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Inhaltsplatzhalter 3"/>
          <p:cNvSpPr>
            <a:spLocks noGrp="1"/>
          </p:cNvSpPr>
          <p:nvPr>
            <p:ph sz="half" idx="14"/>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8" name="Textfeld 7"/>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a:cs typeface="Arial" pitchFamily="34" charset="0"/>
            </a:endParaRPr>
          </a:p>
          <a:p>
            <a:pPr fontAlgn="auto">
              <a:spcBef>
                <a:spcPts val="0"/>
              </a:spcBef>
              <a:spcAft>
                <a:spcPts val="0"/>
              </a:spcAft>
              <a:buClrTx/>
              <a:buSzTx/>
              <a:buFontTx/>
              <a:buNone/>
            </a:pPr>
            <a:r>
              <a:rPr lang="en-US" sz="600" dirty="0" smtClean="0">
                <a:latin typeface="Arial"/>
                <a:cs typeface="Arial" pitchFamily="34" charset="0"/>
              </a:rPr>
              <a:t>© ABB Group</a:t>
            </a:r>
            <a:endParaRPr lang="de-DE" sz="600" dirty="0" smtClean="0">
              <a:latin typeface="Arial"/>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a:cs typeface="Arial" pitchFamily="34" charset="0"/>
              </a:rPr>
              <a:pPr fontAlgn="auto">
                <a:spcBef>
                  <a:spcPts val="0"/>
                </a:spcBef>
                <a:spcAft>
                  <a:spcPts val="0"/>
                </a:spcAft>
                <a:buClrTx/>
                <a:buSzTx/>
                <a:buFontTx/>
                <a:buNone/>
              </a:pPr>
              <a:t>November 14, 2013</a:t>
            </a:fld>
            <a:r>
              <a:rPr lang="de-DE" sz="600" dirty="0" smtClean="0">
                <a:latin typeface="Arial"/>
                <a:cs typeface="Arial" pitchFamily="34" charset="0"/>
              </a:rPr>
              <a:t> </a:t>
            </a:r>
            <a:r>
              <a:rPr lang="en-US" sz="600" dirty="0" smtClean="0">
                <a:latin typeface="Arial"/>
                <a:cs typeface="Arial" pitchFamily="34" charset="0"/>
              </a:rPr>
              <a:t>| </a:t>
            </a:r>
            <a:r>
              <a:rPr lang="en-US" sz="600" smtClean="0">
                <a:latin typeface="Arial"/>
                <a:cs typeface="Arial" pitchFamily="34" charset="0"/>
              </a:rPr>
              <a:t>Slide </a:t>
            </a:r>
            <a:fld id="{034DB2BE-7F3D-443E-9208-5F2182A8E656}" type="slidenum">
              <a:rPr lang="de-DE" sz="600" smtClean="0">
                <a:latin typeface="Arial"/>
                <a:cs typeface="Arial" pitchFamily="34" charset="0"/>
              </a:rPr>
              <a:pPr fontAlgn="auto">
                <a:spcBef>
                  <a:spcPts val="0"/>
                </a:spcBef>
                <a:spcAft>
                  <a:spcPts val="0"/>
                </a:spcAft>
                <a:buClrTx/>
                <a:buSzTx/>
                <a:buFontTx/>
                <a:buNone/>
              </a:pPr>
              <a:t>‹#›</a:t>
            </a:fld>
            <a:endParaRPr lang="de-DE" sz="600" smtClean="0">
              <a:latin typeface="Arial"/>
              <a:cs typeface="Arial" pitchFamily="34" charset="0"/>
            </a:endParaRPr>
          </a:p>
        </p:txBody>
      </p:sp>
      <p:sp>
        <p:nvSpPr>
          <p:cNvPr id="10"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69675674"/>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slide two pictures besides tex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p>
            <a:r>
              <a:rPr lang="en-US" smtClean="0"/>
              <a:t>Click to edit Master title style</a:t>
            </a:r>
            <a:endParaRPr lang="de-DE" dirty="0"/>
          </a:p>
        </p:txBody>
      </p:sp>
      <p:sp>
        <p:nvSpPr>
          <p:cNvPr id="4" name="Inhaltsplatzhalter 2"/>
          <p:cNvSpPr>
            <a:spLocks noGrp="1"/>
          </p:cNvSpPr>
          <p:nvPr>
            <p:ph idx="1"/>
          </p:nvPr>
        </p:nvSpPr>
        <p:spPr>
          <a:xfrm>
            <a:off x="1476374" y="1592263"/>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6" name="Inhaltsplatzhalter 2"/>
          <p:cNvSpPr>
            <a:spLocks noGrp="1"/>
          </p:cNvSpPr>
          <p:nvPr>
            <p:ph idx="11"/>
          </p:nvPr>
        </p:nvSpPr>
        <p:spPr>
          <a:xfrm>
            <a:off x="1476374" y="3968750"/>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8" name="Inhaltsplatzhalter 3"/>
          <p:cNvSpPr>
            <a:spLocks noGrp="1"/>
          </p:cNvSpPr>
          <p:nvPr>
            <p:ph sz="half" idx="2"/>
          </p:nvPr>
        </p:nvSpPr>
        <p:spPr>
          <a:xfrm>
            <a:off x="4646612" y="1592263"/>
            <a:ext cx="3021013" cy="4608512"/>
          </a:xfrm>
        </p:spPr>
        <p:txBody>
          <a:bodyPr>
            <a:normAutofit/>
          </a:bodyPr>
          <a:lstStyle>
            <a:lvl1pPr>
              <a:defRPr sz="1800"/>
            </a:lvl1pPr>
            <a:lvl2pPr>
              <a:defRPr sz="18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Inhaltsplatzhalter 3"/>
          <p:cNvSpPr>
            <a:spLocks noGrp="1"/>
          </p:cNvSpPr>
          <p:nvPr>
            <p:ph sz="half" idx="14"/>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9" name="Textfeld 8"/>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a:cs typeface="Arial" pitchFamily="34" charset="0"/>
            </a:endParaRPr>
          </a:p>
          <a:p>
            <a:pPr fontAlgn="auto">
              <a:spcBef>
                <a:spcPts val="0"/>
              </a:spcBef>
              <a:spcAft>
                <a:spcPts val="0"/>
              </a:spcAft>
              <a:buClrTx/>
              <a:buSzTx/>
              <a:buFontTx/>
              <a:buNone/>
            </a:pPr>
            <a:r>
              <a:rPr lang="en-US" sz="600" dirty="0" smtClean="0">
                <a:latin typeface="Arial"/>
                <a:cs typeface="Arial" pitchFamily="34" charset="0"/>
              </a:rPr>
              <a:t>© ABB Group</a:t>
            </a:r>
            <a:endParaRPr lang="de-DE" sz="600" dirty="0" smtClean="0">
              <a:latin typeface="Arial"/>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a:cs typeface="Arial" pitchFamily="34" charset="0"/>
              </a:rPr>
              <a:pPr fontAlgn="auto">
                <a:spcBef>
                  <a:spcPts val="0"/>
                </a:spcBef>
                <a:spcAft>
                  <a:spcPts val="0"/>
                </a:spcAft>
                <a:buClrTx/>
                <a:buSzTx/>
                <a:buFontTx/>
                <a:buNone/>
              </a:pPr>
              <a:t>November 14, 2013</a:t>
            </a:fld>
            <a:r>
              <a:rPr lang="de-DE" sz="600" dirty="0" smtClean="0">
                <a:latin typeface="Arial"/>
                <a:cs typeface="Arial" pitchFamily="34" charset="0"/>
              </a:rPr>
              <a:t> </a:t>
            </a:r>
            <a:r>
              <a:rPr lang="en-US" sz="600" dirty="0" smtClean="0">
                <a:latin typeface="Arial"/>
                <a:cs typeface="Arial" pitchFamily="34" charset="0"/>
              </a:rPr>
              <a:t>| </a:t>
            </a:r>
            <a:r>
              <a:rPr lang="en-US" sz="600" smtClean="0">
                <a:latin typeface="Arial"/>
                <a:cs typeface="Arial" pitchFamily="34" charset="0"/>
              </a:rPr>
              <a:t>Slide </a:t>
            </a:r>
            <a:fld id="{034DB2BE-7F3D-443E-9208-5F2182A8E656}" type="slidenum">
              <a:rPr lang="de-DE" sz="600" smtClean="0">
                <a:latin typeface="Arial"/>
                <a:cs typeface="Arial" pitchFamily="34" charset="0"/>
              </a:rPr>
              <a:pPr fontAlgn="auto">
                <a:spcBef>
                  <a:spcPts val="0"/>
                </a:spcBef>
                <a:spcAft>
                  <a:spcPts val="0"/>
                </a:spcAft>
                <a:buClrTx/>
                <a:buSzTx/>
                <a:buFontTx/>
                <a:buNone/>
              </a:pPr>
              <a:t>‹#›</a:t>
            </a:fld>
            <a:endParaRPr lang="de-DE" sz="600" smtClean="0">
              <a:latin typeface="Arial"/>
              <a:cs typeface="Arial" pitchFamily="34" charset="0"/>
            </a:endParaRPr>
          </a:p>
        </p:txBody>
      </p:sp>
      <p:sp>
        <p:nvSpPr>
          <p:cNvPr id="12"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86869196"/>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slide four pictures">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p>
            <a:r>
              <a:rPr lang="en-US" smtClean="0"/>
              <a:t>Click to edit Master title style</a:t>
            </a:r>
            <a:endParaRPr lang="de-DE" dirty="0"/>
          </a:p>
        </p:txBody>
      </p:sp>
      <p:sp>
        <p:nvSpPr>
          <p:cNvPr id="4" name="Inhaltsplatzhalter 2"/>
          <p:cNvSpPr>
            <a:spLocks noGrp="1"/>
          </p:cNvSpPr>
          <p:nvPr>
            <p:ph idx="1"/>
          </p:nvPr>
        </p:nvSpPr>
        <p:spPr>
          <a:xfrm>
            <a:off x="1476374" y="1592263"/>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6" name="Inhaltsplatzhalter 2"/>
          <p:cNvSpPr>
            <a:spLocks noGrp="1"/>
          </p:cNvSpPr>
          <p:nvPr>
            <p:ph idx="11"/>
          </p:nvPr>
        </p:nvSpPr>
        <p:spPr>
          <a:xfrm>
            <a:off x="1476374" y="3968750"/>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7" name="Inhaltsplatzhalter 2"/>
          <p:cNvSpPr>
            <a:spLocks noGrp="1"/>
          </p:cNvSpPr>
          <p:nvPr>
            <p:ph idx="12"/>
          </p:nvPr>
        </p:nvSpPr>
        <p:spPr>
          <a:xfrm>
            <a:off x="4643436" y="1592263"/>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10" name="Inhaltsplatzhalter 2"/>
          <p:cNvSpPr>
            <a:spLocks noGrp="1"/>
          </p:cNvSpPr>
          <p:nvPr>
            <p:ph idx="13"/>
          </p:nvPr>
        </p:nvSpPr>
        <p:spPr>
          <a:xfrm>
            <a:off x="4643436" y="3968750"/>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11" name="Inhaltsplatzhalter 3"/>
          <p:cNvSpPr>
            <a:spLocks noGrp="1"/>
          </p:cNvSpPr>
          <p:nvPr>
            <p:ph sz="half" idx="14"/>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4" name="Textfeld 13"/>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a:cs typeface="Arial" pitchFamily="34" charset="0"/>
            </a:endParaRPr>
          </a:p>
          <a:p>
            <a:pPr fontAlgn="auto">
              <a:spcBef>
                <a:spcPts val="0"/>
              </a:spcBef>
              <a:spcAft>
                <a:spcPts val="0"/>
              </a:spcAft>
              <a:buClrTx/>
              <a:buSzTx/>
              <a:buFontTx/>
              <a:buNone/>
            </a:pPr>
            <a:r>
              <a:rPr lang="en-US" sz="600" dirty="0" smtClean="0">
                <a:latin typeface="Arial"/>
                <a:cs typeface="Arial" pitchFamily="34" charset="0"/>
              </a:rPr>
              <a:t>© ABB Group</a:t>
            </a:r>
            <a:endParaRPr lang="de-DE" sz="600" dirty="0" smtClean="0">
              <a:latin typeface="Arial"/>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a:cs typeface="Arial" pitchFamily="34" charset="0"/>
              </a:rPr>
              <a:pPr fontAlgn="auto">
                <a:spcBef>
                  <a:spcPts val="0"/>
                </a:spcBef>
                <a:spcAft>
                  <a:spcPts val="0"/>
                </a:spcAft>
                <a:buClrTx/>
                <a:buSzTx/>
                <a:buFontTx/>
                <a:buNone/>
              </a:pPr>
              <a:t>November 14, 2013</a:t>
            </a:fld>
            <a:r>
              <a:rPr lang="de-DE" sz="600" dirty="0" smtClean="0">
                <a:latin typeface="Arial"/>
                <a:cs typeface="Arial" pitchFamily="34" charset="0"/>
              </a:rPr>
              <a:t> </a:t>
            </a:r>
            <a:r>
              <a:rPr lang="en-US" sz="600" dirty="0" smtClean="0">
                <a:latin typeface="Arial"/>
                <a:cs typeface="Arial" pitchFamily="34" charset="0"/>
              </a:rPr>
              <a:t>| </a:t>
            </a:r>
            <a:r>
              <a:rPr lang="en-US" sz="600" smtClean="0">
                <a:latin typeface="Arial"/>
                <a:cs typeface="Arial" pitchFamily="34" charset="0"/>
              </a:rPr>
              <a:t>Slide </a:t>
            </a:r>
            <a:fld id="{034DB2BE-7F3D-443E-9208-5F2182A8E656}" type="slidenum">
              <a:rPr lang="de-DE" sz="600" smtClean="0">
                <a:latin typeface="Arial"/>
                <a:cs typeface="Arial" pitchFamily="34" charset="0"/>
              </a:rPr>
              <a:pPr fontAlgn="auto">
                <a:spcBef>
                  <a:spcPts val="0"/>
                </a:spcBef>
                <a:spcAft>
                  <a:spcPts val="0"/>
                </a:spcAft>
                <a:buClrTx/>
                <a:buSzTx/>
                <a:buFontTx/>
                <a:buNone/>
              </a:pPr>
              <a:t>‹#›</a:t>
            </a:fld>
            <a:endParaRPr lang="de-DE" sz="600" smtClean="0">
              <a:latin typeface="Arial"/>
              <a:cs typeface="Arial" pitchFamily="34" charset="0"/>
            </a:endParaRPr>
          </a:p>
        </p:txBody>
      </p:sp>
      <p:sp>
        <p:nvSpPr>
          <p:cNvPr id="13" name="Textplatzhalter 7"/>
          <p:cNvSpPr>
            <a:spLocks noGrp="1"/>
          </p:cNvSpPr>
          <p:nvPr>
            <p:ph type="body" sz="quarter" idx="15"/>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8036030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slide one picture">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p>
            <a:r>
              <a:rPr lang="en-US" smtClean="0"/>
              <a:t>Click to edit Master title style</a:t>
            </a:r>
            <a:endParaRPr lang="de-DE" dirty="0"/>
          </a:p>
        </p:txBody>
      </p:sp>
      <p:sp>
        <p:nvSpPr>
          <p:cNvPr id="7" name="Inhaltsplatzhalter 2"/>
          <p:cNvSpPr>
            <a:spLocks noGrp="1"/>
          </p:cNvSpPr>
          <p:nvPr>
            <p:ph idx="1"/>
          </p:nvPr>
        </p:nvSpPr>
        <p:spPr>
          <a:xfrm>
            <a:off x="215900" y="1592263"/>
            <a:ext cx="8712200" cy="4608512"/>
          </a:xfrm>
        </p:spPr>
        <p:txBody>
          <a:bodyPr/>
          <a:lstStyle>
            <a:lvl1pPr>
              <a:buClr>
                <a:schemeClr val="tx2"/>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9" name="Textfeld 8"/>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a:cs typeface="Arial" pitchFamily="34" charset="0"/>
            </a:endParaRPr>
          </a:p>
          <a:p>
            <a:pPr fontAlgn="auto">
              <a:spcBef>
                <a:spcPts val="0"/>
              </a:spcBef>
              <a:spcAft>
                <a:spcPts val="0"/>
              </a:spcAft>
              <a:buClrTx/>
              <a:buSzTx/>
              <a:buFontTx/>
              <a:buNone/>
            </a:pPr>
            <a:r>
              <a:rPr lang="en-US" sz="600" dirty="0" smtClean="0">
                <a:latin typeface="Arial"/>
                <a:cs typeface="Arial" pitchFamily="34" charset="0"/>
              </a:rPr>
              <a:t>© ABB Group</a:t>
            </a:r>
            <a:endParaRPr lang="de-DE" sz="600" dirty="0" smtClean="0">
              <a:latin typeface="Arial"/>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a:cs typeface="Arial" pitchFamily="34" charset="0"/>
              </a:rPr>
              <a:pPr fontAlgn="auto">
                <a:spcBef>
                  <a:spcPts val="0"/>
                </a:spcBef>
                <a:spcAft>
                  <a:spcPts val="0"/>
                </a:spcAft>
                <a:buClrTx/>
                <a:buSzTx/>
                <a:buFontTx/>
                <a:buNone/>
              </a:pPr>
              <a:t>November 14, 2013</a:t>
            </a:fld>
            <a:r>
              <a:rPr lang="de-DE" sz="600" dirty="0" smtClean="0">
                <a:latin typeface="Arial"/>
                <a:cs typeface="Arial" pitchFamily="34" charset="0"/>
              </a:rPr>
              <a:t> </a:t>
            </a:r>
            <a:r>
              <a:rPr lang="en-US" sz="600" dirty="0" smtClean="0">
                <a:latin typeface="Arial"/>
                <a:cs typeface="Arial" pitchFamily="34" charset="0"/>
              </a:rPr>
              <a:t>| </a:t>
            </a:r>
            <a:r>
              <a:rPr lang="en-US" sz="600" smtClean="0">
                <a:latin typeface="Arial"/>
                <a:cs typeface="Arial" pitchFamily="34" charset="0"/>
              </a:rPr>
              <a:t>Slide </a:t>
            </a:r>
            <a:fld id="{034DB2BE-7F3D-443E-9208-5F2182A8E656}" type="slidenum">
              <a:rPr lang="de-DE" sz="600" smtClean="0">
                <a:latin typeface="Arial"/>
                <a:cs typeface="Arial" pitchFamily="34" charset="0"/>
              </a:rPr>
              <a:pPr fontAlgn="auto">
                <a:spcBef>
                  <a:spcPts val="0"/>
                </a:spcBef>
                <a:spcAft>
                  <a:spcPts val="0"/>
                </a:spcAft>
                <a:buClrTx/>
                <a:buSzTx/>
                <a:buFontTx/>
                <a:buNone/>
              </a:pPr>
              <a:t>‹#›</a:t>
            </a:fld>
            <a:endParaRPr lang="de-DE" sz="600" smtClean="0">
              <a:latin typeface="Arial"/>
              <a:cs typeface="Arial" pitchFamily="34" charset="0"/>
            </a:endParaRPr>
          </a:p>
        </p:txBody>
      </p:sp>
      <p:sp>
        <p:nvSpPr>
          <p:cNvPr id="8"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951176332"/>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slide two pictures">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p>
            <a:r>
              <a:rPr lang="en-US" smtClean="0"/>
              <a:t>Click to edit Master title style</a:t>
            </a:r>
            <a:endParaRPr lang="de-DE" dirty="0"/>
          </a:p>
        </p:txBody>
      </p:sp>
      <p:sp>
        <p:nvSpPr>
          <p:cNvPr id="7" name="Inhaltsplatzhalter 2"/>
          <p:cNvSpPr>
            <a:spLocks noGrp="1"/>
          </p:cNvSpPr>
          <p:nvPr>
            <p:ph idx="1"/>
          </p:nvPr>
        </p:nvSpPr>
        <p:spPr>
          <a:xfrm>
            <a:off x="215900" y="1592263"/>
            <a:ext cx="4284663" cy="4608512"/>
          </a:xfrm>
        </p:spPr>
        <p:txBody>
          <a:bodyPr/>
          <a:lstStyle>
            <a:lvl1pPr>
              <a:buClr>
                <a:schemeClr val="tx2"/>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9" name="Textfeld 8"/>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a:cs typeface="Arial" pitchFamily="34" charset="0"/>
            </a:endParaRPr>
          </a:p>
          <a:p>
            <a:pPr fontAlgn="auto">
              <a:spcBef>
                <a:spcPts val="0"/>
              </a:spcBef>
              <a:spcAft>
                <a:spcPts val="0"/>
              </a:spcAft>
              <a:buClrTx/>
              <a:buSzTx/>
              <a:buFontTx/>
              <a:buNone/>
            </a:pPr>
            <a:r>
              <a:rPr lang="en-US" sz="600" dirty="0" smtClean="0">
                <a:latin typeface="Arial"/>
                <a:cs typeface="Arial" pitchFamily="34" charset="0"/>
              </a:rPr>
              <a:t>© ABB Group</a:t>
            </a:r>
            <a:endParaRPr lang="de-DE" sz="600" dirty="0" smtClean="0">
              <a:latin typeface="Arial"/>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a:cs typeface="Arial" pitchFamily="34" charset="0"/>
              </a:rPr>
              <a:pPr fontAlgn="auto">
                <a:spcBef>
                  <a:spcPts val="0"/>
                </a:spcBef>
                <a:spcAft>
                  <a:spcPts val="0"/>
                </a:spcAft>
                <a:buClrTx/>
                <a:buSzTx/>
                <a:buFontTx/>
                <a:buNone/>
              </a:pPr>
              <a:t>November 14, 2013</a:t>
            </a:fld>
            <a:r>
              <a:rPr lang="de-DE" sz="600" dirty="0" smtClean="0">
                <a:latin typeface="Arial"/>
                <a:cs typeface="Arial" pitchFamily="34" charset="0"/>
              </a:rPr>
              <a:t> </a:t>
            </a:r>
            <a:r>
              <a:rPr lang="en-US" sz="600" dirty="0" smtClean="0">
                <a:latin typeface="Arial"/>
                <a:cs typeface="Arial" pitchFamily="34" charset="0"/>
              </a:rPr>
              <a:t>| </a:t>
            </a:r>
            <a:r>
              <a:rPr lang="en-US" sz="600" smtClean="0">
                <a:latin typeface="Arial"/>
                <a:cs typeface="Arial" pitchFamily="34" charset="0"/>
              </a:rPr>
              <a:t>Slide </a:t>
            </a:r>
            <a:fld id="{034DB2BE-7F3D-443E-9208-5F2182A8E656}" type="slidenum">
              <a:rPr lang="de-DE" sz="600" smtClean="0">
                <a:latin typeface="Arial"/>
                <a:cs typeface="Arial" pitchFamily="34" charset="0"/>
              </a:rPr>
              <a:pPr fontAlgn="auto">
                <a:spcBef>
                  <a:spcPts val="0"/>
                </a:spcBef>
                <a:spcAft>
                  <a:spcPts val="0"/>
                </a:spcAft>
                <a:buClrTx/>
                <a:buSzTx/>
                <a:buFontTx/>
                <a:buNone/>
              </a:pPr>
              <a:t>‹#›</a:t>
            </a:fld>
            <a:endParaRPr lang="de-DE" sz="600" smtClean="0">
              <a:latin typeface="Arial"/>
              <a:cs typeface="Arial" pitchFamily="34" charset="0"/>
            </a:endParaRPr>
          </a:p>
        </p:txBody>
      </p:sp>
      <p:sp>
        <p:nvSpPr>
          <p:cNvPr id="8" name="Inhaltsplatzhalter 2"/>
          <p:cNvSpPr>
            <a:spLocks noGrp="1"/>
          </p:cNvSpPr>
          <p:nvPr>
            <p:ph idx="12"/>
          </p:nvPr>
        </p:nvSpPr>
        <p:spPr>
          <a:xfrm>
            <a:off x="4643439" y="1592263"/>
            <a:ext cx="4284662" cy="4608512"/>
          </a:xfrm>
        </p:spPr>
        <p:txBody>
          <a:bodyPr/>
          <a:lstStyle>
            <a:lvl1pPr>
              <a:buClr>
                <a:schemeClr val="tx2"/>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10" name="Textplatzhalter 7"/>
          <p:cNvSpPr>
            <a:spLocks noGrp="1"/>
          </p:cNvSpPr>
          <p:nvPr>
            <p:ph type="body" sz="quarter" idx="13"/>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10221602"/>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slide bar grap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6" name="Diagrammplatzhalter 5"/>
          <p:cNvSpPr>
            <a:spLocks noGrp="1"/>
          </p:cNvSpPr>
          <p:nvPr>
            <p:ph type="chart" sz="quarter" idx="11"/>
          </p:nvPr>
        </p:nvSpPr>
        <p:spPr>
          <a:xfrm>
            <a:off x="1476375" y="2162175"/>
            <a:ext cx="7451725" cy="4038600"/>
          </a:xfrm>
        </p:spPr>
        <p:txBody>
          <a:bodyPr/>
          <a:lstStyle/>
          <a:p>
            <a:r>
              <a:rPr lang="en-US" smtClean="0"/>
              <a:t>Click icon to add chart</a:t>
            </a:r>
            <a:endParaRPr lang="de-DE" dirty="0"/>
          </a:p>
        </p:txBody>
      </p:sp>
      <p:sp>
        <p:nvSpPr>
          <p:cNvPr id="8" name="Textplatzhalter 7"/>
          <p:cNvSpPr>
            <a:spLocks noGrp="1"/>
          </p:cNvSpPr>
          <p:nvPr>
            <p:ph type="body" sz="quarter" idx="12"/>
          </p:nvPr>
        </p:nvSpPr>
        <p:spPr>
          <a:xfrm>
            <a:off x="1476375" y="1581149"/>
            <a:ext cx="7451725" cy="581025"/>
          </a:xfrm>
        </p:spPr>
        <p:txBody>
          <a:bodyPr>
            <a:normAutofit/>
          </a:bodyPr>
          <a:lstStyle>
            <a:lvl1pPr marL="179388" marR="0" indent="-179388" algn="l" defTabSz="914400" rtl="0" eaLnBrk="1" fontAlgn="auto" latinLnBrk="0" hangingPunct="1">
              <a:lnSpc>
                <a:spcPct val="100000"/>
              </a:lnSpc>
              <a:spcBef>
                <a:spcPct val="20000"/>
              </a:spcBef>
              <a:spcAft>
                <a:spcPts val="0"/>
              </a:spcAft>
              <a:buClr>
                <a:schemeClr val="accent1"/>
              </a:buClr>
              <a:buSzTx/>
              <a:buFont typeface="Wingdings" pitchFamily="2" charset="2"/>
              <a:buNone/>
              <a:tabLst/>
              <a:defRPr sz="1400" b="1"/>
            </a:lvl1pPr>
          </a:lstStyle>
          <a:p>
            <a:pPr lvl="0"/>
            <a:r>
              <a:rPr lang="en-US" smtClean="0"/>
              <a:t>Click to edit Master text styles</a:t>
            </a:r>
          </a:p>
        </p:txBody>
      </p:sp>
      <p:sp>
        <p:nvSpPr>
          <p:cNvPr id="11" name="Inhaltsplatzhalter 10"/>
          <p:cNvSpPr>
            <a:spLocks noGrp="1"/>
          </p:cNvSpPr>
          <p:nvPr>
            <p:ph sz="quarter" idx="13"/>
          </p:nvPr>
        </p:nvSpPr>
        <p:spPr>
          <a:xfrm>
            <a:off x="215900" y="1592263"/>
            <a:ext cx="1116013" cy="4608512"/>
          </a:xfrm>
        </p:spPr>
        <p:txBody>
          <a:bodyPr vert="horz" lIns="0" tIns="36000" rIns="0" bIns="0" numCol="1" spcCol="396000" rtlCol="0">
            <a:noAutofit/>
          </a:bodyPr>
          <a:lstStyle>
            <a:lvl1pPr>
              <a:defRPr lang="de-DE" sz="900" kern="1200" dirty="0" smtClean="0">
                <a:solidFill>
                  <a:schemeClr val="tx1"/>
                </a:solidFill>
                <a:latin typeface="Arial" pitchFamily="34" charset="0"/>
                <a:ea typeface="+mn-ea"/>
                <a:cs typeface="Arial" pitchFamily="34" charset="0"/>
              </a:defRPr>
            </a:lvl1pPr>
          </a:lstStyle>
          <a:p>
            <a:pPr marL="0" lvl="0" indent="0" algn="l" defTabSz="914400" rtl="0" eaLnBrk="1" latinLnBrk="0" hangingPunct="1">
              <a:spcBef>
                <a:spcPct val="20000"/>
              </a:spcBef>
              <a:buClr>
                <a:schemeClr val="accent2"/>
              </a:buClr>
              <a:buFont typeface="+mj-lt"/>
              <a:buNone/>
            </a:pPr>
            <a:r>
              <a:rPr lang="en-US" smtClean="0"/>
              <a:t>Click to edit Master text styles</a:t>
            </a:r>
          </a:p>
        </p:txBody>
      </p:sp>
      <p:sp>
        <p:nvSpPr>
          <p:cNvPr id="7" name="Textfeld 6"/>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a:cs typeface="Arial" pitchFamily="34" charset="0"/>
            </a:endParaRPr>
          </a:p>
          <a:p>
            <a:pPr fontAlgn="auto">
              <a:spcBef>
                <a:spcPts val="0"/>
              </a:spcBef>
              <a:spcAft>
                <a:spcPts val="0"/>
              </a:spcAft>
              <a:buClrTx/>
              <a:buSzTx/>
              <a:buFontTx/>
              <a:buNone/>
            </a:pPr>
            <a:r>
              <a:rPr lang="en-US" sz="600" dirty="0" smtClean="0">
                <a:latin typeface="Arial"/>
                <a:cs typeface="Arial" pitchFamily="34" charset="0"/>
              </a:rPr>
              <a:t>© ABB Group</a:t>
            </a:r>
            <a:endParaRPr lang="de-DE" sz="600" dirty="0" smtClean="0">
              <a:latin typeface="Arial"/>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a:cs typeface="Arial" pitchFamily="34" charset="0"/>
              </a:rPr>
              <a:pPr fontAlgn="auto">
                <a:spcBef>
                  <a:spcPts val="0"/>
                </a:spcBef>
                <a:spcAft>
                  <a:spcPts val="0"/>
                </a:spcAft>
                <a:buClrTx/>
                <a:buSzTx/>
                <a:buFontTx/>
                <a:buNone/>
              </a:pPr>
              <a:t>November 14, 2013</a:t>
            </a:fld>
            <a:r>
              <a:rPr lang="de-DE" sz="600" dirty="0" smtClean="0">
                <a:latin typeface="Arial"/>
                <a:cs typeface="Arial" pitchFamily="34" charset="0"/>
              </a:rPr>
              <a:t> </a:t>
            </a:r>
            <a:r>
              <a:rPr lang="en-US" sz="600" dirty="0" smtClean="0">
                <a:latin typeface="Arial"/>
                <a:cs typeface="Arial" pitchFamily="34" charset="0"/>
              </a:rPr>
              <a:t>| </a:t>
            </a:r>
            <a:r>
              <a:rPr lang="en-US" sz="600" smtClean="0">
                <a:latin typeface="Arial"/>
                <a:cs typeface="Arial" pitchFamily="34" charset="0"/>
              </a:rPr>
              <a:t>Slide </a:t>
            </a:r>
            <a:fld id="{034DB2BE-7F3D-443E-9208-5F2182A8E656}" type="slidenum">
              <a:rPr lang="de-DE" sz="600" smtClean="0">
                <a:latin typeface="Arial"/>
                <a:cs typeface="Arial" pitchFamily="34" charset="0"/>
              </a:rPr>
              <a:pPr fontAlgn="auto">
                <a:spcBef>
                  <a:spcPts val="0"/>
                </a:spcBef>
                <a:spcAft>
                  <a:spcPts val="0"/>
                </a:spcAft>
                <a:buClrTx/>
                <a:buSzTx/>
                <a:buFontTx/>
                <a:buNone/>
              </a:pPr>
              <a:t>‹#›</a:t>
            </a:fld>
            <a:endParaRPr lang="de-DE" sz="600" smtClean="0">
              <a:latin typeface="Arial"/>
              <a:cs typeface="Arial" pitchFamily="34" charset="0"/>
            </a:endParaRPr>
          </a:p>
        </p:txBody>
      </p:sp>
    </p:spTree>
    <p:extLst>
      <p:ext uri="{BB962C8B-B14F-4D97-AF65-F5344CB8AC3E}">
        <p14:creationId xmlns:p14="http://schemas.microsoft.com/office/powerpoint/2010/main" val="17234296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 slide movie 16:9">
    <p:spTree>
      <p:nvGrpSpPr>
        <p:cNvPr id="1" name=""/>
        <p:cNvGrpSpPr/>
        <p:nvPr/>
      </p:nvGrpSpPr>
      <p:grpSpPr>
        <a:xfrm>
          <a:off x="0" y="0"/>
          <a:ext cx="0" cy="0"/>
          <a:chOff x="0" y="0"/>
          <a:chExt cx="0" cy="0"/>
        </a:xfrm>
      </p:grpSpPr>
      <p:sp>
        <p:nvSpPr>
          <p:cNvPr id="7" name="Inhaltsplatzhalter 2"/>
          <p:cNvSpPr>
            <a:spLocks noGrp="1"/>
          </p:cNvSpPr>
          <p:nvPr>
            <p:ph idx="1"/>
          </p:nvPr>
        </p:nvSpPr>
        <p:spPr>
          <a:xfrm>
            <a:off x="0" y="1592262"/>
            <a:ext cx="9144000" cy="5265737"/>
          </a:xfrm>
          <a:solidFill>
            <a:schemeClr val="bg2"/>
          </a:solidFill>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4" name="Rechteck 3"/>
          <p:cNvSpPr/>
          <p:nvPr userDrawn="1"/>
        </p:nvSpPr>
        <p:spPr>
          <a:xfrm>
            <a:off x="0" y="0"/>
            <a:ext cx="9144000" cy="159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Tree>
    <p:extLst>
      <p:ext uri="{BB962C8B-B14F-4D97-AF65-F5344CB8AC3E}">
        <p14:creationId xmlns:p14="http://schemas.microsoft.com/office/powerpoint/2010/main" val="339733579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slide movie 4:3">
    <p:spTree>
      <p:nvGrpSpPr>
        <p:cNvPr id="1" name=""/>
        <p:cNvGrpSpPr/>
        <p:nvPr/>
      </p:nvGrpSpPr>
      <p:grpSpPr>
        <a:xfrm>
          <a:off x="0" y="0"/>
          <a:ext cx="0" cy="0"/>
          <a:chOff x="0" y="0"/>
          <a:chExt cx="0" cy="0"/>
        </a:xfrm>
      </p:grpSpPr>
      <p:sp>
        <p:nvSpPr>
          <p:cNvPr id="7" name="Inhaltsplatzhalter 2"/>
          <p:cNvSpPr>
            <a:spLocks noGrp="1"/>
          </p:cNvSpPr>
          <p:nvPr>
            <p:ph idx="1"/>
          </p:nvPr>
        </p:nvSpPr>
        <p:spPr>
          <a:xfrm>
            <a:off x="0" y="0"/>
            <a:ext cx="9144000" cy="6857999"/>
          </a:xfrm>
          <a:solidFill>
            <a:schemeClr val="bg2"/>
          </a:solidFill>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Tree>
    <p:extLst>
      <p:ext uri="{BB962C8B-B14F-4D97-AF65-F5344CB8AC3E}">
        <p14:creationId xmlns:p14="http://schemas.microsoft.com/office/powerpoint/2010/main" val="2246965074"/>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14339" name="Rectangle 3"/>
          <p:cNvSpPr>
            <a:spLocks noChangeArrowheads="1"/>
          </p:cNvSpPr>
          <p:nvPr/>
        </p:nvSpPr>
        <p:spPr bwMode="auto">
          <a:xfrm>
            <a:off x="0" y="0"/>
            <a:ext cx="9144000" cy="6858000"/>
          </a:xfrm>
          <a:prstGeom prst="rect">
            <a:avLst/>
          </a:prstGeom>
          <a:noFill/>
          <a:ln w="9525" algn="ctr">
            <a:noFill/>
            <a:miter lim="800000"/>
            <a:headEnd/>
            <a:tailEnd/>
          </a:ln>
          <a:effectLst/>
        </p:spPr>
        <p:txBody>
          <a:bodyPr vert="horz" wrap="none" lIns="0" tIns="0" rIns="0" bIns="0" numCol="1" anchor="ctr" anchorCtr="0" compatLnSpc="1">
            <a:prstTxWarp prst="textNoShape">
              <a:avLst/>
            </a:prstTxWarp>
          </a:bodyPr>
          <a:lstStyle/>
          <a:p>
            <a:pPr fontAlgn="auto">
              <a:spcBef>
                <a:spcPts val="0"/>
              </a:spcBef>
              <a:spcAft>
                <a:spcPts val="0"/>
              </a:spcAft>
              <a:buClrTx/>
              <a:buSzTx/>
              <a:buFontTx/>
              <a:buNone/>
            </a:pPr>
            <a:endParaRPr lang="de-DE">
              <a:latin typeface="Arial"/>
            </a:endParaRPr>
          </a:p>
        </p:txBody>
      </p:sp>
      <p:sp>
        <p:nvSpPr>
          <p:cNvPr id="5" name="Rechteck 4"/>
          <p:cNvSpPr/>
          <p:nvPr userDrawn="1"/>
        </p:nvSpPr>
        <p:spPr>
          <a:xfrm>
            <a:off x="7667625" y="6200775"/>
            <a:ext cx="1476375" cy="6572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80975" algn="ctr" fontAlgn="auto">
              <a:spcBef>
                <a:spcPts val="0"/>
              </a:spcBef>
              <a:spcAft>
                <a:spcPts val="0"/>
              </a:spcAft>
              <a:buClr>
                <a:srgbClr val="005ADE"/>
              </a:buClr>
              <a:buSzTx/>
            </a:pPr>
            <a:endParaRPr lang="de-DE" dirty="0" smtClean="0">
              <a:solidFill>
                <a:srgbClr val="000000"/>
              </a:solidFill>
            </a:endParaRPr>
          </a:p>
        </p:txBody>
      </p:sp>
      <p:grpSp>
        <p:nvGrpSpPr>
          <p:cNvPr id="2" name="Group 2"/>
          <p:cNvGrpSpPr>
            <a:grpSpLocks/>
          </p:cNvGrpSpPr>
          <p:nvPr userDrawn="1"/>
        </p:nvGrpSpPr>
        <p:grpSpPr bwMode="auto">
          <a:xfrm>
            <a:off x="0" y="0"/>
            <a:ext cx="9144000" cy="6858000"/>
            <a:chOff x="0" y="0"/>
            <a:chExt cx="5760" cy="4320"/>
          </a:xfrm>
        </p:grpSpPr>
        <p:sp>
          <p:nvSpPr>
            <p:cNvPr id="5123" name="Rectangle 3"/>
            <p:cNvSpPr>
              <a:spLocks noChangeArrowheads="1"/>
            </p:cNvSpPr>
            <p:nvPr/>
          </p:nvSpPr>
          <p:spPr bwMode="auto">
            <a:xfrm>
              <a:off x="0" y="0"/>
              <a:ext cx="5760" cy="4320"/>
            </a:xfrm>
            <a:prstGeom prst="rect">
              <a:avLst/>
            </a:prstGeom>
            <a:noFill/>
            <a:ln w="9525" algn="ctr">
              <a:noFill/>
              <a:miter lim="800000"/>
              <a:headEnd/>
              <a:tailEnd/>
            </a:ln>
            <a:effectLst/>
          </p:spPr>
          <p:txBody>
            <a:bodyPr vert="horz" wrap="none" lIns="0" tIns="0" rIns="0" bIns="0" numCol="1" anchor="ctr" anchorCtr="0" compatLnSpc="1">
              <a:prstTxWarp prst="textNoShape">
                <a:avLst/>
              </a:prstTxWarp>
            </a:bodyPr>
            <a:lstStyle/>
            <a:p>
              <a:pPr fontAlgn="auto">
                <a:spcBef>
                  <a:spcPts val="0"/>
                </a:spcBef>
                <a:spcAft>
                  <a:spcPts val="0"/>
                </a:spcAft>
                <a:buClrTx/>
                <a:buSzTx/>
                <a:buFontTx/>
                <a:buNone/>
              </a:pPr>
              <a:endParaRPr lang="de-DE">
                <a:latin typeface="Arial"/>
              </a:endParaRPr>
            </a:p>
          </p:txBody>
        </p:sp>
        <p:pic>
          <p:nvPicPr>
            <p:cNvPr id="5124" name="Picture 4" descr="ABB1ClaimL_rgb300_100mmLIGHT Kopie"/>
            <p:cNvPicPr>
              <a:picLocks noChangeAspect="1" noChangeArrowheads="1"/>
            </p:cNvPicPr>
            <p:nvPr/>
          </p:nvPicPr>
          <p:blipFill>
            <a:blip r:embed="rId2"/>
            <a:srcRect/>
            <a:stretch>
              <a:fillRect/>
            </a:stretch>
          </p:blipFill>
          <p:spPr bwMode="auto">
            <a:xfrm>
              <a:off x="367" y="1660"/>
              <a:ext cx="5031" cy="743"/>
            </a:xfrm>
            <a:prstGeom prst="rect">
              <a:avLst/>
            </a:prstGeom>
            <a:noFill/>
          </p:spPr>
        </p:pic>
      </p:grpSp>
    </p:spTree>
    <p:extLst>
      <p:ext uri="{BB962C8B-B14F-4D97-AF65-F5344CB8AC3E}">
        <p14:creationId xmlns:p14="http://schemas.microsoft.com/office/powerpoint/2010/main" val="3772512939"/>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60"/>
          <p:cNvSpPr>
            <a:spLocks noChangeArrowheads="1"/>
          </p:cNvSpPr>
          <p:nvPr/>
        </p:nvSpPr>
        <p:spPr bwMode="auto">
          <a:xfrm>
            <a:off x="215900" y="223838"/>
            <a:ext cx="8712200" cy="5976937"/>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a:buClr>
                <a:srgbClr val="002897"/>
              </a:buClr>
            </a:pPr>
            <a:endParaRPr lang="en-US" smtClean="0"/>
          </a:p>
        </p:txBody>
      </p:sp>
      <p:grpSp>
        <p:nvGrpSpPr>
          <p:cNvPr id="5" name="shpGridNormal" hidden="1"/>
          <p:cNvGrpSpPr>
            <a:grpSpLocks/>
          </p:cNvGrpSpPr>
          <p:nvPr/>
        </p:nvGrpSpPr>
        <p:grpSpPr bwMode="auto">
          <a:xfrm>
            <a:off x="325438" y="434975"/>
            <a:ext cx="8496300" cy="5983288"/>
            <a:chOff x="292" y="389"/>
            <a:chExt cx="7611" cy="5361"/>
          </a:xfrm>
        </p:grpSpPr>
        <p:sp>
          <p:nvSpPr>
            <p:cNvPr id="6" name="Rectangle 205" hidden="1"/>
            <p:cNvSpPr>
              <a:spLocks noChangeArrowheads="1"/>
            </p:cNvSpPr>
            <p:nvPr userDrawn="1"/>
          </p:nvSpPr>
          <p:spPr bwMode="auto">
            <a:xfrm>
              <a:off x="292" y="389"/>
              <a:ext cx="7610" cy="5361"/>
            </a:xfrm>
            <a:prstGeom prst="rect">
              <a:avLst/>
            </a:prstGeom>
            <a:noFill/>
            <a:ln w="19050">
              <a:solidFill>
                <a:srgbClr val="8BA2B2"/>
              </a:solidFill>
              <a:prstDash val="dash"/>
              <a:miter lim="800000"/>
              <a:headEnd/>
              <a:tailEnd/>
            </a:ln>
            <a:effectLst/>
            <a:extLst>
              <a:ext uri="{909E8E84-426E-40DD-AFC4-6F175D3DCCD1}">
                <a14:hiddenFill xmlns:a14="http://schemas.microsoft.com/office/drawing/2010/main">
                  <a:solidFill>
                    <a:srgbClr val="D8E0E5"/>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defTabSz="642938">
                <a:spcBef>
                  <a:spcPct val="0"/>
                </a:spcBef>
                <a:buClrTx/>
                <a:buSzTx/>
                <a:buFontTx/>
                <a:buNone/>
              </a:pPr>
              <a:endParaRPr lang="en-GB" sz="1700" smtClean="0"/>
            </a:p>
          </p:txBody>
        </p:sp>
        <p:sp>
          <p:nvSpPr>
            <p:cNvPr id="7" name="Line 206" hidden="1"/>
            <p:cNvSpPr>
              <a:spLocks noChangeShapeType="1"/>
            </p:cNvSpPr>
            <p:nvPr userDrawn="1"/>
          </p:nvSpPr>
          <p:spPr bwMode="auto">
            <a:xfrm>
              <a:off x="311" y="927"/>
              <a:ext cx="7568"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8" name="Line 207" hidden="1"/>
            <p:cNvSpPr>
              <a:spLocks noChangeShapeType="1"/>
            </p:cNvSpPr>
            <p:nvPr userDrawn="1"/>
          </p:nvSpPr>
          <p:spPr bwMode="auto">
            <a:xfrm>
              <a:off x="311" y="1460"/>
              <a:ext cx="7592"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9" name="Line 208" hidden="1"/>
            <p:cNvSpPr>
              <a:spLocks noChangeShapeType="1"/>
            </p:cNvSpPr>
            <p:nvPr userDrawn="1"/>
          </p:nvSpPr>
          <p:spPr bwMode="auto">
            <a:xfrm>
              <a:off x="311" y="2002"/>
              <a:ext cx="7588"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 name="Line 209" hidden="1"/>
            <p:cNvSpPr>
              <a:spLocks noChangeShapeType="1"/>
            </p:cNvSpPr>
            <p:nvPr userDrawn="1"/>
          </p:nvSpPr>
          <p:spPr bwMode="auto">
            <a:xfrm>
              <a:off x="311" y="2531"/>
              <a:ext cx="7584" cy="2"/>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1" name="Line 210" hidden="1"/>
            <p:cNvSpPr>
              <a:spLocks noChangeShapeType="1"/>
            </p:cNvSpPr>
            <p:nvPr userDrawn="1"/>
          </p:nvSpPr>
          <p:spPr bwMode="auto">
            <a:xfrm>
              <a:off x="311" y="3067"/>
              <a:ext cx="7588" cy="2"/>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2" name="Line 211" hidden="1"/>
            <p:cNvSpPr>
              <a:spLocks noChangeShapeType="1"/>
            </p:cNvSpPr>
            <p:nvPr userDrawn="1"/>
          </p:nvSpPr>
          <p:spPr bwMode="auto">
            <a:xfrm>
              <a:off x="311" y="3604"/>
              <a:ext cx="7592"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3" name="Line 212" hidden="1"/>
            <p:cNvSpPr>
              <a:spLocks noChangeShapeType="1"/>
            </p:cNvSpPr>
            <p:nvPr userDrawn="1"/>
          </p:nvSpPr>
          <p:spPr bwMode="auto">
            <a:xfrm>
              <a:off x="311" y="4144"/>
              <a:ext cx="7588"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4" name="Line 213" hidden="1"/>
            <p:cNvSpPr>
              <a:spLocks noChangeShapeType="1"/>
            </p:cNvSpPr>
            <p:nvPr userDrawn="1"/>
          </p:nvSpPr>
          <p:spPr bwMode="auto">
            <a:xfrm>
              <a:off x="293" y="4679"/>
              <a:ext cx="7602"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5" name="Line 214" hidden="1"/>
            <p:cNvSpPr>
              <a:spLocks noChangeShapeType="1"/>
            </p:cNvSpPr>
            <p:nvPr userDrawn="1"/>
          </p:nvSpPr>
          <p:spPr bwMode="auto">
            <a:xfrm>
              <a:off x="293" y="5216"/>
              <a:ext cx="7604"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6" name="Line 215" hidden="1"/>
            <p:cNvSpPr>
              <a:spLocks noChangeShapeType="1"/>
            </p:cNvSpPr>
            <p:nvPr userDrawn="1"/>
          </p:nvSpPr>
          <p:spPr bwMode="auto">
            <a:xfrm>
              <a:off x="1281"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7" name="Line 216" hidden="1"/>
            <p:cNvSpPr>
              <a:spLocks noChangeShapeType="1"/>
            </p:cNvSpPr>
            <p:nvPr userDrawn="1"/>
          </p:nvSpPr>
          <p:spPr bwMode="auto">
            <a:xfrm>
              <a:off x="1391"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8" name="Line 217" hidden="1"/>
            <p:cNvSpPr>
              <a:spLocks noChangeShapeType="1"/>
            </p:cNvSpPr>
            <p:nvPr userDrawn="1"/>
          </p:nvSpPr>
          <p:spPr bwMode="auto">
            <a:xfrm>
              <a:off x="2383"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9" name="Line 218" hidden="1"/>
            <p:cNvSpPr>
              <a:spLocks noChangeShapeType="1"/>
            </p:cNvSpPr>
            <p:nvPr userDrawn="1"/>
          </p:nvSpPr>
          <p:spPr bwMode="auto">
            <a:xfrm>
              <a:off x="2497"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nvGrpSpPr>
            <p:cNvPr id="20" name="Group 219" hidden="1"/>
            <p:cNvGrpSpPr>
              <a:grpSpLocks/>
            </p:cNvGrpSpPr>
            <p:nvPr userDrawn="1"/>
          </p:nvGrpSpPr>
          <p:grpSpPr bwMode="auto">
            <a:xfrm>
              <a:off x="3485" y="390"/>
              <a:ext cx="112" cy="5354"/>
              <a:chOff x="3485" y="390"/>
              <a:chExt cx="112" cy="5354"/>
            </a:xfrm>
          </p:grpSpPr>
          <p:sp>
            <p:nvSpPr>
              <p:cNvPr id="32" name="Line 220" hidden="1"/>
              <p:cNvSpPr>
                <a:spLocks noChangeShapeType="1"/>
              </p:cNvSpPr>
              <p:nvPr userDrawn="1"/>
            </p:nvSpPr>
            <p:spPr bwMode="auto">
              <a:xfrm>
                <a:off x="3485"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33" name="Line 221" hidden="1"/>
              <p:cNvSpPr>
                <a:spLocks noChangeShapeType="1"/>
              </p:cNvSpPr>
              <p:nvPr userDrawn="1"/>
            </p:nvSpPr>
            <p:spPr bwMode="auto">
              <a:xfrm>
                <a:off x="3597"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sp>
          <p:nvSpPr>
            <p:cNvPr id="21" name="Line 222" hidden="1"/>
            <p:cNvSpPr>
              <a:spLocks noChangeShapeType="1"/>
            </p:cNvSpPr>
            <p:nvPr userDrawn="1"/>
          </p:nvSpPr>
          <p:spPr bwMode="auto">
            <a:xfrm>
              <a:off x="4094"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nvGrpSpPr>
            <p:cNvPr id="22" name="Group 223" hidden="1"/>
            <p:cNvGrpSpPr>
              <a:grpSpLocks/>
            </p:cNvGrpSpPr>
            <p:nvPr userDrawn="1"/>
          </p:nvGrpSpPr>
          <p:grpSpPr bwMode="auto">
            <a:xfrm>
              <a:off x="4592" y="390"/>
              <a:ext cx="114" cy="5354"/>
              <a:chOff x="4592" y="390"/>
              <a:chExt cx="114" cy="5354"/>
            </a:xfrm>
          </p:grpSpPr>
          <p:sp>
            <p:nvSpPr>
              <p:cNvPr id="30" name="Line 224" hidden="1"/>
              <p:cNvSpPr>
                <a:spLocks noChangeShapeType="1"/>
              </p:cNvSpPr>
              <p:nvPr userDrawn="1"/>
            </p:nvSpPr>
            <p:spPr bwMode="auto">
              <a:xfrm>
                <a:off x="4592"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31" name="Line 225" hidden="1"/>
              <p:cNvSpPr>
                <a:spLocks noChangeShapeType="1"/>
              </p:cNvSpPr>
              <p:nvPr userDrawn="1"/>
            </p:nvSpPr>
            <p:spPr bwMode="auto">
              <a:xfrm>
                <a:off x="4706"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sp>
          <p:nvSpPr>
            <p:cNvPr id="23" name="Line 226" hidden="1"/>
            <p:cNvSpPr>
              <a:spLocks noChangeShapeType="1"/>
            </p:cNvSpPr>
            <p:nvPr userDrawn="1"/>
          </p:nvSpPr>
          <p:spPr bwMode="auto">
            <a:xfrm>
              <a:off x="5696"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24" name="Line 227" hidden="1"/>
            <p:cNvSpPr>
              <a:spLocks noChangeShapeType="1"/>
            </p:cNvSpPr>
            <p:nvPr userDrawn="1"/>
          </p:nvSpPr>
          <p:spPr bwMode="auto">
            <a:xfrm>
              <a:off x="5810"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25" name="Line 228" hidden="1"/>
            <p:cNvSpPr>
              <a:spLocks noChangeShapeType="1"/>
            </p:cNvSpPr>
            <p:nvPr userDrawn="1"/>
          </p:nvSpPr>
          <p:spPr bwMode="auto">
            <a:xfrm>
              <a:off x="6800"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26" name="Line 229" hidden="1"/>
            <p:cNvSpPr>
              <a:spLocks noChangeShapeType="1"/>
            </p:cNvSpPr>
            <p:nvPr userDrawn="1"/>
          </p:nvSpPr>
          <p:spPr bwMode="auto">
            <a:xfrm>
              <a:off x="6914"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nvGrpSpPr>
            <p:cNvPr id="27" name="Group 230" hidden="1"/>
            <p:cNvGrpSpPr>
              <a:grpSpLocks/>
            </p:cNvGrpSpPr>
            <p:nvPr userDrawn="1"/>
          </p:nvGrpSpPr>
          <p:grpSpPr bwMode="auto">
            <a:xfrm>
              <a:off x="4038" y="390"/>
              <a:ext cx="112" cy="5354"/>
              <a:chOff x="3485" y="390"/>
              <a:chExt cx="112" cy="5354"/>
            </a:xfrm>
          </p:grpSpPr>
          <p:sp>
            <p:nvSpPr>
              <p:cNvPr id="28" name="Line 231" hidden="1"/>
              <p:cNvSpPr>
                <a:spLocks noChangeShapeType="1"/>
              </p:cNvSpPr>
              <p:nvPr userDrawn="1"/>
            </p:nvSpPr>
            <p:spPr bwMode="auto">
              <a:xfrm>
                <a:off x="3485"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29" name="Line 232" hidden="1"/>
              <p:cNvSpPr>
                <a:spLocks noChangeShapeType="1"/>
              </p:cNvSpPr>
              <p:nvPr userDrawn="1"/>
            </p:nvSpPr>
            <p:spPr bwMode="auto">
              <a:xfrm>
                <a:off x="3597"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grpSp>
      <p:pic>
        <p:nvPicPr>
          <p:cNvPr id="34" name="Picture 268" descr="ABB2logo 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1525" y="6392863"/>
            <a:ext cx="1795463"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68" name="Rectangle 272"/>
          <p:cNvSpPr>
            <a:spLocks noGrp="1" noChangeArrowheads="1"/>
          </p:cNvSpPr>
          <p:nvPr>
            <p:ph type="ctrTitle" sz="quarter"/>
          </p:nvPr>
        </p:nvSpPr>
        <p:spPr>
          <a:xfrm>
            <a:off x="215900" y="4184650"/>
            <a:ext cx="8712200" cy="1470025"/>
          </a:xfrm>
        </p:spPr>
        <p:txBody>
          <a:bodyPr lIns="144000" tIns="0" rIns="0"/>
          <a:lstStyle>
            <a:lvl1pPr>
              <a:defRPr sz="4000">
                <a:solidFill>
                  <a:schemeClr val="accent2"/>
                </a:solidFill>
              </a:defRPr>
            </a:lvl1pPr>
          </a:lstStyle>
          <a:p>
            <a:pPr lvl="0"/>
            <a:r>
              <a:rPr lang="en-GB" noProof="0" smtClean="0"/>
              <a:t>Click to edit Master title style</a:t>
            </a:r>
          </a:p>
        </p:txBody>
      </p:sp>
      <p:sp>
        <p:nvSpPr>
          <p:cNvPr id="4369" name="Rectangle 273"/>
          <p:cNvSpPr>
            <a:spLocks noGrp="1" noChangeArrowheads="1"/>
          </p:cNvSpPr>
          <p:nvPr>
            <p:ph type="subTitle" sz="quarter" idx="1"/>
          </p:nvPr>
        </p:nvSpPr>
        <p:spPr>
          <a:xfrm>
            <a:off x="215900" y="3968750"/>
            <a:ext cx="8712200" cy="209550"/>
          </a:xfrm>
        </p:spPr>
        <p:txBody>
          <a:bodyPr lIns="169200"/>
          <a:lstStyle>
            <a:lvl1pPr marL="0" indent="0">
              <a:buFont typeface="Wingdings" pitchFamily="2" charset="2"/>
              <a:buNone/>
              <a:defRPr sz="1200" b="1">
                <a:solidFill>
                  <a:schemeClr val="bg1"/>
                </a:solidFill>
              </a:defRPr>
            </a:lvl1pPr>
          </a:lstStyle>
          <a:p>
            <a:pPr lvl="0"/>
            <a:r>
              <a:rPr lang="en-GB" noProof="0" smtClean="0"/>
              <a:t>Click to edit Master subtitle style</a:t>
            </a:r>
          </a:p>
        </p:txBody>
      </p:sp>
      <p:sp>
        <p:nvSpPr>
          <p:cNvPr id="36" name="Textfeld 7"/>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dirty="0" smtClean="0">
              <a:latin typeface="Arial" pitchFamily="34" charset="0"/>
              <a:cs typeface="Arial" pitchFamily="34" charset="0"/>
            </a:endParaRPr>
          </a:p>
        </p:txBody>
      </p:sp>
    </p:spTree>
    <p:extLst>
      <p:ext uri="{BB962C8B-B14F-4D97-AF65-F5344CB8AC3E}">
        <p14:creationId xmlns:p14="http://schemas.microsoft.com/office/powerpoint/2010/main" val="38813062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hpContentSlideFooter"/>
          <p:cNvSpPr>
            <a:spLocks noGrp="1" noChangeArrowheads="1"/>
          </p:cNvSpPr>
          <p:nvPr>
            <p:ph type="ftr" sz="quarter" idx="10"/>
          </p:nvPr>
        </p:nvSpPr>
        <p:spPr>
          <a:ln/>
        </p:spPr>
        <p:txBody>
          <a:bodyPr/>
          <a:lstStyle>
            <a:lvl1pPr>
              <a:defRPr/>
            </a:lvl1pPr>
          </a:lstStyle>
          <a:p>
            <a:pPr>
              <a:defRPr/>
            </a:pPr>
            <a:endParaRPr lang="en-US"/>
          </a:p>
          <a:p>
            <a:pPr>
              <a:defRPr/>
            </a:pPr>
            <a:r>
              <a:rPr lang="en-US"/>
              <a:t>© ABB Group </a:t>
            </a:r>
          </a:p>
          <a:p>
            <a:pPr>
              <a:defRPr/>
            </a:pPr>
            <a:fld id="{64FFEC5F-821C-4238-9EEB-7D2023E5374D}" type="datetime4">
              <a:rPr lang="en-US"/>
              <a:pPr>
                <a:defRPr/>
              </a:pPr>
              <a:t>November 14, 2013</a:t>
            </a:fld>
            <a:r>
              <a:rPr lang="en-US"/>
              <a:t> | Slide </a:t>
            </a:r>
            <a:fld id="{82C012BB-B274-4497-8B57-4DA733602615}" type="slidenum">
              <a:rPr lang="en-US"/>
              <a:pPr>
                <a:defRPr/>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hpContentSlideFooter"/>
          <p:cNvSpPr>
            <a:spLocks noGrp="1" noChangeArrowheads="1"/>
          </p:cNvSpPr>
          <p:nvPr>
            <p:ph type="ftr" sz="quarter" idx="10"/>
          </p:nvPr>
        </p:nvSpPr>
        <p:spPr>
          <a:ln/>
        </p:spPr>
        <p:txBody>
          <a:bodyPr/>
          <a:lstStyle>
            <a:lvl1pPr eaLnBrk="0" hangingPunct="0">
              <a:lnSpc>
                <a:spcPct val="85000"/>
              </a:lnSpc>
              <a:defRPr/>
            </a:lvl1pPr>
          </a:lstStyle>
          <a:p>
            <a:pPr>
              <a:defRPr/>
            </a:pPr>
            <a:endParaRPr lang="en-US"/>
          </a:p>
          <a:p>
            <a:pPr>
              <a:defRPr/>
            </a:pPr>
            <a:r>
              <a:rPr lang="en-US"/>
              <a:t>© ABB</a:t>
            </a:r>
          </a:p>
          <a:p>
            <a:pPr eaLnBrk="1" hangingPunct="1">
              <a:lnSpc>
                <a:spcPct val="100000"/>
              </a:lnSpc>
              <a:defRPr/>
            </a:pPr>
            <a:r>
              <a:rPr lang="en-GB"/>
              <a:t>Month DD, YYYY </a:t>
            </a:r>
            <a:r>
              <a:rPr lang="en-US"/>
              <a:t>| Slide </a:t>
            </a:r>
            <a:fld id="{6EFF4363-CD9D-4990-943E-36DBEB4B7462}" type="slidenum">
              <a:rPr lang="en-US"/>
              <a:pPr eaLnBrk="1" hangingPunct="1">
                <a:lnSpc>
                  <a:spcPct val="100000"/>
                </a:lnSpc>
                <a:defRPr/>
              </a:pPr>
              <a:t>‹#›</a:t>
            </a:fld>
            <a:endParaRPr lang="en-US"/>
          </a:p>
        </p:txBody>
      </p:sp>
    </p:spTree>
    <p:extLst>
      <p:ext uri="{BB962C8B-B14F-4D97-AF65-F5344CB8AC3E}">
        <p14:creationId xmlns:p14="http://schemas.microsoft.com/office/powerpoint/2010/main" val="3592914417"/>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hpContentSlideFooter"/>
          <p:cNvSpPr>
            <a:spLocks noGrp="1" noChangeArrowheads="1"/>
          </p:cNvSpPr>
          <p:nvPr>
            <p:ph type="ftr" sz="quarter" idx="10"/>
          </p:nvPr>
        </p:nvSpPr>
        <p:spPr>
          <a:ln/>
        </p:spPr>
        <p:txBody>
          <a:bodyPr/>
          <a:lstStyle>
            <a:lvl1pPr eaLnBrk="0" hangingPunct="0">
              <a:lnSpc>
                <a:spcPct val="85000"/>
              </a:lnSpc>
              <a:defRPr/>
            </a:lvl1pPr>
          </a:lstStyle>
          <a:p>
            <a:pPr>
              <a:defRPr/>
            </a:pPr>
            <a:endParaRPr lang="en-US"/>
          </a:p>
          <a:p>
            <a:pPr>
              <a:defRPr/>
            </a:pPr>
            <a:r>
              <a:rPr lang="en-US"/>
              <a:t>© ABB</a:t>
            </a:r>
          </a:p>
          <a:p>
            <a:pPr eaLnBrk="1" hangingPunct="1">
              <a:lnSpc>
                <a:spcPct val="100000"/>
              </a:lnSpc>
              <a:defRPr/>
            </a:pPr>
            <a:r>
              <a:rPr lang="en-GB"/>
              <a:t>Month DD, YYYY </a:t>
            </a:r>
            <a:r>
              <a:rPr lang="en-US"/>
              <a:t>| Slide </a:t>
            </a:r>
            <a:fld id="{B07D435F-E971-4D5F-A658-119039DC18D8}" type="slidenum">
              <a:rPr lang="en-US"/>
              <a:pPr eaLnBrk="1" hangingPunct="1">
                <a:lnSpc>
                  <a:spcPct val="100000"/>
                </a:lnSpc>
                <a:defRPr/>
              </a:pPr>
              <a:t>‹#›</a:t>
            </a:fld>
            <a:endParaRPr lang="en-US"/>
          </a:p>
        </p:txBody>
      </p:sp>
    </p:spTree>
    <p:extLst>
      <p:ext uri="{BB962C8B-B14F-4D97-AF65-F5344CB8AC3E}">
        <p14:creationId xmlns:p14="http://schemas.microsoft.com/office/powerpoint/2010/main" val="2218635452"/>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476375" y="1592263"/>
            <a:ext cx="3019425"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92263"/>
            <a:ext cx="3019425" cy="46085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hpContentSlideFooter"/>
          <p:cNvSpPr>
            <a:spLocks noGrp="1" noChangeArrowheads="1"/>
          </p:cNvSpPr>
          <p:nvPr>
            <p:ph type="ftr" sz="quarter" idx="10"/>
          </p:nvPr>
        </p:nvSpPr>
        <p:spPr>
          <a:ln/>
        </p:spPr>
        <p:txBody>
          <a:bodyPr/>
          <a:lstStyle>
            <a:lvl1pPr eaLnBrk="0" hangingPunct="0">
              <a:lnSpc>
                <a:spcPct val="85000"/>
              </a:lnSpc>
              <a:defRPr/>
            </a:lvl1pPr>
          </a:lstStyle>
          <a:p>
            <a:pPr>
              <a:defRPr/>
            </a:pPr>
            <a:endParaRPr lang="en-US"/>
          </a:p>
          <a:p>
            <a:pPr>
              <a:defRPr/>
            </a:pPr>
            <a:r>
              <a:rPr lang="en-US"/>
              <a:t>© ABB</a:t>
            </a:r>
          </a:p>
          <a:p>
            <a:pPr eaLnBrk="1" hangingPunct="1">
              <a:lnSpc>
                <a:spcPct val="100000"/>
              </a:lnSpc>
              <a:defRPr/>
            </a:pPr>
            <a:r>
              <a:rPr lang="en-GB"/>
              <a:t>Month DD, YYYY </a:t>
            </a:r>
            <a:r>
              <a:rPr lang="en-US"/>
              <a:t>| Slide </a:t>
            </a:r>
            <a:fld id="{69A04FC2-F3E2-4495-9891-C54D2C7D1DCA}" type="slidenum">
              <a:rPr lang="en-US"/>
              <a:pPr eaLnBrk="1" hangingPunct="1">
                <a:lnSpc>
                  <a:spcPct val="100000"/>
                </a:lnSpc>
                <a:defRPr/>
              </a:pPr>
              <a:t>‹#›</a:t>
            </a:fld>
            <a:endParaRPr lang="en-US"/>
          </a:p>
        </p:txBody>
      </p:sp>
    </p:spTree>
    <p:extLst>
      <p:ext uri="{BB962C8B-B14F-4D97-AF65-F5344CB8AC3E}">
        <p14:creationId xmlns:p14="http://schemas.microsoft.com/office/powerpoint/2010/main" val="2912686605"/>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hpContentSlideFooter"/>
          <p:cNvSpPr>
            <a:spLocks noGrp="1" noChangeArrowheads="1"/>
          </p:cNvSpPr>
          <p:nvPr>
            <p:ph type="ftr" sz="quarter" idx="10"/>
          </p:nvPr>
        </p:nvSpPr>
        <p:spPr>
          <a:ln/>
        </p:spPr>
        <p:txBody>
          <a:bodyPr/>
          <a:lstStyle>
            <a:lvl1pPr eaLnBrk="0" hangingPunct="0">
              <a:lnSpc>
                <a:spcPct val="85000"/>
              </a:lnSpc>
              <a:defRPr/>
            </a:lvl1pPr>
          </a:lstStyle>
          <a:p>
            <a:pPr>
              <a:defRPr/>
            </a:pPr>
            <a:endParaRPr lang="en-US"/>
          </a:p>
          <a:p>
            <a:pPr>
              <a:defRPr/>
            </a:pPr>
            <a:r>
              <a:rPr lang="en-US"/>
              <a:t>© ABB</a:t>
            </a:r>
          </a:p>
          <a:p>
            <a:pPr eaLnBrk="1" hangingPunct="1">
              <a:lnSpc>
                <a:spcPct val="100000"/>
              </a:lnSpc>
              <a:defRPr/>
            </a:pPr>
            <a:r>
              <a:rPr lang="en-GB"/>
              <a:t>Month DD, YYYY </a:t>
            </a:r>
            <a:r>
              <a:rPr lang="en-US"/>
              <a:t>| Slide </a:t>
            </a:r>
            <a:fld id="{BED695C2-00FB-4371-AEA9-1154BFAF8CBB}" type="slidenum">
              <a:rPr lang="en-US"/>
              <a:pPr eaLnBrk="1" hangingPunct="1">
                <a:lnSpc>
                  <a:spcPct val="100000"/>
                </a:lnSpc>
                <a:defRPr/>
              </a:pPr>
              <a:t>‹#›</a:t>
            </a:fld>
            <a:endParaRPr lang="en-US"/>
          </a:p>
        </p:txBody>
      </p:sp>
    </p:spTree>
    <p:extLst>
      <p:ext uri="{BB962C8B-B14F-4D97-AF65-F5344CB8AC3E}">
        <p14:creationId xmlns:p14="http://schemas.microsoft.com/office/powerpoint/2010/main" val="2090490107"/>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hpContentSlideFooter"/>
          <p:cNvSpPr>
            <a:spLocks noGrp="1" noChangeArrowheads="1"/>
          </p:cNvSpPr>
          <p:nvPr>
            <p:ph type="ftr" sz="quarter" idx="10"/>
          </p:nvPr>
        </p:nvSpPr>
        <p:spPr>
          <a:ln/>
        </p:spPr>
        <p:txBody>
          <a:bodyPr/>
          <a:lstStyle>
            <a:lvl1pPr eaLnBrk="0" hangingPunct="0">
              <a:lnSpc>
                <a:spcPct val="85000"/>
              </a:lnSpc>
              <a:defRPr/>
            </a:lvl1pPr>
          </a:lstStyle>
          <a:p>
            <a:pPr>
              <a:defRPr/>
            </a:pPr>
            <a:endParaRPr lang="en-US"/>
          </a:p>
          <a:p>
            <a:pPr>
              <a:defRPr/>
            </a:pPr>
            <a:r>
              <a:rPr lang="en-US"/>
              <a:t>© ABB</a:t>
            </a:r>
          </a:p>
          <a:p>
            <a:pPr eaLnBrk="1" hangingPunct="1">
              <a:lnSpc>
                <a:spcPct val="100000"/>
              </a:lnSpc>
              <a:defRPr/>
            </a:pPr>
            <a:r>
              <a:rPr lang="en-GB"/>
              <a:t>Month DD, YYYY </a:t>
            </a:r>
            <a:r>
              <a:rPr lang="en-US"/>
              <a:t>| Slide </a:t>
            </a:r>
            <a:fld id="{D733E166-B146-492F-8652-E6A660308420}" type="slidenum">
              <a:rPr lang="en-US"/>
              <a:pPr eaLnBrk="1" hangingPunct="1">
                <a:lnSpc>
                  <a:spcPct val="100000"/>
                </a:lnSpc>
                <a:defRPr/>
              </a:pPr>
              <a:t>‹#›</a:t>
            </a:fld>
            <a:endParaRPr lang="en-US"/>
          </a:p>
        </p:txBody>
      </p:sp>
    </p:spTree>
    <p:extLst>
      <p:ext uri="{BB962C8B-B14F-4D97-AF65-F5344CB8AC3E}">
        <p14:creationId xmlns:p14="http://schemas.microsoft.com/office/powerpoint/2010/main" val="2134937894"/>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hpContentSlideFooter"/>
          <p:cNvSpPr>
            <a:spLocks noGrp="1" noChangeArrowheads="1"/>
          </p:cNvSpPr>
          <p:nvPr>
            <p:ph type="ftr" sz="quarter" idx="10"/>
          </p:nvPr>
        </p:nvSpPr>
        <p:spPr>
          <a:ln/>
        </p:spPr>
        <p:txBody>
          <a:bodyPr/>
          <a:lstStyle>
            <a:lvl1pPr eaLnBrk="0" hangingPunct="0">
              <a:lnSpc>
                <a:spcPct val="85000"/>
              </a:lnSpc>
              <a:defRPr/>
            </a:lvl1pPr>
          </a:lstStyle>
          <a:p>
            <a:pPr>
              <a:defRPr/>
            </a:pPr>
            <a:endParaRPr lang="en-US"/>
          </a:p>
          <a:p>
            <a:pPr>
              <a:defRPr/>
            </a:pPr>
            <a:r>
              <a:rPr lang="en-US"/>
              <a:t>© ABB</a:t>
            </a:r>
          </a:p>
          <a:p>
            <a:pPr eaLnBrk="1" hangingPunct="1">
              <a:lnSpc>
                <a:spcPct val="100000"/>
              </a:lnSpc>
              <a:defRPr/>
            </a:pPr>
            <a:r>
              <a:rPr lang="en-GB"/>
              <a:t>Month DD, YYYY </a:t>
            </a:r>
            <a:r>
              <a:rPr lang="en-US"/>
              <a:t>| Slide </a:t>
            </a:r>
            <a:fld id="{819FC57D-D084-49A1-80FF-8BEC6EA9C54F}" type="slidenum">
              <a:rPr lang="en-US"/>
              <a:pPr eaLnBrk="1" hangingPunct="1">
                <a:lnSpc>
                  <a:spcPct val="100000"/>
                </a:lnSpc>
                <a:defRPr/>
              </a:pPr>
              <a:t>‹#›</a:t>
            </a:fld>
            <a:endParaRPr lang="en-US"/>
          </a:p>
        </p:txBody>
      </p:sp>
    </p:spTree>
    <p:extLst>
      <p:ext uri="{BB962C8B-B14F-4D97-AF65-F5344CB8AC3E}">
        <p14:creationId xmlns:p14="http://schemas.microsoft.com/office/powerpoint/2010/main" val="4211416176"/>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hpContentSlideFooter"/>
          <p:cNvSpPr>
            <a:spLocks noGrp="1" noChangeArrowheads="1"/>
          </p:cNvSpPr>
          <p:nvPr>
            <p:ph type="ftr" sz="quarter" idx="10"/>
          </p:nvPr>
        </p:nvSpPr>
        <p:spPr>
          <a:ln/>
        </p:spPr>
        <p:txBody>
          <a:bodyPr/>
          <a:lstStyle>
            <a:lvl1pPr eaLnBrk="0" hangingPunct="0">
              <a:lnSpc>
                <a:spcPct val="85000"/>
              </a:lnSpc>
              <a:defRPr/>
            </a:lvl1pPr>
          </a:lstStyle>
          <a:p>
            <a:pPr>
              <a:defRPr/>
            </a:pPr>
            <a:endParaRPr lang="en-US"/>
          </a:p>
          <a:p>
            <a:pPr>
              <a:defRPr/>
            </a:pPr>
            <a:r>
              <a:rPr lang="en-US"/>
              <a:t>© ABB</a:t>
            </a:r>
          </a:p>
          <a:p>
            <a:pPr eaLnBrk="1" hangingPunct="1">
              <a:lnSpc>
                <a:spcPct val="100000"/>
              </a:lnSpc>
              <a:defRPr/>
            </a:pPr>
            <a:r>
              <a:rPr lang="en-GB"/>
              <a:t>Month DD, YYYY </a:t>
            </a:r>
            <a:r>
              <a:rPr lang="en-US"/>
              <a:t>| Slide </a:t>
            </a:r>
            <a:fld id="{DDC06196-932D-49C0-8B21-B75B500B757D}" type="slidenum">
              <a:rPr lang="en-US"/>
              <a:pPr eaLnBrk="1" hangingPunct="1">
                <a:lnSpc>
                  <a:spcPct val="100000"/>
                </a:lnSpc>
                <a:defRPr/>
              </a:pPr>
              <a:t>‹#›</a:t>
            </a:fld>
            <a:endParaRPr lang="en-US"/>
          </a:p>
        </p:txBody>
      </p:sp>
    </p:spTree>
    <p:extLst>
      <p:ext uri="{BB962C8B-B14F-4D97-AF65-F5344CB8AC3E}">
        <p14:creationId xmlns:p14="http://schemas.microsoft.com/office/powerpoint/2010/main" val="3916312570"/>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hpContentSlideFooter"/>
          <p:cNvSpPr>
            <a:spLocks noGrp="1" noChangeArrowheads="1"/>
          </p:cNvSpPr>
          <p:nvPr>
            <p:ph type="ftr" sz="quarter" idx="10"/>
          </p:nvPr>
        </p:nvSpPr>
        <p:spPr>
          <a:ln/>
        </p:spPr>
        <p:txBody>
          <a:bodyPr/>
          <a:lstStyle>
            <a:lvl1pPr eaLnBrk="0" hangingPunct="0">
              <a:lnSpc>
                <a:spcPct val="85000"/>
              </a:lnSpc>
              <a:defRPr/>
            </a:lvl1pPr>
          </a:lstStyle>
          <a:p>
            <a:pPr>
              <a:defRPr/>
            </a:pPr>
            <a:endParaRPr lang="en-US"/>
          </a:p>
          <a:p>
            <a:pPr>
              <a:defRPr/>
            </a:pPr>
            <a:r>
              <a:rPr lang="en-US"/>
              <a:t>© ABB</a:t>
            </a:r>
          </a:p>
          <a:p>
            <a:pPr eaLnBrk="1" hangingPunct="1">
              <a:lnSpc>
                <a:spcPct val="100000"/>
              </a:lnSpc>
              <a:defRPr/>
            </a:pPr>
            <a:r>
              <a:rPr lang="en-GB"/>
              <a:t>Month DD, YYYY </a:t>
            </a:r>
            <a:r>
              <a:rPr lang="en-US"/>
              <a:t>| Slide </a:t>
            </a:r>
            <a:fld id="{39E46535-0C14-453F-9F24-FA1B6961593B}" type="slidenum">
              <a:rPr lang="en-US"/>
              <a:pPr eaLnBrk="1" hangingPunct="1">
                <a:lnSpc>
                  <a:spcPct val="100000"/>
                </a:lnSpc>
                <a:defRPr/>
              </a:pPr>
              <a:t>‹#›</a:t>
            </a:fld>
            <a:endParaRPr lang="en-US"/>
          </a:p>
        </p:txBody>
      </p:sp>
    </p:spTree>
    <p:extLst>
      <p:ext uri="{BB962C8B-B14F-4D97-AF65-F5344CB8AC3E}">
        <p14:creationId xmlns:p14="http://schemas.microsoft.com/office/powerpoint/2010/main" val="507878226"/>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hpContentSlideFooter"/>
          <p:cNvSpPr>
            <a:spLocks noGrp="1" noChangeArrowheads="1"/>
          </p:cNvSpPr>
          <p:nvPr>
            <p:ph type="ftr" sz="quarter" idx="10"/>
          </p:nvPr>
        </p:nvSpPr>
        <p:spPr>
          <a:ln/>
        </p:spPr>
        <p:txBody>
          <a:bodyPr/>
          <a:lstStyle>
            <a:lvl1pPr eaLnBrk="0" hangingPunct="0">
              <a:lnSpc>
                <a:spcPct val="85000"/>
              </a:lnSpc>
              <a:defRPr/>
            </a:lvl1pPr>
          </a:lstStyle>
          <a:p>
            <a:pPr>
              <a:defRPr/>
            </a:pPr>
            <a:endParaRPr lang="en-US"/>
          </a:p>
          <a:p>
            <a:pPr>
              <a:defRPr/>
            </a:pPr>
            <a:r>
              <a:rPr lang="en-US"/>
              <a:t>© ABB</a:t>
            </a:r>
          </a:p>
          <a:p>
            <a:pPr eaLnBrk="1" hangingPunct="1">
              <a:lnSpc>
                <a:spcPct val="100000"/>
              </a:lnSpc>
              <a:defRPr/>
            </a:pPr>
            <a:r>
              <a:rPr lang="en-GB"/>
              <a:t>Month DD, YYYY </a:t>
            </a:r>
            <a:r>
              <a:rPr lang="en-US"/>
              <a:t>| Slide </a:t>
            </a:r>
            <a:fld id="{045FB4A8-BF3F-448A-8DAA-82CDEB0BF5CD}" type="slidenum">
              <a:rPr lang="en-US"/>
              <a:pPr eaLnBrk="1" hangingPunct="1">
                <a:lnSpc>
                  <a:spcPct val="100000"/>
                </a:lnSpc>
                <a:defRPr/>
              </a:pPr>
              <a:t>‹#›</a:t>
            </a:fld>
            <a:endParaRPr lang="en-US"/>
          </a:p>
        </p:txBody>
      </p:sp>
    </p:spTree>
    <p:extLst>
      <p:ext uri="{BB962C8B-B14F-4D97-AF65-F5344CB8AC3E}">
        <p14:creationId xmlns:p14="http://schemas.microsoft.com/office/powerpoint/2010/main" val="2785079216"/>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2007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0"/>
            <a:ext cx="6705600" cy="62007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hpContentSlideFooter"/>
          <p:cNvSpPr>
            <a:spLocks noGrp="1" noChangeArrowheads="1"/>
          </p:cNvSpPr>
          <p:nvPr>
            <p:ph type="ftr" sz="quarter" idx="10"/>
          </p:nvPr>
        </p:nvSpPr>
        <p:spPr>
          <a:ln/>
        </p:spPr>
        <p:txBody>
          <a:bodyPr/>
          <a:lstStyle>
            <a:lvl1pPr eaLnBrk="0" hangingPunct="0">
              <a:lnSpc>
                <a:spcPct val="85000"/>
              </a:lnSpc>
              <a:defRPr/>
            </a:lvl1pPr>
          </a:lstStyle>
          <a:p>
            <a:pPr>
              <a:defRPr/>
            </a:pPr>
            <a:endParaRPr lang="en-US"/>
          </a:p>
          <a:p>
            <a:pPr>
              <a:defRPr/>
            </a:pPr>
            <a:r>
              <a:rPr lang="en-US"/>
              <a:t>© ABB</a:t>
            </a:r>
          </a:p>
          <a:p>
            <a:pPr eaLnBrk="1" hangingPunct="1">
              <a:lnSpc>
                <a:spcPct val="100000"/>
              </a:lnSpc>
              <a:defRPr/>
            </a:pPr>
            <a:r>
              <a:rPr lang="en-GB"/>
              <a:t>Month DD, YYYY </a:t>
            </a:r>
            <a:r>
              <a:rPr lang="en-US"/>
              <a:t>| Slide </a:t>
            </a:r>
            <a:fld id="{864070E9-AFBD-488D-BC30-64A6A31F9696}" type="slidenum">
              <a:rPr lang="en-US"/>
              <a:pPr eaLnBrk="1" hangingPunct="1">
                <a:lnSpc>
                  <a:spcPct val="100000"/>
                </a:lnSpc>
                <a:defRPr/>
              </a:pPr>
              <a:t>‹#›</a:t>
            </a:fld>
            <a:endParaRPr lang="en-US"/>
          </a:p>
        </p:txBody>
      </p:sp>
    </p:spTree>
    <p:extLst>
      <p:ext uri="{BB962C8B-B14F-4D97-AF65-F5344CB8AC3E}">
        <p14:creationId xmlns:p14="http://schemas.microsoft.com/office/powerpoint/2010/main" val="173409603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hpContentSlideFooter"/>
          <p:cNvSpPr>
            <a:spLocks noGrp="1" noChangeArrowheads="1"/>
          </p:cNvSpPr>
          <p:nvPr>
            <p:ph type="ftr" sz="quarter" idx="10"/>
          </p:nvPr>
        </p:nvSpPr>
        <p:spPr>
          <a:ln/>
        </p:spPr>
        <p:txBody>
          <a:bodyPr/>
          <a:lstStyle>
            <a:lvl1pPr>
              <a:defRPr/>
            </a:lvl1pPr>
          </a:lstStyle>
          <a:p>
            <a:pPr>
              <a:defRPr/>
            </a:pPr>
            <a:endParaRPr lang="en-US"/>
          </a:p>
          <a:p>
            <a:pPr>
              <a:defRPr/>
            </a:pPr>
            <a:r>
              <a:rPr lang="en-US"/>
              <a:t>© ABB Group </a:t>
            </a:r>
          </a:p>
          <a:p>
            <a:pPr>
              <a:defRPr/>
            </a:pPr>
            <a:fld id="{64FFEC5F-821C-4238-9EEB-7D2023E5374D}" type="datetime4">
              <a:rPr lang="en-US"/>
              <a:pPr>
                <a:defRPr/>
              </a:pPr>
              <a:t>November 14, 2013</a:t>
            </a:fld>
            <a:r>
              <a:rPr lang="en-US"/>
              <a:t> | Slide </a:t>
            </a:r>
            <a:fld id="{44A4063B-4702-4629-A9D2-D3261E880CD1}" type="slidenum">
              <a:rPr lang="en-US"/>
              <a:pPr>
                <a:defRPr/>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ntent slide defaul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9144000" cy="1127462"/>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4" name="Inhaltsplatzhalter 3"/>
          <p:cNvSpPr>
            <a:spLocks noGrp="1"/>
          </p:cNvSpPr>
          <p:nvPr>
            <p:ph sz="half" idx="2"/>
          </p:nvPr>
        </p:nvSpPr>
        <p:spPr>
          <a:xfrm>
            <a:off x="1476374" y="1592263"/>
            <a:ext cx="6191251" cy="4608512"/>
          </a:xfrm>
        </p:spPr>
        <p:txBody>
          <a:bodyPr>
            <a:normAutofit/>
          </a:bodyPr>
          <a:lstStyle>
            <a:lvl1pPr marL="179388" indent="-179388">
              <a:defRPr sz="1800"/>
            </a:lvl1pPr>
            <a:lvl2pPr>
              <a:defRPr sz="18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Inhaltsplatzhalter 3"/>
          <p:cNvSpPr>
            <a:spLocks noGrp="1"/>
          </p:cNvSpPr>
          <p:nvPr>
            <p:ph sz="half" idx="11"/>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9" name="Textfeld 8"/>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7"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71685151"/>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ontent slide one picture">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p>
            <a:r>
              <a:rPr lang="en-US" smtClean="0"/>
              <a:t>Click to edit Master title style</a:t>
            </a:r>
            <a:endParaRPr lang="de-DE" dirty="0"/>
          </a:p>
        </p:txBody>
      </p:sp>
      <p:sp>
        <p:nvSpPr>
          <p:cNvPr id="7" name="Inhaltsplatzhalter 2"/>
          <p:cNvSpPr>
            <a:spLocks noGrp="1"/>
          </p:cNvSpPr>
          <p:nvPr>
            <p:ph idx="1"/>
          </p:nvPr>
        </p:nvSpPr>
        <p:spPr>
          <a:xfrm>
            <a:off x="215900" y="1592263"/>
            <a:ext cx="8712200" cy="4608512"/>
          </a:xfrm>
        </p:spPr>
        <p:txBody>
          <a:bodyPr/>
          <a:lstStyle>
            <a:lvl1pPr>
              <a:buClr>
                <a:schemeClr val="tx2"/>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9" name="Textfeld 8"/>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8"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7683700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Content slide two pictures">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p>
            <a:r>
              <a:rPr lang="en-US" smtClean="0"/>
              <a:t>Click to edit Master title style</a:t>
            </a:r>
            <a:endParaRPr lang="de-DE" dirty="0"/>
          </a:p>
        </p:txBody>
      </p:sp>
      <p:sp>
        <p:nvSpPr>
          <p:cNvPr id="7" name="Inhaltsplatzhalter 2"/>
          <p:cNvSpPr>
            <a:spLocks noGrp="1"/>
          </p:cNvSpPr>
          <p:nvPr>
            <p:ph idx="1"/>
          </p:nvPr>
        </p:nvSpPr>
        <p:spPr>
          <a:xfrm>
            <a:off x="215900" y="1592263"/>
            <a:ext cx="4284663" cy="4608512"/>
          </a:xfrm>
        </p:spPr>
        <p:txBody>
          <a:bodyPr/>
          <a:lstStyle>
            <a:lvl1pPr>
              <a:buClr>
                <a:schemeClr val="tx2"/>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9" name="Textfeld 8"/>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8" name="Inhaltsplatzhalter 2"/>
          <p:cNvSpPr>
            <a:spLocks noGrp="1"/>
          </p:cNvSpPr>
          <p:nvPr>
            <p:ph idx="12"/>
          </p:nvPr>
        </p:nvSpPr>
        <p:spPr>
          <a:xfrm>
            <a:off x="4643439" y="1592263"/>
            <a:ext cx="4284662" cy="4608512"/>
          </a:xfrm>
        </p:spPr>
        <p:txBody>
          <a:bodyPr/>
          <a:lstStyle>
            <a:lvl1pPr>
              <a:buClr>
                <a:schemeClr val="tx2"/>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10" name="Textplatzhalter 7"/>
          <p:cNvSpPr>
            <a:spLocks noGrp="1"/>
          </p:cNvSpPr>
          <p:nvPr>
            <p:ph type="body" sz="quarter" idx="13"/>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64025697"/>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Content slide two pictures besides tex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8928100" cy="1127462"/>
          </a:xfrm>
        </p:spPr>
        <p:txBody>
          <a:bodyPr/>
          <a:lstStyle/>
          <a:p>
            <a:r>
              <a:rPr lang="en-US" smtClean="0"/>
              <a:t>Click to edit Master title style</a:t>
            </a:r>
            <a:endParaRPr lang="de-DE" dirty="0"/>
          </a:p>
        </p:txBody>
      </p:sp>
      <p:sp>
        <p:nvSpPr>
          <p:cNvPr id="4" name="Inhaltsplatzhalter 2"/>
          <p:cNvSpPr>
            <a:spLocks noGrp="1"/>
          </p:cNvSpPr>
          <p:nvPr>
            <p:ph idx="1"/>
          </p:nvPr>
        </p:nvSpPr>
        <p:spPr>
          <a:xfrm>
            <a:off x="1476374" y="1592263"/>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6" name="Inhaltsplatzhalter 2"/>
          <p:cNvSpPr>
            <a:spLocks noGrp="1"/>
          </p:cNvSpPr>
          <p:nvPr>
            <p:ph idx="11"/>
          </p:nvPr>
        </p:nvSpPr>
        <p:spPr>
          <a:xfrm>
            <a:off x="1476374" y="3968750"/>
            <a:ext cx="3024189" cy="2232025"/>
          </a:xfrm>
        </p:spPr>
        <p:txBody>
          <a:bodyPr/>
          <a:lstStyle>
            <a:lvl1pPr>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8" name="Inhaltsplatzhalter 3"/>
          <p:cNvSpPr>
            <a:spLocks noGrp="1"/>
          </p:cNvSpPr>
          <p:nvPr>
            <p:ph sz="half" idx="2"/>
          </p:nvPr>
        </p:nvSpPr>
        <p:spPr>
          <a:xfrm>
            <a:off x="4646612" y="1592263"/>
            <a:ext cx="3021013" cy="4608512"/>
          </a:xfrm>
        </p:spPr>
        <p:txBody>
          <a:bodyPr>
            <a:normAutofit/>
          </a:bodyPr>
          <a:lstStyle>
            <a:lvl1pPr>
              <a:defRPr sz="1800"/>
            </a:lvl1pPr>
            <a:lvl2pPr>
              <a:defRPr sz="18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1" name="Inhaltsplatzhalter 3"/>
          <p:cNvSpPr>
            <a:spLocks noGrp="1"/>
          </p:cNvSpPr>
          <p:nvPr>
            <p:ph sz="half" idx="14"/>
          </p:nvPr>
        </p:nvSpPr>
        <p:spPr>
          <a:xfrm>
            <a:off x="215900" y="1592263"/>
            <a:ext cx="1116013" cy="4608512"/>
          </a:xfrm>
        </p:spPr>
        <p:txBody>
          <a:bodyPr lIns="0" tIns="36000" rIns="0" bIns="0" numCol="1" spcCol="396000">
            <a:noAutofit/>
          </a:bodyPr>
          <a:lstStyle>
            <a:lvl1pPr marL="0" indent="0">
              <a:buClr>
                <a:schemeClr val="accent2"/>
              </a:buClr>
              <a:buFont typeface="+mj-lt"/>
              <a:buNone/>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9" name="Textfeld 8"/>
          <p:cNvSpPr txBox="1"/>
          <p:nvPr userDrawn="1"/>
        </p:nvSpPr>
        <p:spPr>
          <a:xfrm>
            <a:off x="215899" y="6200776"/>
            <a:ext cx="2374901" cy="657224"/>
          </a:xfrm>
          <a:prstGeom prst="rect">
            <a:avLst/>
          </a:prstGeom>
        </p:spPr>
        <p:txBody>
          <a:bodyPr lIns="0" tIns="0" rIns="0" bIns="198000" anchor="b" anchorCtr="0"/>
          <a:lstStyle/>
          <a:p>
            <a:pPr fontAlgn="auto">
              <a:spcBef>
                <a:spcPts val="0"/>
              </a:spcBef>
              <a:spcAft>
                <a:spcPts val="0"/>
              </a:spcAft>
              <a:buClrTx/>
              <a:buSzTx/>
              <a:buFontTx/>
              <a:buNone/>
            </a:pPr>
            <a:endParaRPr lang="en-US" sz="600" dirty="0" smtClean="0">
              <a:latin typeface="Arial" pitchFamily="34" charset="0"/>
              <a:cs typeface="Arial" pitchFamily="34" charset="0"/>
            </a:endParaRPr>
          </a:p>
          <a:p>
            <a:pPr fontAlgn="auto">
              <a:spcBef>
                <a:spcPts val="0"/>
              </a:spcBef>
              <a:spcAft>
                <a:spcPts val="0"/>
              </a:spcAft>
              <a:buClrTx/>
              <a:buSzTx/>
              <a:buFontTx/>
              <a:buNone/>
            </a:pPr>
            <a:r>
              <a:rPr lang="en-US" sz="600" dirty="0" smtClean="0">
                <a:latin typeface="Arial" pitchFamily="34" charset="0"/>
                <a:cs typeface="Arial" pitchFamily="34" charset="0"/>
              </a:rPr>
              <a:t>© ABB Group</a:t>
            </a:r>
            <a:endParaRPr lang="de-DE" sz="600" dirty="0" smtClean="0">
              <a:latin typeface="Arial" pitchFamily="34" charset="0"/>
              <a:cs typeface="Arial" pitchFamily="34" charset="0"/>
            </a:endParaRPr>
          </a:p>
          <a:p>
            <a:pPr fontAlgn="auto">
              <a:spcBef>
                <a:spcPts val="0"/>
              </a:spcBef>
              <a:spcAft>
                <a:spcPts val="0"/>
              </a:spcAft>
              <a:buClrTx/>
              <a:buSzTx/>
              <a:buFontTx/>
              <a:buNone/>
            </a:pPr>
            <a:fld id="{CFB884F6-5C41-4F29-A188-5B766EEA4B94}" type="datetime4">
              <a:rPr lang="en-US" sz="600" smtClean="0">
                <a:latin typeface="Arial" pitchFamily="34" charset="0"/>
                <a:cs typeface="Arial" pitchFamily="34" charset="0"/>
              </a:rPr>
              <a:pPr fontAlgn="auto">
                <a:spcBef>
                  <a:spcPts val="0"/>
                </a:spcBef>
                <a:spcAft>
                  <a:spcPts val="0"/>
                </a:spcAft>
                <a:buClrTx/>
                <a:buSzTx/>
                <a:buFontTx/>
                <a:buNone/>
              </a:pPr>
              <a:t>November 14, 2013</a:t>
            </a:fld>
            <a:r>
              <a:rPr lang="de-DE" sz="600" dirty="0" smtClean="0">
                <a:latin typeface="Arial" pitchFamily="34" charset="0"/>
                <a:cs typeface="Arial" pitchFamily="34" charset="0"/>
              </a:rPr>
              <a:t> </a:t>
            </a:r>
            <a:r>
              <a:rPr lang="en-US" sz="600" dirty="0" smtClean="0">
                <a:latin typeface="Arial" pitchFamily="34" charset="0"/>
                <a:cs typeface="Arial" pitchFamily="34" charset="0"/>
              </a:rPr>
              <a:t>| </a:t>
            </a:r>
            <a:r>
              <a:rPr lang="en-US" sz="600" smtClean="0">
                <a:latin typeface="Arial" pitchFamily="34" charset="0"/>
                <a:cs typeface="Arial" pitchFamily="34" charset="0"/>
              </a:rPr>
              <a:t>Slide </a:t>
            </a:r>
            <a:fld id="{034DB2BE-7F3D-443E-9208-5F2182A8E656}" type="slidenum">
              <a:rPr lang="de-DE" sz="600" smtClean="0">
                <a:latin typeface="Arial" pitchFamily="34" charset="0"/>
                <a:cs typeface="Arial" pitchFamily="34" charset="0"/>
              </a:rPr>
              <a:pPr fontAlgn="auto">
                <a:spcBef>
                  <a:spcPts val="0"/>
                </a:spcBef>
                <a:spcAft>
                  <a:spcPts val="0"/>
                </a:spcAft>
                <a:buClrTx/>
                <a:buSzTx/>
                <a:buFontTx/>
                <a:buNone/>
              </a:pPr>
              <a:t>‹#›</a:t>
            </a:fld>
            <a:endParaRPr lang="de-DE" sz="600" smtClean="0">
              <a:latin typeface="Arial" pitchFamily="34" charset="0"/>
              <a:cs typeface="Arial" pitchFamily="34" charset="0"/>
            </a:endParaRPr>
          </a:p>
        </p:txBody>
      </p:sp>
      <p:sp>
        <p:nvSpPr>
          <p:cNvPr id="12" name="Textplatzhalter 7"/>
          <p:cNvSpPr>
            <a:spLocks noGrp="1"/>
          </p:cNvSpPr>
          <p:nvPr>
            <p:ph type="body" sz="quarter" idx="12"/>
          </p:nvPr>
        </p:nvSpPr>
        <p:spPr>
          <a:xfrm>
            <a:off x="0" y="660363"/>
            <a:ext cx="9144000" cy="467099"/>
          </a:xfrm>
        </p:spPr>
        <p:txBody>
          <a:bodyPr vert="horz" lIns="187200" tIns="0" rIns="216000" bIns="0" rtlCol="0" anchor="t" anchorCtr="0">
            <a:normAutofit/>
          </a:bodyPr>
          <a:lstStyle>
            <a:lvl1pPr algn="l" defTabSz="914400" rtl="0" eaLnBrk="1" latinLnBrk="0" hangingPunct="1">
              <a:spcBef>
                <a:spcPct val="0"/>
              </a:spcBef>
              <a:buNone/>
              <a:defRPr lang="de-DE" sz="2800" kern="1200" dirty="0" smtClean="0">
                <a:solidFill>
                  <a:schemeClr val="accent1"/>
                </a:solidFill>
                <a:latin typeface="Arial" pitchFamily="34" charset="0"/>
                <a:ea typeface="+mj-ea"/>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81519030"/>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Title slide default with picture">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14" name="Titel 1"/>
          <p:cNvSpPr>
            <a:spLocks noGrp="1"/>
          </p:cNvSpPr>
          <p:nvPr>
            <p:ph type="ctrTitle"/>
          </p:nvPr>
        </p:nvSpPr>
        <p:spPr>
          <a:xfrm>
            <a:off x="215900" y="4181485"/>
            <a:ext cx="8712200" cy="2019289"/>
          </a:xfrm>
          <a:solidFill>
            <a:schemeClr val="tx1"/>
          </a:solidFill>
        </p:spPr>
        <p:txBody>
          <a:bodyPr wrap="square"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5" name="Untertitel 2"/>
          <p:cNvSpPr>
            <a:spLocks noGrp="1"/>
          </p:cNvSpPr>
          <p:nvPr>
            <p:ph type="subTitle" idx="1"/>
          </p:nvPr>
        </p:nvSpPr>
        <p:spPr>
          <a:xfrm>
            <a:off x="215900" y="4740195"/>
            <a:ext cx="8712200" cy="1460580"/>
          </a:xfrm>
          <a:solidFill>
            <a:schemeClr val="tx1"/>
          </a:solidFill>
        </p:spPr>
        <p:txBody>
          <a:bodyPr vert="horz" wrap="square"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16" name="Text Placeholder 12"/>
          <p:cNvSpPr>
            <a:spLocks noGrp="1"/>
          </p:cNvSpPr>
          <p:nvPr>
            <p:ph type="body" sz="quarter" idx="10"/>
          </p:nvPr>
        </p:nvSpPr>
        <p:spPr>
          <a:xfrm>
            <a:off x="215900" y="3968750"/>
            <a:ext cx="8712200" cy="216000"/>
          </a:xfrm>
          <a:solidFill>
            <a:schemeClr val="tx1"/>
          </a:solidFill>
        </p:spPr>
        <p:txBody>
          <a:bodyPr vert="horz" wrap="square"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1" name="Grafik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14" y="225425"/>
            <a:ext cx="8705850" cy="3562350"/>
          </a:xfrm>
          <a:prstGeom prst="rect">
            <a:avLst/>
          </a:prstGeom>
        </p:spPr>
      </p:pic>
      <p:pic>
        <p:nvPicPr>
          <p:cNvPr id="12" name="Picture 3" descr="ABB2logo RGB"/>
          <p:cNvPicPr>
            <a:picLocks noChangeAspect="1" noChangeArrowheads="1"/>
          </p:cNvPicPr>
          <p:nvPr userDrawn="1"/>
        </p:nvPicPr>
        <p:blipFill>
          <a:blip r:embed="rId3"/>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2923011546"/>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Title slide default">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10" name="Bildplatzhalter 9"/>
          <p:cNvSpPr>
            <a:spLocks noGrp="1"/>
          </p:cNvSpPr>
          <p:nvPr>
            <p:ph type="pic" sz="quarter" idx="12"/>
          </p:nvPr>
        </p:nvSpPr>
        <p:spPr>
          <a:xfrm>
            <a:off x="214314" y="225426"/>
            <a:ext cx="8702674" cy="3598862"/>
          </a:xfrm>
        </p:spPr>
        <p:txBody>
          <a:bodyPr/>
          <a:lstStyle>
            <a:lvl1pPr>
              <a:buNone/>
              <a:defRPr/>
            </a:lvl1pPr>
          </a:lstStyle>
          <a:p>
            <a:r>
              <a:rPr lang="en-US" smtClean="0"/>
              <a:t>Click icon to add picture</a:t>
            </a:r>
            <a:endParaRPr lang="de-DE" dirty="0"/>
          </a:p>
        </p:txBody>
      </p:sp>
      <p:sp>
        <p:nvSpPr>
          <p:cNvPr id="9" name="Titel 1"/>
          <p:cNvSpPr>
            <a:spLocks noGrp="1"/>
          </p:cNvSpPr>
          <p:nvPr>
            <p:ph type="ctrTitle"/>
          </p:nvPr>
        </p:nvSpPr>
        <p:spPr>
          <a:xfrm>
            <a:off x="215900" y="4181485"/>
            <a:ext cx="8712200" cy="2019289"/>
          </a:xfrm>
          <a:solidFill>
            <a:schemeClr val="tx1"/>
          </a:solidFill>
        </p:spPr>
        <p:txBody>
          <a:bodyPr wrap="square"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3" name="Untertitel 2"/>
          <p:cNvSpPr>
            <a:spLocks noGrp="1"/>
          </p:cNvSpPr>
          <p:nvPr>
            <p:ph type="subTitle" idx="1"/>
          </p:nvPr>
        </p:nvSpPr>
        <p:spPr>
          <a:xfrm>
            <a:off x="215900" y="4740195"/>
            <a:ext cx="8712200" cy="1460580"/>
          </a:xfrm>
          <a:solidFill>
            <a:schemeClr val="tx1"/>
          </a:solidFill>
        </p:spPr>
        <p:txBody>
          <a:bodyPr vert="horz" wrap="square"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14" name="Text Placeholder 12"/>
          <p:cNvSpPr>
            <a:spLocks noGrp="1"/>
          </p:cNvSpPr>
          <p:nvPr>
            <p:ph type="body" sz="quarter" idx="10"/>
          </p:nvPr>
        </p:nvSpPr>
        <p:spPr>
          <a:xfrm>
            <a:off x="215900" y="3968750"/>
            <a:ext cx="8712200" cy="216000"/>
          </a:xfrm>
          <a:solidFill>
            <a:schemeClr val="tx1"/>
          </a:solidFill>
        </p:spPr>
        <p:txBody>
          <a:bodyPr vert="horz" wrap="square"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5"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1809926425"/>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Title slide without picture">
    <p:spTree>
      <p:nvGrpSpPr>
        <p:cNvPr id="1" name=""/>
        <p:cNvGrpSpPr/>
        <p:nvPr/>
      </p:nvGrpSpPr>
      <p:grpSpPr>
        <a:xfrm>
          <a:off x="0" y="0"/>
          <a:ext cx="0" cy="0"/>
          <a:chOff x="0" y="0"/>
          <a:chExt cx="0" cy="0"/>
        </a:xfrm>
      </p:grpSpPr>
      <p:sp>
        <p:nvSpPr>
          <p:cNvPr id="8" name="Rechteck 7"/>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6" name="Titel 1"/>
          <p:cNvSpPr>
            <a:spLocks noGrp="1"/>
          </p:cNvSpPr>
          <p:nvPr>
            <p:ph type="ctrTitle"/>
          </p:nvPr>
        </p:nvSpPr>
        <p:spPr>
          <a:xfrm>
            <a:off x="215900" y="225425"/>
            <a:ext cx="8712200" cy="3970348"/>
          </a:xfrm>
          <a:solidFill>
            <a:schemeClr val="tx1"/>
          </a:solidFill>
        </p:spPr>
        <p:txBody>
          <a:bodyPr lIns="144000" tIns="144000" rIns="0" bIns="0" anchor="t">
            <a:noAutofit/>
          </a:bodyPr>
          <a:lstStyle>
            <a:lvl1pPr algn="l">
              <a:defRPr sz="5400">
                <a:solidFill>
                  <a:schemeClr val="accent2"/>
                </a:solidFill>
                <a:latin typeface="Arial" pitchFamily="34" charset="0"/>
                <a:cs typeface="Arial" pitchFamily="34" charset="0"/>
              </a:defRPr>
            </a:lvl1pPr>
          </a:lstStyle>
          <a:p>
            <a:r>
              <a:rPr lang="en-US" smtClean="0"/>
              <a:t>Click to edit Master title style</a:t>
            </a:r>
            <a:endParaRPr lang="de-DE" dirty="0"/>
          </a:p>
        </p:txBody>
      </p:sp>
      <p:sp>
        <p:nvSpPr>
          <p:cNvPr id="7" name="Text Placeholder 12"/>
          <p:cNvSpPr>
            <a:spLocks noGrp="1"/>
          </p:cNvSpPr>
          <p:nvPr>
            <p:ph type="body" sz="quarter" idx="10"/>
          </p:nvPr>
        </p:nvSpPr>
        <p:spPr>
          <a:xfrm>
            <a:off x="215900" y="5254650"/>
            <a:ext cx="8712200" cy="203175"/>
          </a:xfrm>
          <a:solidFill>
            <a:schemeClr val="tx1"/>
          </a:solidFill>
        </p:spPr>
        <p:txBody>
          <a:bodyPr vert="horz" lIns="144000" tIns="0" rIns="0" bIns="0" rtlCol="0" anchor="t">
            <a:noAutofit/>
          </a:bodyPr>
          <a:lstStyle>
            <a:lvl1pPr marL="0" indent="0" algn="l" defTabSz="914400" rtl="0" eaLnBrk="1" latinLnBrk="0" hangingPunct="1">
              <a:spcBef>
                <a:spcPct val="0"/>
              </a:spcBef>
              <a:buClr>
                <a:schemeClr val="tx2"/>
              </a:buClr>
              <a:buSzPct val="70000"/>
              <a:buFont typeface="Wingdings" pitchFamily="2" charset="2"/>
              <a:buNone/>
              <a:defRPr lang="de-DE" sz="1200" b="1" kern="1200" dirty="0">
                <a:solidFill>
                  <a:schemeClr val="bg1"/>
                </a:solidFill>
                <a:latin typeface="Arial" pitchFamily="34" charset="0"/>
                <a:ea typeface="+mj-ea"/>
                <a:cs typeface="Arial"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p:txBody>
      </p:sp>
      <p:pic>
        <p:nvPicPr>
          <p:cNvPr id="11" name="Picture 3" descr="ABB2logo RGB"/>
          <p:cNvPicPr>
            <a:picLocks noChangeAspect="1" noChangeArrowheads="1"/>
          </p:cNvPicPr>
          <p:nvPr userDrawn="1"/>
        </p:nvPicPr>
        <p:blipFill>
          <a:blip r:embed="rId2"/>
          <a:srcRect/>
          <a:stretch>
            <a:fillRect/>
          </a:stretch>
        </p:blipFill>
        <p:spPr bwMode="auto">
          <a:xfrm>
            <a:off x="7121525" y="6392863"/>
            <a:ext cx="1795463" cy="252412"/>
          </a:xfrm>
          <a:prstGeom prst="rect">
            <a:avLst/>
          </a:prstGeom>
          <a:noFill/>
          <a:ln w="9525">
            <a:noFill/>
            <a:miter lim="800000"/>
            <a:headEnd/>
            <a:tailEnd/>
          </a:ln>
        </p:spPr>
      </p:pic>
    </p:spTree>
    <p:extLst>
      <p:ext uri="{BB962C8B-B14F-4D97-AF65-F5344CB8AC3E}">
        <p14:creationId xmlns:p14="http://schemas.microsoft.com/office/powerpoint/2010/main" val="1063066648"/>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ivider slide with picture">
    <p:spTree>
      <p:nvGrpSpPr>
        <p:cNvPr id="1" name=""/>
        <p:cNvGrpSpPr/>
        <p:nvPr/>
      </p:nvGrpSpPr>
      <p:grpSpPr>
        <a:xfrm>
          <a:off x="0" y="0"/>
          <a:ext cx="0" cy="0"/>
          <a:chOff x="0" y="0"/>
          <a:chExt cx="0" cy="0"/>
        </a:xfrm>
      </p:grpSpPr>
      <p:sp>
        <p:nvSpPr>
          <p:cNvPr id="6" name="Rechteck 5"/>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4" name="Bildplatzhalter 9"/>
          <p:cNvSpPr>
            <a:spLocks noGrp="1"/>
          </p:cNvSpPr>
          <p:nvPr>
            <p:ph type="pic" sz="quarter" idx="12"/>
          </p:nvPr>
        </p:nvSpPr>
        <p:spPr>
          <a:xfrm>
            <a:off x="214313" y="225425"/>
            <a:ext cx="8713787" cy="3598863"/>
          </a:xfrm>
          <a:solidFill>
            <a:schemeClr val="tx1"/>
          </a:solidFill>
        </p:spPr>
        <p:txBody>
          <a:bodyPr/>
          <a:lstStyle>
            <a:lvl1pPr>
              <a:buNone/>
              <a:defRPr/>
            </a:lvl1pPr>
          </a:lstStyle>
          <a:p>
            <a:r>
              <a:rPr lang="en-US" smtClean="0"/>
              <a:t>Click icon to add picture</a:t>
            </a:r>
            <a:endParaRPr lang="de-DE" dirty="0"/>
          </a:p>
        </p:txBody>
      </p:sp>
      <p:sp>
        <p:nvSpPr>
          <p:cNvPr id="7" name="Titel 1"/>
          <p:cNvSpPr>
            <a:spLocks noGrp="1"/>
          </p:cNvSpPr>
          <p:nvPr>
            <p:ph type="ctrTitle"/>
          </p:nvPr>
        </p:nvSpPr>
        <p:spPr>
          <a:xfrm>
            <a:off x="215900" y="4181485"/>
            <a:ext cx="8712200" cy="2019289"/>
          </a:xfrm>
          <a:solidFill>
            <a:schemeClr val="tx1"/>
          </a:solidFill>
        </p:spPr>
        <p:txBody>
          <a:bodyPr lIns="144000" tIns="0" rIns="0" bIns="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sz="4000">
                <a:solidFill>
                  <a:schemeClr val="accent2"/>
                </a:solidFill>
                <a:latin typeface="Arial" pitchFamily="34" charset="0"/>
                <a:cs typeface="Arial" pitchFamily="34" charset="0"/>
              </a:defRPr>
            </a:lvl1pPr>
          </a:lstStyle>
          <a:p>
            <a:r>
              <a:rPr lang="en-US" smtClean="0"/>
              <a:t>Click to edit Master title style</a:t>
            </a:r>
            <a:endParaRPr lang="en-US" dirty="0" smtClean="0"/>
          </a:p>
        </p:txBody>
      </p:sp>
      <p:sp>
        <p:nvSpPr>
          <p:cNvPr id="10" name="Untertitel 2"/>
          <p:cNvSpPr>
            <a:spLocks noGrp="1"/>
          </p:cNvSpPr>
          <p:nvPr>
            <p:ph type="subTitle" idx="1"/>
          </p:nvPr>
        </p:nvSpPr>
        <p:spPr>
          <a:xfrm>
            <a:off x="215900" y="4740195"/>
            <a:ext cx="8712200" cy="1460580"/>
          </a:xfrm>
          <a:solidFill>
            <a:schemeClr val="tx1"/>
          </a:solidFill>
        </p:spPr>
        <p:txBody>
          <a:bodyPr vert="horz" lIns="144000" tIns="0" rIns="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4000" kern="1200" dirty="0">
                <a:solidFill>
                  <a:schemeClr val="accent3"/>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1003260506"/>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ivider slide without picture">
    <p:spTree>
      <p:nvGrpSpPr>
        <p:cNvPr id="1" name=""/>
        <p:cNvGrpSpPr/>
        <p:nvPr/>
      </p:nvGrpSpPr>
      <p:grpSpPr>
        <a:xfrm>
          <a:off x="0" y="0"/>
          <a:ext cx="0" cy="0"/>
          <a:chOff x="0" y="0"/>
          <a:chExt cx="0" cy="0"/>
        </a:xfrm>
      </p:grpSpPr>
      <p:sp>
        <p:nvSpPr>
          <p:cNvPr id="3" name="Rechteck 2"/>
          <p:cNvSpPr/>
          <p:nvPr/>
        </p:nvSpPr>
        <p:spPr>
          <a:xfrm>
            <a:off x="215900" y="225425"/>
            <a:ext cx="8712200" cy="5975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
        <p:nvSpPr>
          <p:cNvPr id="4" name="Titel 1"/>
          <p:cNvSpPr>
            <a:spLocks noGrp="1"/>
          </p:cNvSpPr>
          <p:nvPr>
            <p:ph type="title"/>
          </p:nvPr>
        </p:nvSpPr>
        <p:spPr>
          <a:xfrm>
            <a:off x="215900" y="225424"/>
            <a:ext cx="8712200" cy="5975351"/>
          </a:xfrm>
          <a:solidFill>
            <a:schemeClr val="tx1"/>
          </a:solidFill>
        </p:spPr>
        <p:txBody>
          <a:bodyPr vert="horz" lIns="144000" tIns="144000" rIns="0" bIns="0" rtlCol="0" anchor="t" anchorCtr="0">
            <a:noAutofit/>
          </a:bodyPr>
          <a:lstStyle>
            <a:lvl1pPr algn="l" defTabSz="914400" rtl="0" eaLnBrk="1" latinLnBrk="0" hangingPunct="1">
              <a:spcBef>
                <a:spcPct val="0"/>
              </a:spcBef>
              <a:buNone/>
              <a:defRPr lang="de-DE" sz="5400" kern="1200" dirty="0" smtClean="0">
                <a:solidFill>
                  <a:schemeClr val="accent2"/>
                </a:solidFill>
                <a:latin typeface="Arial" pitchFamily="34" charset="0"/>
                <a:ea typeface="+mj-ea"/>
                <a:cs typeface="Arial" pitchFamily="34" charset="0"/>
              </a:defRPr>
            </a:lvl1pPr>
          </a:lstStyle>
          <a:p>
            <a:r>
              <a:rPr lang="en-US" smtClean="0"/>
              <a:t>Click to edit Master title style</a:t>
            </a:r>
            <a:endParaRPr lang="de-DE" dirty="0"/>
          </a:p>
        </p:txBody>
      </p:sp>
    </p:spTree>
    <p:extLst>
      <p:ext uri="{BB962C8B-B14F-4D97-AF65-F5344CB8AC3E}">
        <p14:creationId xmlns:p14="http://schemas.microsoft.com/office/powerpoint/2010/main" val="1290082517"/>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ent slide default">
    <p:spTree>
      <p:nvGrpSpPr>
        <p:cNvPr id="1" name=""/>
        <p:cNvGrpSpPr/>
        <p:nvPr/>
      </p:nvGrpSpPr>
      <p:grpSpPr>
        <a:xfrm>
          <a:off x="0" y="0"/>
          <a:ext cx="0" cy="0"/>
          <a:chOff x="0" y="0"/>
          <a:chExt cx="0" cy="0"/>
        </a:xfrm>
      </p:grpSpPr>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Inhaltsplatzhalter 3"/>
          <p:cNvSpPr>
            <a:spLocks noGrp="1"/>
          </p:cNvSpPr>
          <p:nvPr>
            <p:ph sz="half" idx="2"/>
          </p:nvPr>
        </p:nvSpPr>
        <p:spPr>
          <a:xfrm>
            <a:off x="1476374" y="1592263"/>
            <a:ext cx="6191251" cy="4608512"/>
          </a:xfrm>
        </p:spPr>
        <p:txBody>
          <a:bodyPr>
            <a:noAutofit/>
          </a:bodyPr>
          <a:lstStyle>
            <a:lvl1pPr marL="179388" indent="-179388">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22" name="Inhaltsplatzhalter 3"/>
          <p:cNvSpPr>
            <a:spLocks noGrp="1"/>
          </p:cNvSpPr>
          <p:nvPr>
            <p:ph sz="half" idx="11"/>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a:p>
            <a:pPr marL="0" marR="0" lvl="1"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Second level</a:t>
            </a:r>
          </a:p>
        </p:txBody>
      </p:sp>
      <p:sp>
        <p:nvSpPr>
          <p:cNvPr id="23"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Clr>
                <a:schemeClr val="tx2"/>
              </a:buClr>
              <a:buSzPct val="70000"/>
              <a:buFont typeface="Wingdings" pitchFamily="2" charset="2"/>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2"/>
          </p:nvPr>
        </p:nvSpPr>
        <p:spPr/>
        <p:txBody>
          <a:bodyPr/>
          <a:lstStyle/>
          <a:p>
            <a:fld id="{543062D6-BB72-4DFD-8D0F-D13ACE2ED365}" type="datetime4">
              <a:rPr lang="en-US">
                <a:solidFill>
                  <a:srgbClr val="000000"/>
                </a:solidFill>
              </a:rPr>
              <a:pPr/>
              <a:t>November 14, 2013</a:t>
            </a:fld>
            <a:endParaRPr dirty="0">
              <a:solidFill>
                <a:srgbClr val="000000"/>
              </a:solidFill>
            </a:endParaRPr>
          </a:p>
        </p:txBody>
      </p:sp>
      <p:sp>
        <p:nvSpPr>
          <p:cNvPr id="10" name="Foliennummernplatzhalter 9"/>
          <p:cNvSpPr>
            <a:spLocks noGrp="1"/>
          </p:cNvSpPr>
          <p:nvPr>
            <p:ph type="sldNum" sz="quarter" idx="13"/>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1" name="Fußzeilenplatzhalter 10"/>
          <p:cNvSpPr>
            <a:spLocks noGrp="1"/>
          </p:cNvSpPr>
          <p:nvPr>
            <p:ph type="ftr" sz="quarter" idx="14"/>
          </p:nvPr>
        </p:nvSpPr>
        <p:spPr/>
        <p:txBody>
          <a:bodyPr/>
          <a:lstStyle/>
          <a:p>
            <a:r>
              <a:rPr lang="en-US">
                <a:solidFill>
                  <a:srgbClr val="000000"/>
                </a:solidFill>
              </a:rPr>
              <a:t>© ABB Group</a:t>
            </a:r>
          </a:p>
        </p:txBody>
      </p:sp>
    </p:spTree>
    <p:extLst>
      <p:ext uri="{BB962C8B-B14F-4D97-AF65-F5344CB8AC3E}">
        <p14:creationId xmlns:p14="http://schemas.microsoft.com/office/powerpoint/2010/main" val="77915496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hpContentSlideFooter"/>
          <p:cNvSpPr>
            <a:spLocks noGrp="1" noChangeArrowheads="1"/>
          </p:cNvSpPr>
          <p:nvPr>
            <p:ph type="ftr" sz="quarter" idx="10"/>
          </p:nvPr>
        </p:nvSpPr>
        <p:spPr>
          <a:ln/>
        </p:spPr>
        <p:txBody>
          <a:bodyPr/>
          <a:lstStyle>
            <a:lvl1pPr>
              <a:defRPr/>
            </a:lvl1pPr>
          </a:lstStyle>
          <a:p>
            <a:pPr>
              <a:defRPr/>
            </a:pPr>
            <a:endParaRPr lang="en-US"/>
          </a:p>
          <a:p>
            <a:pPr>
              <a:defRPr/>
            </a:pPr>
            <a:r>
              <a:rPr lang="en-US"/>
              <a:t>© ABB Group </a:t>
            </a:r>
          </a:p>
          <a:p>
            <a:pPr>
              <a:defRPr/>
            </a:pPr>
            <a:fld id="{64FFEC5F-821C-4238-9EEB-7D2023E5374D}" type="datetime4">
              <a:rPr lang="en-US"/>
              <a:pPr>
                <a:defRPr/>
              </a:pPr>
              <a:t>November 14, 2013</a:t>
            </a:fld>
            <a:r>
              <a:rPr lang="en-US"/>
              <a:t> | Slide </a:t>
            </a:r>
            <a:fld id="{90C82957-C7F0-41BD-B93F-BCC1560FF9AF}" type="slidenum">
              <a:rPr lang="en-US"/>
              <a:pPr>
                <a:defRPr/>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ntent slide one picture above text">
    <p:spTree>
      <p:nvGrpSpPr>
        <p:cNvPr id="1" name=""/>
        <p:cNvGrpSpPr/>
        <p:nvPr/>
      </p:nvGrpSpPr>
      <p:grpSpPr>
        <a:xfrm>
          <a:off x="0" y="0"/>
          <a:ext cx="0" cy="0"/>
          <a:chOff x="0" y="0"/>
          <a:chExt cx="0" cy="0"/>
        </a:xfrm>
      </p:grpSpPr>
      <p:sp>
        <p:nvSpPr>
          <p:cNvPr id="11" name="Inhaltsplatzhalter 3"/>
          <p:cNvSpPr>
            <a:spLocks noGrp="1"/>
          </p:cNvSpPr>
          <p:nvPr>
            <p:ph sz="half" idx="2"/>
          </p:nvPr>
        </p:nvSpPr>
        <p:spPr>
          <a:xfrm>
            <a:off x="1476374" y="1592263"/>
            <a:ext cx="6191251" cy="2232025"/>
          </a:xfrm>
        </p:spPr>
        <p:txBody>
          <a:bodyPr vert="horz" lIns="0" tIns="0" rIns="0" bIns="0" rtlCol="0">
            <a:noAutofit/>
          </a:bodyPr>
          <a:lstStyle>
            <a:lvl1pPr>
              <a:defRPr lang="de-DE" dirty="0" smtClean="0"/>
            </a:lvl1pPr>
          </a:lstStyle>
          <a:p>
            <a:pPr marR="0" lvl="0" fontAlgn="auto">
              <a:lnSpc>
                <a:spcPct val="100000"/>
              </a:lnSpc>
              <a:spcAft>
                <a:spcPts val="0"/>
              </a:spcAft>
              <a:tabLst/>
            </a:pPr>
            <a:r>
              <a:rPr lang="en-US" smtClean="0"/>
              <a:t>Click to edit Master text styles</a:t>
            </a:r>
          </a:p>
        </p:txBody>
      </p:sp>
      <p:sp>
        <p:nvSpPr>
          <p:cNvPr id="14" name="Inhaltsplatzhalter 3"/>
          <p:cNvSpPr>
            <a:spLocks noGrp="1"/>
          </p:cNvSpPr>
          <p:nvPr>
            <p:ph sz="half" idx="10"/>
          </p:nvPr>
        </p:nvSpPr>
        <p:spPr>
          <a:xfrm>
            <a:off x="1476376" y="3968749"/>
            <a:ext cx="6191250" cy="2232025"/>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marL="179388" marR="0" lvl="0"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Click to edit Master text styles</a:t>
            </a:r>
          </a:p>
          <a:p>
            <a:pPr marL="179388" marR="0" lvl="1"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Second level</a:t>
            </a:r>
          </a:p>
          <a:p>
            <a:pPr marL="179388" marR="0" lvl="2"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Third level</a:t>
            </a:r>
          </a:p>
          <a:p>
            <a:pPr marL="179388" marR="0" lvl="3"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Fourth level</a:t>
            </a:r>
          </a:p>
          <a:p>
            <a:pPr marL="179388" marR="0" lvl="4" indent="-179388"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a:pPr>
            <a:r>
              <a:rPr lang="en-US" smtClean="0"/>
              <a:t>Fifth level</a:t>
            </a:r>
            <a:endParaRPr lang="de-DE" dirty="0"/>
          </a:p>
        </p:txBody>
      </p:sp>
      <p:sp>
        <p:nvSpPr>
          <p:cNvPr id="15"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6"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7"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ts val="3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0" name="Datumsplatzhalter 9"/>
          <p:cNvSpPr>
            <a:spLocks noGrp="1"/>
          </p:cNvSpPr>
          <p:nvPr>
            <p:ph type="dt" sz="half" idx="15"/>
          </p:nvPr>
        </p:nvSpPr>
        <p:spPr/>
        <p:txBody>
          <a:bodyPr>
            <a:noAutofit/>
          </a:bodyPr>
          <a:lstStyle/>
          <a:p>
            <a:fld id="{AB22B86F-BBA6-4BA2-9BF7-EAF338320935}" type="datetime4">
              <a:rPr lang="en-US">
                <a:solidFill>
                  <a:srgbClr val="000000"/>
                </a:solidFill>
              </a:rPr>
              <a:pPr/>
              <a:t>November 14, 2013</a:t>
            </a:fld>
            <a:endParaRPr dirty="0">
              <a:solidFill>
                <a:srgbClr val="000000"/>
              </a:solidFill>
            </a:endParaRPr>
          </a:p>
        </p:txBody>
      </p:sp>
      <p:sp>
        <p:nvSpPr>
          <p:cNvPr id="12" name="Foliennummernplatzhalter 11"/>
          <p:cNvSpPr>
            <a:spLocks noGrp="1"/>
          </p:cNvSpPr>
          <p:nvPr>
            <p:ph type="sldNum" sz="quarter" idx="16"/>
          </p:nvPr>
        </p:nvSpPr>
        <p:spPr/>
        <p:txBody>
          <a:bodyPr>
            <a:noAutofit/>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3" name="Fußzeilenplatzhalter 12"/>
          <p:cNvSpPr>
            <a:spLocks noGrp="1"/>
          </p:cNvSpPr>
          <p:nvPr>
            <p:ph type="ftr" sz="quarter" idx="17"/>
          </p:nvPr>
        </p:nvSpPr>
        <p:spPr/>
        <p:txBody>
          <a:bodyPr/>
          <a:lstStyle/>
          <a:p>
            <a:r>
              <a:rPr lang="en-US">
                <a:solidFill>
                  <a:srgbClr val="000000"/>
                </a:solidFill>
              </a:rPr>
              <a:t>© ABB Group</a:t>
            </a:r>
          </a:p>
        </p:txBody>
      </p:sp>
    </p:spTree>
    <p:extLst>
      <p:ext uri="{BB962C8B-B14F-4D97-AF65-F5344CB8AC3E}">
        <p14:creationId xmlns:p14="http://schemas.microsoft.com/office/powerpoint/2010/main" val="701471953"/>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ntent slide two pictures above text">
    <p:spTree>
      <p:nvGrpSpPr>
        <p:cNvPr id="1" name=""/>
        <p:cNvGrpSpPr/>
        <p:nvPr/>
      </p:nvGrpSpPr>
      <p:grpSpPr>
        <a:xfrm>
          <a:off x="0" y="0"/>
          <a:ext cx="0" cy="0"/>
          <a:chOff x="0" y="0"/>
          <a:chExt cx="0" cy="0"/>
        </a:xfrm>
      </p:grpSpPr>
      <p:sp>
        <p:nvSpPr>
          <p:cNvPr id="12" name="Inhaltsplatzhalter 3"/>
          <p:cNvSpPr>
            <a:spLocks noGrp="1"/>
          </p:cNvSpPr>
          <p:nvPr>
            <p:ph sz="half" idx="2"/>
          </p:nvPr>
        </p:nvSpPr>
        <p:spPr>
          <a:xfrm>
            <a:off x="1476374" y="1592263"/>
            <a:ext cx="3021013" cy="2232025"/>
          </a:xfrm>
        </p:spPr>
        <p:txBody>
          <a:bodyPr vert="horz" wrap="square" lIns="0" tIns="0" rIns="0" bIns="0" rtlCol="0">
            <a:noAutofit/>
          </a:bodyPr>
          <a:lstStyle>
            <a:lvl1pPr>
              <a:defRPr lang="de-DE" dirty="0" smtClean="0"/>
            </a:lvl1pPr>
          </a:lstStyle>
          <a:p>
            <a:pPr lvl="0"/>
            <a:r>
              <a:rPr lang="en-US" smtClean="0"/>
              <a:t>Click to edit Master text styles</a:t>
            </a:r>
          </a:p>
        </p:txBody>
      </p:sp>
      <p:sp>
        <p:nvSpPr>
          <p:cNvPr id="15" name="Inhaltsplatzhalter 3"/>
          <p:cNvSpPr>
            <a:spLocks noGrp="1"/>
          </p:cNvSpPr>
          <p:nvPr>
            <p:ph sz="half" idx="10"/>
          </p:nvPr>
        </p:nvSpPr>
        <p:spPr>
          <a:xfrm>
            <a:off x="1476376" y="3968749"/>
            <a:ext cx="6191250" cy="2232025"/>
          </a:xfrm>
        </p:spPr>
        <p:txBody>
          <a:bodyPr wrap="square">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6" name="Inhaltsplatzhalter 3"/>
          <p:cNvSpPr>
            <a:spLocks noGrp="1"/>
          </p:cNvSpPr>
          <p:nvPr>
            <p:ph sz="half" idx="11"/>
          </p:nvPr>
        </p:nvSpPr>
        <p:spPr>
          <a:xfrm>
            <a:off x="4643438" y="1592263"/>
            <a:ext cx="3024187" cy="2232025"/>
          </a:xfrm>
        </p:spPr>
        <p:txBody>
          <a:bodyPr vert="horz" wrap="square" lIns="0" tIns="0" rIns="0" bIns="0" rtlCol="0">
            <a:noAutofit/>
          </a:bodyPr>
          <a:lstStyle>
            <a:lvl1pPr>
              <a:defRPr lang="de-DE" dirty="0" smtClean="0"/>
            </a:lvl1pPr>
          </a:lstStyle>
          <a:p>
            <a:pPr lvl="0"/>
            <a:r>
              <a:rPr lang="en-US" smtClean="0"/>
              <a:t>Click to edit Master text styles</a:t>
            </a:r>
          </a:p>
        </p:txBody>
      </p:sp>
      <p:sp>
        <p:nvSpPr>
          <p:cNvPr id="17" name="Inhaltsplatzhalter 3"/>
          <p:cNvSpPr>
            <a:spLocks noGrp="1"/>
          </p:cNvSpPr>
          <p:nvPr>
            <p:ph sz="half" idx="14"/>
          </p:nvPr>
        </p:nvSpPr>
        <p:spPr>
          <a:xfrm>
            <a:off x="215900" y="1592263"/>
            <a:ext cx="1116013" cy="4608512"/>
          </a:xfrm>
        </p:spPr>
        <p:txBody>
          <a:bodyPr wrap="square"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8"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9"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5"/>
          </p:nvPr>
        </p:nvSpPr>
        <p:spPr/>
        <p:txBody>
          <a:bodyPr/>
          <a:lstStyle/>
          <a:p>
            <a:fld id="{AF01938D-13B9-4284-8F13-A248CC452263}" type="datetime4">
              <a:rPr lang="en-US">
                <a:solidFill>
                  <a:srgbClr val="000000"/>
                </a:solidFill>
              </a:rPr>
              <a:pPr/>
              <a:t>November 14, 2013</a:t>
            </a:fld>
            <a:endParaRPr dirty="0">
              <a:solidFill>
                <a:srgbClr val="000000"/>
              </a:solidFill>
            </a:endParaRPr>
          </a:p>
        </p:txBody>
      </p:sp>
      <p:sp>
        <p:nvSpPr>
          <p:cNvPr id="13" name="Foliennummernplatzhalter 12"/>
          <p:cNvSpPr>
            <a:spLocks noGrp="1"/>
          </p:cNvSpPr>
          <p:nvPr>
            <p:ph type="sldNum" sz="quarter" idx="16"/>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4" name="Fußzeilenplatzhalter 13"/>
          <p:cNvSpPr>
            <a:spLocks noGrp="1"/>
          </p:cNvSpPr>
          <p:nvPr>
            <p:ph type="ftr" sz="quarter" idx="17"/>
          </p:nvPr>
        </p:nvSpPr>
        <p:spPr/>
        <p:txBody>
          <a:bodyPr/>
          <a:lstStyle/>
          <a:p>
            <a:r>
              <a:rPr lang="en-US">
                <a:solidFill>
                  <a:srgbClr val="000000"/>
                </a:solidFill>
              </a:rPr>
              <a:t>© ABB Group</a:t>
            </a:r>
          </a:p>
        </p:txBody>
      </p:sp>
    </p:spTree>
    <p:extLst>
      <p:ext uri="{BB962C8B-B14F-4D97-AF65-F5344CB8AC3E}">
        <p14:creationId xmlns:p14="http://schemas.microsoft.com/office/powerpoint/2010/main" val="2008665356"/>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ntent slide three pictures above text">
    <p:spTree>
      <p:nvGrpSpPr>
        <p:cNvPr id="1" name=""/>
        <p:cNvGrpSpPr/>
        <p:nvPr/>
      </p:nvGrpSpPr>
      <p:grpSpPr>
        <a:xfrm>
          <a:off x="0" y="0"/>
          <a:ext cx="0" cy="0"/>
          <a:chOff x="0" y="0"/>
          <a:chExt cx="0" cy="0"/>
        </a:xfrm>
      </p:grpSpPr>
      <p:sp>
        <p:nvSpPr>
          <p:cNvPr id="13" name="Inhaltsplatzhalter 3"/>
          <p:cNvSpPr>
            <a:spLocks noGrp="1"/>
          </p:cNvSpPr>
          <p:nvPr>
            <p:ph sz="half" idx="2"/>
          </p:nvPr>
        </p:nvSpPr>
        <p:spPr>
          <a:xfrm>
            <a:off x="1476375" y="1592262"/>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6" name="Inhaltsplatzhalter 3"/>
          <p:cNvSpPr>
            <a:spLocks noGrp="1"/>
          </p:cNvSpPr>
          <p:nvPr>
            <p:ph sz="half" idx="10"/>
          </p:nvPr>
        </p:nvSpPr>
        <p:spPr>
          <a:xfrm>
            <a:off x="1476376" y="3968750"/>
            <a:ext cx="6191250" cy="2232024"/>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7" name="Inhaltsplatzhalter 3"/>
          <p:cNvSpPr>
            <a:spLocks noGrp="1"/>
          </p:cNvSpPr>
          <p:nvPr>
            <p:ph sz="half" idx="11"/>
          </p:nvPr>
        </p:nvSpPr>
        <p:spPr>
          <a:xfrm>
            <a:off x="3583800" y="1592263"/>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8" name="Inhaltsplatzhalter 3"/>
          <p:cNvSpPr>
            <a:spLocks noGrp="1"/>
          </p:cNvSpPr>
          <p:nvPr>
            <p:ph sz="half" idx="12"/>
          </p:nvPr>
        </p:nvSpPr>
        <p:spPr>
          <a:xfrm>
            <a:off x="5691225" y="1592262"/>
            <a:ext cx="1976400"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9"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2" name="Datumsplatzhalter 11"/>
          <p:cNvSpPr>
            <a:spLocks noGrp="1"/>
          </p:cNvSpPr>
          <p:nvPr>
            <p:ph type="dt" sz="half" idx="15"/>
          </p:nvPr>
        </p:nvSpPr>
        <p:spPr/>
        <p:txBody>
          <a:bodyPr/>
          <a:lstStyle/>
          <a:p>
            <a:fld id="{F6ABF6B4-5FF0-4CDB-AD3A-437FB13BDE8E}" type="datetime4">
              <a:rPr lang="en-US">
                <a:solidFill>
                  <a:srgbClr val="000000"/>
                </a:solidFill>
              </a:rPr>
              <a:pPr/>
              <a:t>November 14, 2013</a:t>
            </a:fld>
            <a:endParaRPr dirty="0">
              <a:solidFill>
                <a:srgbClr val="000000"/>
              </a:solidFill>
            </a:endParaRPr>
          </a:p>
        </p:txBody>
      </p:sp>
      <p:sp>
        <p:nvSpPr>
          <p:cNvPr id="14" name="Foliennummernplatzhalter 13"/>
          <p:cNvSpPr>
            <a:spLocks noGrp="1"/>
          </p:cNvSpPr>
          <p:nvPr>
            <p:ph type="sldNum" sz="quarter" idx="16"/>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5" name="Fußzeilenplatzhalter 14"/>
          <p:cNvSpPr>
            <a:spLocks noGrp="1"/>
          </p:cNvSpPr>
          <p:nvPr>
            <p:ph type="ftr" sz="quarter" idx="17"/>
          </p:nvPr>
        </p:nvSpPr>
        <p:spPr/>
        <p:txBody>
          <a:bodyPr/>
          <a:lstStyle/>
          <a:p>
            <a:r>
              <a:rPr lang="en-US">
                <a:solidFill>
                  <a:srgbClr val="000000"/>
                </a:solidFill>
              </a:rPr>
              <a:t>© ABB Group</a:t>
            </a:r>
          </a:p>
        </p:txBody>
      </p:sp>
    </p:spTree>
    <p:extLst>
      <p:ext uri="{BB962C8B-B14F-4D97-AF65-F5344CB8AC3E}">
        <p14:creationId xmlns:p14="http://schemas.microsoft.com/office/powerpoint/2010/main" val="829533632"/>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t slide two textboxes">
    <p:spTree>
      <p:nvGrpSpPr>
        <p:cNvPr id="1" name=""/>
        <p:cNvGrpSpPr/>
        <p:nvPr/>
      </p:nvGrpSpPr>
      <p:grpSpPr>
        <a:xfrm>
          <a:off x="0" y="0"/>
          <a:ext cx="0" cy="0"/>
          <a:chOff x="0" y="0"/>
          <a:chExt cx="0" cy="0"/>
        </a:xfrm>
      </p:grpSpPr>
      <p:sp>
        <p:nvSpPr>
          <p:cNvPr id="10" name="Inhaltsplatzhalter 2"/>
          <p:cNvSpPr>
            <a:spLocks noGrp="1"/>
          </p:cNvSpPr>
          <p:nvPr>
            <p:ph sz="half" idx="1"/>
          </p:nvPr>
        </p:nvSpPr>
        <p:spPr>
          <a:xfrm>
            <a:off x="1476375" y="1592263"/>
            <a:ext cx="3019424" cy="4608512"/>
          </a:xfrm>
        </p:spPr>
        <p:txBody>
          <a:bodyPr vert="horz" lIns="0" tIns="0" rIns="0" bIns="0" rtlCol="0">
            <a:noAutofit/>
          </a:bodyPr>
          <a:lstStyle>
            <a:lvl1pPr marL="179388" indent="-179388" algn="l" defTabSz="914400" rtl="0" eaLnBrk="1" latinLnBrk="0" hangingPunct="1">
              <a:spcBef>
                <a:spcPts val="11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1pPr>
            <a:lvl2pPr algn="l" defTabSz="914400" rtl="0" eaLnBrk="1" latinLnBrk="0" hangingPunct="1">
              <a:spcBef>
                <a:spcPts val="1100"/>
              </a:spcBef>
              <a:buClr>
                <a:schemeClr val="tx2"/>
              </a:buClr>
              <a:buFont typeface="Wingdings" pitchFamily="2" charset="2"/>
              <a:buChar char="§"/>
              <a:defRPr lang="de-DE" sz="1800" kern="1200" dirty="0" smtClean="0">
                <a:solidFill>
                  <a:schemeClr val="tx1"/>
                </a:solidFill>
                <a:latin typeface="Arial" pitchFamily="34" charset="0"/>
                <a:ea typeface="+mn-ea"/>
                <a:cs typeface="Arial" pitchFamily="34" charset="0"/>
              </a:defRPr>
            </a:lvl2pPr>
            <a:lvl3pPr algn="l" defTabSz="914400" rtl="0" eaLnBrk="1" latinLnBrk="0" hangingPunct="1">
              <a:spcBef>
                <a:spcPts val="1100"/>
              </a:spcBef>
              <a:buClr>
                <a:schemeClr val="tx2"/>
              </a:buClr>
              <a:buFont typeface="Wingdings" pitchFamily="2" charset="2"/>
              <a:buChar char="§"/>
              <a:defRPr lang="de-DE" sz="1600" kern="1200" dirty="0" smtClean="0">
                <a:solidFill>
                  <a:schemeClr val="tx1"/>
                </a:solidFill>
                <a:latin typeface="Arial" pitchFamily="34" charset="0"/>
                <a:ea typeface="+mn-ea"/>
                <a:cs typeface="Arial" pitchFamily="34" charset="0"/>
              </a:defRPr>
            </a:lvl3pPr>
            <a:lvl4pPr algn="l" defTabSz="914400" rtl="0" eaLnBrk="1" latinLnBrk="0" hangingPunct="1">
              <a:spcBef>
                <a:spcPts val="1100"/>
              </a:spcBef>
              <a:buClr>
                <a:schemeClr val="tx2"/>
              </a:buClr>
              <a:buFont typeface="Wingdings" pitchFamily="2" charset="2"/>
              <a:buChar char="§"/>
              <a:defRPr lang="de-DE" sz="14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None/>
              <a:defRPr lang="de-DE" sz="1800" b="1"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2" name="Inhaltsplatzhalter 3"/>
          <p:cNvSpPr>
            <a:spLocks noGrp="1"/>
          </p:cNvSpPr>
          <p:nvPr>
            <p:ph sz="half" idx="2"/>
          </p:nvPr>
        </p:nvSpPr>
        <p:spPr>
          <a:xfrm>
            <a:off x="4643438" y="1592263"/>
            <a:ext cx="3024187" cy="4608511"/>
          </a:xfrm>
        </p:spPr>
        <p:txBody>
          <a:bodyPr vert="horz" lIns="0" tIns="0" rIns="0" bIns="0" rtlCol="0">
            <a:noAutofit/>
          </a:bodyPr>
          <a:lstStyle>
            <a:lvl1pPr marL="179388" indent="-179388" algn="l" defTabSz="914400" rtl="0" eaLnBrk="1" latinLnBrk="0" hangingPunct="1">
              <a:spcBef>
                <a:spcPts val="11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1pPr>
            <a:lvl2pPr algn="l" defTabSz="914400" rtl="0" eaLnBrk="1" latinLnBrk="0" hangingPunct="1">
              <a:spcBef>
                <a:spcPts val="1100"/>
              </a:spcBef>
              <a:buClr>
                <a:schemeClr val="tx2"/>
              </a:buClr>
              <a:buFont typeface="Wingdings" pitchFamily="2" charset="2"/>
              <a:buChar char="§"/>
              <a:defRPr lang="de-DE" sz="1800" kern="1200" smtClean="0">
                <a:solidFill>
                  <a:schemeClr val="tx1"/>
                </a:solidFill>
                <a:latin typeface="Arial" pitchFamily="34" charset="0"/>
                <a:ea typeface="+mn-ea"/>
                <a:cs typeface="Arial" pitchFamily="34" charset="0"/>
              </a:defRPr>
            </a:lvl2pPr>
            <a:lvl3pPr algn="l" defTabSz="914400" rtl="0" eaLnBrk="1" latinLnBrk="0" hangingPunct="1">
              <a:spcBef>
                <a:spcPts val="1100"/>
              </a:spcBef>
              <a:buClr>
                <a:schemeClr val="tx2"/>
              </a:buClr>
              <a:buFont typeface="Wingdings" pitchFamily="2" charset="2"/>
              <a:buChar char="§"/>
              <a:defRPr lang="de-DE" sz="1600" kern="1200" smtClean="0">
                <a:solidFill>
                  <a:schemeClr val="tx1"/>
                </a:solidFill>
                <a:latin typeface="Arial" pitchFamily="34" charset="0"/>
                <a:ea typeface="+mn-ea"/>
                <a:cs typeface="Arial" pitchFamily="34" charset="0"/>
              </a:defRPr>
            </a:lvl3pPr>
            <a:lvl4pPr algn="l" defTabSz="914400" rtl="0" eaLnBrk="1" latinLnBrk="0" hangingPunct="1">
              <a:spcBef>
                <a:spcPts val="1100"/>
              </a:spcBef>
              <a:buClr>
                <a:schemeClr val="tx2"/>
              </a:buClr>
              <a:buFont typeface="Wingdings" pitchFamily="2" charset="2"/>
              <a:buChar char="§"/>
              <a:defRPr lang="de-DE" sz="1400" kern="120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1"/>
              </a:buClr>
              <a:buFont typeface="Wingdings" pitchFamily="2" charset="2"/>
              <a:buNone/>
              <a:defRPr lang="de-DE" sz="1800" b="1" kern="1200" dirty="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3"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4"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5"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6"/>
          </p:nvPr>
        </p:nvSpPr>
        <p:spPr/>
        <p:txBody>
          <a:bodyPr/>
          <a:lstStyle/>
          <a:p>
            <a:fld id="{A468F9DF-0146-4A79-922E-9A17715CF4EF}" type="datetime4">
              <a:rPr lang="en-US">
                <a:solidFill>
                  <a:srgbClr val="000000"/>
                </a:solidFill>
              </a:rPr>
              <a:pPr/>
              <a:t>November 14, 2013</a:t>
            </a:fld>
            <a:endParaRPr dirty="0">
              <a:solidFill>
                <a:srgbClr val="000000"/>
              </a:solidFill>
            </a:endParaRPr>
          </a:p>
        </p:txBody>
      </p:sp>
      <p:sp>
        <p:nvSpPr>
          <p:cNvPr id="16" name="Foliennummernplatzhalter 15"/>
          <p:cNvSpPr>
            <a:spLocks noGrp="1"/>
          </p:cNvSpPr>
          <p:nvPr>
            <p:ph type="sldNum" sz="quarter" idx="17"/>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7" name="Fußzeilenplatzhalter 16"/>
          <p:cNvSpPr>
            <a:spLocks noGrp="1"/>
          </p:cNvSpPr>
          <p:nvPr>
            <p:ph type="ftr" sz="quarter" idx="18"/>
          </p:nvPr>
        </p:nvSpPr>
        <p:spPr/>
        <p:txBody>
          <a:bodyPr/>
          <a:lstStyle/>
          <a:p>
            <a:r>
              <a:rPr lang="en-US">
                <a:solidFill>
                  <a:srgbClr val="000000"/>
                </a:solidFill>
              </a:rPr>
              <a:t>© ABB Group</a:t>
            </a:r>
          </a:p>
        </p:txBody>
      </p:sp>
    </p:spTree>
    <p:extLst>
      <p:ext uri="{BB962C8B-B14F-4D97-AF65-F5344CB8AC3E}">
        <p14:creationId xmlns:p14="http://schemas.microsoft.com/office/powerpoint/2010/main" val="2152758849"/>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ntent slide two pictures besides text">
    <p:spTree>
      <p:nvGrpSpPr>
        <p:cNvPr id="1" name=""/>
        <p:cNvGrpSpPr/>
        <p:nvPr/>
      </p:nvGrpSpPr>
      <p:grpSpPr>
        <a:xfrm>
          <a:off x="0" y="0"/>
          <a:ext cx="0" cy="0"/>
          <a:chOff x="0" y="0"/>
          <a:chExt cx="0" cy="0"/>
        </a:xfrm>
      </p:grpSpPr>
      <p:sp>
        <p:nvSpPr>
          <p:cNvPr id="12" name="Inhaltsplatzhalter 2"/>
          <p:cNvSpPr>
            <a:spLocks noGrp="1"/>
          </p:cNvSpPr>
          <p:nvPr>
            <p:ph idx="1"/>
          </p:nvPr>
        </p:nvSpPr>
        <p:spPr>
          <a:xfrm>
            <a:off x="1476374"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4" name="Inhaltsplatzhalter 2"/>
          <p:cNvSpPr>
            <a:spLocks noGrp="1"/>
          </p:cNvSpPr>
          <p:nvPr>
            <p:ph idx="11"/>
          </p:nvPr>
        </p:nvSpPr>
        <p:spPr>
          <a:xfrm>
            <a:off x="1476374"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5" name="Inhaltsplatzhalter 3"/>
          <p:cNvSpPr>
            <a:spLocks noGrp="1"/>
          </p:cNvSpPr>
          <p:nvPr>
            <p:ph sz="half" idx="2"/>
          </p:nvPr>
        </p:nvSpPr>
        <p:spPr>
          <a:xfrm>
            <a:off x="4646612" y="1592263"/>
            <a:ext cx="3021013" cy="4608512"/>
          </a:xfrm>
        </p:spPr>
        <p:txBody>
          <a:bodyPr>
            <a:noAutofit/>
          </a:bodyPr>
          <a:lstStyle>
            <a:lvl1pPr>
              <a:defRPr sz="1800"/>
            </a:lvl1pPr>
            <a:lvl2pPr>
              <a:defRPr sz="1800"/>
            </a:lvl2pPr>
            <a:lvl3pPr>
              <a:defRPr sz="1600"/>
            </a:lvl3pPr>
            <a:lvl4pPr>
              <a:defRPr sz="14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16"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7"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8"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1" name="Datumsplatzhalter 10"/>
          <p:cNvSpPr>
            <a:spLocks noGrp="1"/>
          </p:cNvSpPr>
          <p:nvPr>
            <p:ph type="dt" sz="half" idx="16"/>
          </p:nvPr>
        </p:nvSpPr>
        <p:spPr/>
        <p:txBody>
          <a:bodyPr/>
          <a:lstStyle/>
          <a:p>
            <a:fld id="{77046C7A-5174-4D8D-9B75-902D2DDB69A1}" type="datetime4">
              <a:rPr lang="en-US">
                <a:solidFill>
                  <a:srgbClr val="000000"/>
                </a:solidFill>
              </a:rPr>
              <a:pPr/>
              <a:t>November 14, 2013</a:t>
            </a:fld>
            <a:endParaRPr dirty="0">
              <a:solidFill>
                <a:srgbClr val="000000"/>
              </a:solidFill>
            </a:endParaRPr>
          </a:p>
        </p:txBody>
      </p:sp>
      <p:sp>
        <p:nvSpPr>
          <p:cNvPr id="13" name="Foliennummernplatzhalter 12"/>
          <p:cNvSpPr>
            <a:spLocks noGrp="1"/>
          </p:cNvSpPr>
          <p:nvPr>
            <p:ph type="sldNum" sz="quarter" idx="17"/>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9" name="Fußzeilenplatzhalter 18"/>
          <p:cNvSpPr>
            <a:spLocks noGrp="1"/>
          </p:cNvSpPr>
          <p:nvPr>
            <p:ph type="ftr" sz="quarter" idx="18"/>
          </p:nvPr>
        </p:nvSpPr>
        <p:spPr/>
        <p:txBody>
          <a:bodyPr/>
          <a:lstStyle/>
          <a:p>
            <a:r>
              <a:rPr lang="en-US">
                <a:solidFill>
                  <a:srgbClr val="000000"/>
                </a:solidFill>
              </a:rPr>
              <a:t>© ABB Group</a:t>
            </a:r>
          </a:p>
        </p:txBody>
      </p:sp>
    </p:spTree>
    <p:extLst>
      <p:ext uri="{BB962C8B-B14F-4D97-AF65-F5344CB8AC3E}">
        <p14:creationId xmlns:p14="http://schemas.microsoft.com/office/powerpoint/2010/main" val="934016852"/>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ntent slide four pictures">
    <p:spTree>
      <p:nvGrpSpPr>
        <p:cNvPr id="1" name=""/>
        <p:cNvGrpSpPr/>
        <p:nvPr/>
      </p:nvGrpSpPr>
      <p:grpSpPr>
        <a:xfrm>
          <a:off x="0" y="0"/>
          <a:ext cx="0" cy="0"/>
          <a:chOff x="0" y="0"/>
          <a:chExt cx="0" cy="0"/>
        </a:xfrm>
      </p:grpSpPr>
      <p:sp>
        <p:nvSpPr>
          <p:cNvPr id="13" name="Inhaltsplatzhalter 2"/>
          <p:cNvSpPr>
            <a:spLocks noGrp="1"/>
          </p:cNvSpPr>
          <p:nvPr>
            <p:ph idx="1"/>
          </p:nvPr>
        </p:nvSpPr>
        <p:spPr>
          <a:xfrm>
            <a:off x="1476374"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6" name="Inhaltsplatzhalter 2"/>
          <p:cNvSpPr>
            <a:spLocks noGrp="1"/>
          </p:cNvSpPr>
          <p:nvPr>
            <p:ph idx="11"/>
          </p:nvPr>
        </p:nvSpPr>
        <p:spPr>
          <a:xfrm>
            <a:off x="1476374"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7" name="Inhaltsplatzhalter 2"/>
          <p:cNvSpPr>
            <a:spLocks noGrp="1"/>
          </p:cNvSpPr>
          <p:nvPr>
            <p:ph idx="12"/>
          </p:nvPr>
        </p:nvSpPr>
        <p:spPr>
          <a:xfrm>
            <a:off x="4643436" y="1592263"/>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8" name="Inhaltsplatzhalter 2"/>
          <p:cNvSpPr>
            <a:spLocks noGrp="1"/>
          </p:cNvSpPr>
          <p:nvPr>
            <p:ph idx="13"/>
          </p:nvPr>
        </p:nvSpPr>
        <p:spPr>
          <a:xfrm>
            <a:off x="4643436" y="3968750"/>
            <a:ext cx="3024189" cy="2232025"/>
          </a:xfrm>
        </p:spPr>
        <p:txBody>
          <a:bodyPr vert="horz" lIns="0" tIns="0" rIns="0" bIns="0" rtlCol="0">
            <a:noAutofit/>
          </a:bodyPr>
          <a:lstStyle>
            <a:lvl1pPr>
              <a:defRPr lang="de-DE" dirty="0" smtClean="0"/>
            </a:lvl1pPr>
          </a:lstStyle>
          <a:p>
            <a:pPr lvl="0"/>
            <a:r>
              <a:rPr lang="en-US" smtClean="0"/>
              <a:t>Click to edit Master text styles</a:t>
            </a:r>
          </a:p>
        </p:txBody>
      </p:sp>
      <p:sp>
        <p:nvSpPr>
          <p:cNvPr id="19" name="Inhaltsplatzhalter 3"/>
          <p:cNvSpPr>
            <a:spLocks noGrp="1"/>
          </p:cNvSpPr>
          <p:nvPr>
            <p:ph sz="half" idx="14"/>
          </p:nvPr>
        </p:nvSpPr>
        <p:spPr>
          <a:xfrm>
            <a:off x="215900" y="1592263"/>
            <a:ext cx="1116013" cy="4608512"/>
          </a:xfrm>
        </p:spPr>
        <p:txBody>
          <a:bodyPr lIns="0" tIns="36000" rIns="0" bIns="0" numCol="1" spcCol="39600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sz="900"/>
            </a:lvl1pPr>
            <a:lvl2pPr>
              <a:defRPr sz="900"/>
            </a:lvl2pPr>
            <a:lvl3pPr>
              <a:defRPr sz="900"/>
            </a:lvl3pPr>
            <a:lvl4pPr>
              <a:defRPr sz="900"/>
            </a:lvl4pPr>
            <a:lvl5pPr>
              <a:defRPr sz="1600"/>
            </a:lvl5pPr>
            <a:lvl6pPr>
              <a:defRPr sz="1600"/>
            </a:lvl6pPr>
            <a:lvl7pPr>
              <a:defRPr sz="1600"/>
            </a:lvl7pPr>
            <a:lvl8pPr>
              <a:defRPr sz="1600"/>
            </a:lvl8pPr>
            <a:lvl9pPr>
              <a:defRPr sz="1600"/>
            </a:lvl9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20"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21" name="Untertitel 2"/>
          <p:cNvSpPr>
            <a:spLocks noGrp="1"/>
          </p:cNvSpPr>
          <p:nvPr>
            <p:ph type="subTitle" idx="15"/>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2" name="Datumsplatzhalter 11"/>
          <p:cNvSpPr>
            <a:spLocks noGrp="1"/>
          </p:cNvSpPr>
          <p:nvPr>
            <p:ph type="dt" sz="half" idx="16"/>
          </p:nvPr>
        </p:nvSpPr>
        <p:spPr/>
        <p:txBody>
          <a:bodyPr/>
          <a:lstStyle/>
          <a:p>
            <a:fld id="{BCBFEA01-139E-4D54-BA73-354964320011}" type="datetime4">
              <a:rPr lang="en-US">
                <a:solidFill>
                  <a:srgbClr val="000000"/>
                </a:solidFill>
              </a:rPr>
              <a:pPr/>
              <a:t>November 14, 2013</a:t>
            </a:fld>
            <a:endParaRPr dirty="0">
              <a:solidFill>
                <a:srgbClr val="000000"/>
              </a:solidFill>
            </a:endParaRPr>
          </a:p>
        </p:txBody>
      </p:sp>
      <p:sp>
        <p:nvSpPr>
          <p:cNvPr id="14" name="Foliennummernplatzhalter 13"/>
          <p:cNvSpPr>
            <a:spLocks noGrp="1"/>
          </p:cNvSpPr>
          <p:nvPr>
            <p:ph type="sldNum" sz="quarter" idx="17"/>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5" name="Fußzeilenplatzhalter 14"/>
          <p:cNvSpPr>
            <a:spLocks noGrp="1"/>
          </p:cNvSpPr>
          <p:nvPr>
            <p:ph type="ftr" sz="quarter" idx="18"/>
          </p:nvPr>
        </p:nvSpPr>
        <p:spPr/>
        <p:txBody>
          <a:bodyPr/>
          <a:lstStyle/>
          <a:p>
            <a:r>
              <a:rPr lang="en-US">
                <a:solidFill>
                  <a:srgbClr val="000000"/>
                </a:solidFill>
              </a:rPr>
              <a:t>© ABB Group</a:t>
            </a:r>
          </a:p>
        </p:txBody>
      </p:sp>
    </p:spTree>
    <p:extLst>
      <p:ext uri="{BB962C8B-B14F-4D97-AF65-F5344CB8AC3E}">
        <p14:creationId xmlns:p14="http://schemas.microsoft.com/office/powerpoint/2010/main" val="2340601466"/>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ntent slide one picture">
    <p:spTree>
      <p:nvGrpSpPr>
        <p:cNvPr id="1" name=""/>
        <p:cNvGrpSpPr/>
        <p:nvPr/>
      </p:nvGrpSpPr>
      <p:grpSpPr>
        <a:xfrm>
          <a:off x="0" y="0"/>
          <a:ext cx="0" cy="0"/>
          <a:chOff x="0" y="0"/>
          <a:chExt cx="0" cy="0"/>
        </a:xfrm>
      </p:grpSpPr>
      <p:sp>
        <p:nvSpPr>
          <p:cNvPr id="8" name="Inhaltsplatzhalter 2"/>
          <p:cNvSpPr>
            <a:spLocks noGrp="1"/>
          </p:cNvSpPr>
          <p:nvPr>
            <p:ph idx="1"/>
          </p:nvPr>
        </p:nvSpPr>
        <p:spPr>
          <a:xfrm>
            <a:off x="215900" y="1592263"/>
            <a:ext cx="8712200"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1"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2" name="Untertitel 2"/>
          <p:cNvSpPr>
            <a:spLocks noGrp="1"/>
          </p:cNvSpPr>
          <p:nvPr>
            <p:ph type="subTitle" idx="10"/>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1"/>
          </p:nvPr>
        </p:nvSpPr>
        <p:spPr/>
        <p:txBody>
          <a:bodyPr/>
          <a:lstStyle/>
          <a:p>
            <a:fld id="{AEE36803-F961-4D49-B4A3-35A3976761BD}" type="datetime4">
              <a:rPr lang="en-US">
                <a:solidFill>
                  <a:srgbClr val="000000"/>
                </a:solidFill>
              </a:rPr>
              <a:pPr/>
              <a:t>November 14, 2013</a:t>
            </a:fld>
            <a:endParaRPr dirty="0">
              <a:solidFill>
                <a:srgbClr val="000000"/>
              </a:solidFill>
            </a:endParaRPr>
          </a:p>
        </p:txBody>
      </p:sp>
      <p:sp>
        <p:nvSpPr>
          <p:cNvPr id="10" name="Foliennummernplatzhalter 9"/>
          <p:cNvSpPr>
            <a:spLocks noGrp="1"/>
          </p:cNvSpPr>
          <p:nvPr>
            <p:ph type="sldNum" sz="quarter" idx="12"/>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3" name="Fußzeilenplatzhalter 12"/>
          <p:cNvSpPr>
            <a:spLocks noGrp="1"/>
          </p:cNvSpPr>
          <p:nvPr>
            <p:ph type="ftr" sz="quarter" idx="13"/>
          </p:nvPr>
        </p:nvSpPr>
        <p:spPr/>
        <p:txBody>
          <a:bodyPr/>
          <a:lstStyle/>
          <a:p>
            <a:r>
              <a:rPr lang="en-US">
                <a:solidFill>
                  <a:srgbClr val="000000"/>
                </a:solidFill>
              </a:rPr>
              <a:t>© ABB Group</a:t>
            </a:r>
          </a:p>
        </p:txBody>
      </p:sp>
    </p:spTree>
    <p:extLst>
      <p:ext uri="{BB962C8B-B14F-4D97-AF65-F5344CB8AC3E}">
        <p14:creationId xmlns:p14="http://schemas.microsoft.com/office/powerpoint/2010/main" val="1321878667"/>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ntent slide two pictures">
    <p:spTree>
      <p:nvGrpSpPr>
        <p:cNvPr id="1" name=""/>
        <p:cNvGrpSpPr/>
        <p:nvPr/>
      </p:nvGrpSpPr>
      <p:grpSpPr>
        <a:xfrm>
          <a:off x="0" y="0"/>
          <a:ext cx="0" cy="0"/>
          <a:chOff x="0" y="0"/>
          <a:chExt cx="0" cy="0"/>
        </a:xfrm>
      </p:grpSpPr>
      <p:sp>
        <p:nvSpPr>
          <p:cNvPr id="10" name="Inhaltsplatzhalter 2"/>
          <p:cNvSpPr>
            <a:spLocks noGrp="1"/>
          </p:cNvSpPr>
          <p:nvPr>
            <p:ph idx="1"/>
          </p:nvPr>
        </p:nvSpPr>
        <p:spPr>
          <a:xfrm>
            <a:off x="215900" y="1592263"/>
            <a:ext cx="4284663"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3" name="Inhaltsplatzhalter 2"/>
          <p:cNvSpPr>
            <a:spLocks noGrp="1"/>
          </p:cNvSpPr>
          <p:nvPr>
            <p:ph idx="12"/>
          </p:nvPr>
        </p:nvSpPr>
        <p:spPr>
          <a:xfrm>
            <a:off x="4643439" y="1592263"/>
            <a:ext cx="4284662" cy="4608512"/>
          </a:xfrm>
        </p:spPr>
        <p:txBody>
          <a:bodyPr vert="horz" lIns="0" tIns="0" rIns="0" bIns="0" rtlCol="0">
            <a:noAutofit/>
          </a:bodyPr>
          <a:lstStyle>
            <a:lvl1pPr>
              <a:defRPr lang="de-DE" dirty="0" smtClean="0"/>
            </a:lvl1pPr>
          </a:lstStyle>
          <a:p>
            <a:pPr lvl="0"/>
            <a:r>
              <a:rPr lang="en-US" smtClean="0"/>
              <a:t>Click to edit Master text styles</a:t>
            </a:r>
          </a:p>
        </p:txBody>
      </p:sp>
      <p:sp>
        <p:nvSpPr>
          <p:cNvPr id="14"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5" name="Untertitel 2"/>
          <p:cNvSpPr>
            <a:spLocks noGrp="1"/>
          </p:cNvSpPr>
          <p:nvPr>
            <p:ph type="subTitle" idx="13"/>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9" name="Datumsplatzhalter 8"/>
          <p:cNvSpPr>
            <a:spLocks noGrp="1"/>
          </p:cNvSpPr>
          <p:nvPr>
            <p:ph type="dt" sz="half" idx="14"/>
          </p:nvPr>
        </p:nvSpPr>
        <p:spPr/>
        <p:txBody>
          <a:bodyPr/>
          <a:lstStyle/>
          <a:p>
            <a:fld id="{10227F4E-D4B6-4DFE-B1CF-E2DDC5ED3BD0}" type="datetime4">
              <a:rPr lang="en-US">
                <a:solidFill>
                  <a:srgbClr val="000000"/>
                </a:solidFill>
              </a:rPr>
              <a:pPr/>
              <a:t>November 14, 2013</a:t>
            </a:fld>
            <a:endParaRPr dirty="0">
              <a:solidFill>
                <a:srgbClr val="000000"/>
              </a:solidFill>
            </a:endParaRPr>
          </a:p>
        </p:txBody>
      </p:sp>
      <p:sp>
        <p:nvSpPr>
          <p:cNvPr id="11" name="Foliennummernplatzhalter 10"/>
          <p:cNvSpPr>
            <a:spLocks noGrp="1"/>
          </p:cNvSpPr>
          <p:nvPr>
            <p:ph type="sldNum" sz="quarter" idx="15"/>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2" name="Fußzeilenplatzhalter 11"/>
          <p:cNvSpPr>
            <a:spLocks noGrp="1"/>
          </p:cNvSpPr>
          <p:nvPr>
            <p:ph type="ftr" sz="quarter" idx="16"/>
          </p:nvPr>
        </p:nvSpPr>
        <p:spPr/>
        <p:txBody>
          <a:bodyPr/>
          <a:lstStyle/>
          <a:p>
            <a:r>
              <a:rPr lang="en-US">
                <a:solidFill>
                  <a:srgbClr val="000000"/>
                </a:solidFill>
              </a:rPr>
              <a:t>© ABB Group</a:t>
            </a:r>
          </a:p>
        </p:txBody>
      </p:sp>
    </p:spTree>
    <p:extLst>
      <p:ext uri="{BB962C8B-B14F-4D97-AF65-F5344CB8AC3E}">
        <p14:creationId xmlns:p14="http://schemas.microsoft.com/office/powerpoint/2010/main" val="1693214298"/>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ntent slide bar graph">
    <p:spTree>
      <p:nvGrpSpPr>
        <p:cNvPr id="1" name=""/>
        <p:cNvGrpSpPr/>
        <p:nvPr/>
      </p:nvGrpSpPr>
      <p:grpSpPr>
        <a:xfrm>
          <a:off x="0" y="0"/>
          <a:ext cx="0" cy="0"/>
          <a:chOff x="0" y="0"/>
          <a:chExt cx="0" cy="0"/>
        </a:xfrm>
      </p:grpSpPr>
      <p:sp>
        <p:nvSpPr>
          <p:cNvPr id="12" name="Inhaltsplatzhalter 12"/>
          <p:cNvSpPr>
            <a:spLocks noGrp="1"/>
          </p:cNvSpPr>
          <p:nvPr>
            <p:ph sz="quarter" idx="15"/>
          </p:nvPr>
        </p:nvSpPr>
        <p:spPr>
          <a:xfrm>
            <a:off x="1476375" y="2162175"/>
            <a:ext cx="7451725" cy="4038600"/>
          </a:xfrm>
        </p:spPr>
        <p:txBody>
          <a:bodyPr vert="horz" lIns="0" tIns="0" rIns="0" bIns="0" rtlCol="0">
            <a:noAutofit/>
          </a:bodyPr>
          <a:lstStyle>
            <a:lvl1pPr>
              <a:defRPr lang="de-DE" dirty="0"/>
            </a:lvl1pPr>
          </a:lstStyle>
          <a:p>
            <a:pPr lvl="0"/>
            <a:r>
              <a:rPr lang="en-US" smtClean="0"/>
              <a:t>Click to edit Master text styles</a:t>
            </a:r>
          </a:p>
        </p:txBody>
      </p:sp>
      <p:sp>
        <p:nvSpPr>
          <p:cNvPr id="14" name="Textplatzhalter 7"/>
          <p:cNvSpPr>
            <a:spLocks noGrp="1"/>
          </p:cNvSpPr>
          <p:nvPr>
            <p:ph type="body" sz="quarter" idx="12"/>
          </p:nvPr>
        </p:nvSpPr>
        <p:spPr>
          <a:xfrm>
            <a:off x="1476375" y="1581149"/>
            <a:ext cx="7451725" cy="581025"/>
          </a:xfrm>
        </p:spPr>
        <p:txBody>
          <a:bodyPr>
            <a:noAutofit/>
          </a:bodyPr>
          <a:lstStyle>
            <a:lvl1pPr marL="0" marR="0" indent="0" algn="l" defTabSz="914400" rtl="0" eaLnBrk="1" fontAlgn="auto" latinLnBrk="0" hangingPunct="1">
              <a:lnSpc>
                <a:spcPct val="100000"/>
              </a:lnSpc>
              <a:spcBef>
                <a:spcPts val="0"/>
              </a:spcBef>
              <a:spcAft>
                <a:spcPts val="0"/>
              </a:spcAft>
              <a:buClr>
                <a:schemeClr val="accent1"/>
              </a:buClr>
              <a:buSzTx/>
              <a:buFont typeface="Wingdings" pitchFamily="2" charset="2"/>
              <a:buNone/>
              <a:tabLst/>
              <a:defRPr sz="1400" b="1"/>
            </a:lvl1pPr>
          </a:lstStyle>
          <a:p>
            <a:pPr lvl="0"/>
            <a:r>
              <a:rPr lang="en-US" smtClean="0"/>
              <a:t>Click to edit Master text styles</a:t>
            </a:r>
          </a:p>
        </p:txBody>
      </p:sp>
      <p:sp>
        <p:nvSpPr>
          <p:cNvPr id="15" name="Inhaltsplatzhalter 10"/>
          <p:cNvSpPr>
            <a:spLocks noGrp="1"/>
          </p:cNvSpPr>
          <p:nvPr>
            <p:ph sz="quarter" idx="13"/>
          </p:nvPr>
        </p:nvSpPr>
        <p:spPr>
          <a:xfrm>
            <a:off x="215900" y="1592263"/>
            <a:ext cx="1116013" cy="4608512"/>
          </a:xfrm>
        </p:spPr>
        <p:txBody>
          <a:bodyPr vert="horz" lIns="0" tIns="36000" rIns="0" bIns="0" numCol="1" spcCol="396000" rtlCol="0">
            <a:noAutofit/>
          </a:bodyPr>
          <a:lstStyle>
            <a:lvl1pPr marL="0" marR="0" indent="0" algn="l" defTabSz="914400" rtl="0" eaLnBrk="1" fontAlgn="auto" latinLnBrk="0" hangingPunct="1">
              <a:lnSpc>
                <a:spcPct val="100000"/>
              </a:lnSpc>
              <a:spcBef>
                <a:spcPts val="0"/>
              </a:spcBef>
              <a:spcAft>
                <a:spcPts val="0"/>
              </a:spcAft>
              <a:buClr>
                <a:schemeClr val="accent2"/>
              </a:buClr>
              <a:buSzPct val="70000"/>
              <a:buFont typeface="+mj-lt"/>
              <a:buNone/>
              <a:tabLst/>
              <a:defRPr lang="de-DE" sz="900" kern="1200">
                <a:solidFill>
                  <a:schemeClr val="tx1"/>
                </a:solidFill>
                <a:latin typeface="Arial" pitchFamily="34" charset="0"/>
                <a:ea typeface="+mn-ea"/>
                <a:cs typeface="Arial" pitchFamily="34" charset="0"/>
              </a:defRPr>
            </a:lvl1pPr>
          </a:lstStyle>
          <a:p>
            <a:pPr marL="0" marR="0" lvl="0" indent="0" algn="l" defTabSz="914400" rtl="0" eaLnBrk="1" fontAlgn="auto" latinLnBrk="0" hangingPunct="1">
              <a:lnSpc>
                <a:spcPct val="100000"/>
              </a:lnSpc>
              <a:spcBef>
                <a:spcPts val="0"/>
              </a:spcBef>
              <a:spcAft>
                <a:spcPts val="0"/>
              </a:spcAft>
              <a:buClr>
                <a:schemeClr val="accent2"/>
              </a:buClr>
              <a:buSzPct val="70000"/>
              <a:buFont typeface="+mj-lt"/>
              <a:buNone/>
              <a:tabLst/>
              <a:defRPr/>
            </a:pPr>
            <a:r>
              <a:rPr lang="en-US" smtClean="0"/>
              <a:t>Click to edit Master text styles</a:t>
            </a:r>
          </a:p>
        </p:txBody>
      </p:sp>
      <p:sp>
        <p:nvSpPr>
          <p:cNvPr id="16" name="Titel 1"/>
          <p:cNvSpPr>
            <a:spLocks noGrp="1"/>
          </p:cNvSpPr>
          <p:nvPr>
            <p:ph type="title"/>
          </p:nvPr>
        </p:nvSpPr>
        <p:spPr>
          <a:xfrm>
            <a:off x="0" y="-1"/>
            <a:ext cx="9144000" cy="1161899"/>
          </a:xfrm>
        </p:spPr>
        <p:txBody>
          <a:bodyPr vert="horz" lIns="187200" tIns="313200" rIns="216000" bIns="0" rtlCol="0" anchor="t" anchorCtr="0">
            <a:noAutofit/>
          </a:bodyPr>
          <a:lst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a:lstStyle>
          <a:p>
            <a:r>
              <a:rPr lang="en-US" smtClean="0"/>
              <a:t>Click to edit Master title style</a:t>
            </a:r>
            <a:endParaRPr lang="de-DE" dirty="0"/>
          </a:p>
        </p:txBody>
      </p:sp>
      <p:sp>
        <p:nvSpPr>
          <p:cNvPr id="17" name="Untertitel 2"/>
          <p:cNvSpPr>
            <a:spLocks noGrp="1"/>
          </p:cNvSpPr>
          <p:nvPr>
            <p:ph type="subTitle" idx="1"/>
          </p:nvPr>
        </p:nvSpPr>
        <p:spPr>
          <a:xfrm>
            <a:off x="0" y="694799"/>
            <a:ext cx="9144000" cy="467099"/>
          </a:xfrm>
        </p:spPr>
        <p:txBody>
          <a:bodyPr vert="horz" lIns="187200" tIns="0" rIns="216000" bIns="0" rtlCol="0" anchor="t" anchorCtr="0">
            <a:noAutofit/>
          </a:bodyPr>
          <a:lstStyle>
            <a:lvl1pPr marL="0" indent="0" algn="l" defTabSz="914400" rtl="0" eaLnBrk="1" latinLnBrk="0" hangingPunct="1">
              <a:lnSpc>
                <a:spcPct val="90000"/>
              </a:lnSpc>
              <a:spcBef>
                <a:spcPct val="0"/>
              </a:spcBef>
              <a:buNone/>
              <a:defRPr lang="de-DE" sz="2800" kern="1200" dirty="0">
                <a:solidFill>
                  <a:schemeClr val="accent1"/>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179388" lvl="0" indent="-179388" algn="l" defTabSz="914400" rtl="0" eaLnBrk="1" latinLnBrk="0" hangingPunct="1">
              <a:lnSpc>
                <a:spcPct val="90000"/>
              </a:lnSpc>
              <a:spcBef>
                <a:spcPct val="0"/>
              </a:spcBef>
              <a:buClr>
                <a:schemeClr val="tx2"/>
              </a:buClr>
              <a:buSzPct val="70000"/>
              <a:buFont typeface="Wingdings" pitchFamily="2" charset="2"/>
              <a:buNone/>
            </a:pPr>
            <a:r>
              <a:rPr lang="en-US" smtClean="0"/>
              <a:t>Click to edit Master subtitle style</a:t>
            </a:r>
            <a:endParaRPr lang="de-DE" dirty="0"/>
          </a:p>
        </p:txBody>
      </p:sp>
      <p:sp>
        <p:nvSpPr>
          <p:cNvPr id="10" name="Datumsplatzhalter 9"/>
          <p:cNvSpPr>
            <a:spLocks noGrp="1"/>
          </p:cNvSpPr>
          <p:nvPr>
            <p:ph type="dt" sz="half" idx="16"/>
          </p:nvPr>
        </p:nvSpPr>
        <p:spPr/>
        <p:txBody>
          <a:bodyPr/>
          <a:lstStyle/>
          <a:p>
            <a:fld id="{2D8A4D6A-0FEA-40AA-8188-55736FABD706}" type="datetime4">
              <a:rPr lang="en-US">
                <a:solidFill>
                  <a:srgbClr val="000000"/>
                </a:solidFill>
              </a:rPr>
              <a:pPr/>
              <a:t>November 14, 2013</a:t>
            </a:fld>
            <a:endParaRPr dirty="0">
              <a:solidFill>
                <a:srgbClr val="000000"/>
              </a:solidFill>
            </a:endParaRPr>
          </a:p>
        </p:txBody>
      </p:sp>
      <p:sp>
        <p:nvSpPr>
          <p:cNvPr id="11" name="Foliennummernplatzhalter 10"/>
          <p:cNvSpPr>
            <a:spLocks noGrp="1"/>
          </p:cNvSpPr>
          <p:nvPr>
            <p:ph type="sldNum" sz="quarter" idx="17"/>
          </p:nvPr>
        </p:nvSpPr>
        <p:spPr/>
        <p:txBody>
          <a:bodyPr/>
          <a:lstStyle/>
          <a:p>
            <a:r>
              <a:rPr>
                <a:solidFill>
                  <a:srgbClr val="000000"/>
                </a:solidFill>
              </a:rPr>
              <a:t>| Slide </a:t>
            </a:r>
            <a:fld id="{CF363E95-653D-48D7-8EB0-A81FED805B5F}" type="slidenum">
              <a:rPr>
                <a:solidFill>
                  <a:srgbClr val="000000"/>
                </a:solidFill>
              </a:rPr>
              <a:pPr/>
              <a:t>‹#›</a:t>
            </a:fld>
            <a:endParaRPr dirty="0">
              <a:solidFill>
                <a:srgbClr val="000000"/>
              </a:solidFill>
            </a:endParaRPr>
          </a:p>
        </p:txBody>
      </p:sp>
      <p:sp>
        <p:nvSpPr>
          <p:cNvPr id="13" name="Fußzeilenplatzhalter 12"/>
          <p:cNvSpPr>
            <a:spLocks noGrp="1"/>
          </p:cNvSpPr>
          <p:nvPr>
            <p:ph type="ftr" sz="quarter" idx="18"/>
          </p:nvPr>
        </p:nvSpPr>
        <p:spPr/>
        <p:txBody>
          <a:bodyPr/>
          <a:lstStyle/>
          <a:p>
            <a:r>
              <a:rPr lang="en-US">
                <a:solidFill>
                  <a:srgbClr val="000000"/>
                </a:solidFill>
              </a:rPr>
              <a:t>© ABB Group</a:t>
            </a:r>
          </a:p>
        </p:txBody>
      </p:sp>
    </p:spTree>
    <p:extLst>
      <p:ext uri="{BB962C8B-B14F-4D97-AF65-F5344CB8AC3E}">
        <p14:creationId xmlns:p14="http://schemas.microsoft.com/office/powerpoint/2010/main" val="3510287353"/>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Content slide movie 16:9">
    <p:spTree>
      <p:nvGrpSpPr>
        <p:cNvPr id="1" name=""/>
        <p:cNvGrpSpPr/>
        <p:nvPr/>
      </p:nvGrpSpPr>
      <p:grpSpPr>
        <a:xfrm>
          <a:off x="0" y="0"/>
          <a:ext cx="0" cy="0"/>
          <a:chOff x="0" y="0"/>
          <a:chExt cx="0" cy="0"/>
        </a:xfrm>
      </p:grpSpPr>
      <p:sp>
        <p:nvSpPr>
          <p:cNvPr id="7" name="Inhaltsplatzhalter 2"/>
          <p:cNvSpPr>
            <a:spLocks noGrp="1"/>
          </p:cNvSpPr>
          <p:nvPr>
            <p:ph idx="1"/>
          </p:nvPr>
        </p:nvSpPr>
        <p:spPr>
          <a:xfrm>
            <a:off x="0" y="1592262"/>
            <a:ext cx="9144000" cy="5265737"/>
          </a:xfrm>
          <a:solidFill>
            <a:schemeClr val="bg2"/>
          </a:solidFill>
        </p:spPr>
        <p:txBody>
          <a:bodyPr/>
          <a:lstStyle>
            <a:lvl1pPr marL="0" indent="0">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p:txBody>
      </p:sp>
      <p:sp>
        <p:nvSpPr>
          <p:cNvPr id="5" name="Rechteck 3"/>
          <p:cNvSpPr/>
          <p:nvPr userDrawn="1"/>
        </p:nvSpPr>
        <p:spPr>
          <a:xfrm>
            <a:off x="0" y="0"/>
            <a:ext cx="9144000" cy="159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de-DE">
              <a:solidFill>
                <a:srgbClr val="FFFFFF"/>
              </a:solidFill>
            </a:endParaRPr>
          </a:p>
        </p:txBody>
      </p:sp>
    </p:spTree>
    <p:extLst>
      <p:ext uri="{BB962C8B-B14F-4D97-AF65-F5344CB8AC3E}">
        <p14:creationId xmlns:p14="http://schemas.microsoft.com/office/powerpoint/2010/main" val="37219648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image" Target="../media/image2.jpeg"/><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19" Type="http://schemas.openxmlformats.org/officeDocument/2006/relationships/theme" Target="../theme/theme10.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image" Target="../media/image2.jpeg"/><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10" Type="http://schemas.openxmlformats.org/officeDocument/2006/relationships/slideLayout" Target="../slideLayouts/slideLayout183.xml"/><Relationship Id="rId19" Type="http://schemas.openxmlformats.org/officeDocument/2006/relationships/theme" Target="../theme/theme11.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image" Target="../media/image8.jpeg"/><Relationship Id="rId2" Type="http://schemas.openxmlformats.org/officeDocument/2006/relationships/slideLayout" Target="../slideLayouts/slideLayout193.xml"/><Relationship Id="rId16" Type="http://schemas.openxmlformats.org/officeDocument/2006/relationships/theme" Target="../theme/theme12.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10" Type="http://schemas.openxmlformats.org/officeDocument/2006/relationships/slideLayout" Target="../slideLayouts/slideLayout201.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4.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 Type="http://schemas.openxmlformats.org/officeDocument/2006/relationships/slideLayout" Target="../slideLayouts/slideLayout209.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0" Type="http://schemas.openxmlformats.org/officeDocument/2006/relationships/image" Target="../media/image2.jpeg"/><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5" Type="http://schemas.openxmlformats.org/officeDocument/2006/relationships/slideLayout" Target="../slideLayouts/slideLayout211.xml"/><Relationship Id="rId15" Type="http://schemas.openxmlformats.org/officeDocument/2006/relationships/slideLayout" Target="../slideLayouts/slideLayout221.xml"/><Relationship Id="rId10" Type="http://schemas.openxmlformats.org/officeDocument/2006/relationships/slideLayout" Target="../slideLayouts/slideLayout216.xml"/><Relationship Id="rId19" Type="http://schemas.openxmlformats.org/officeDocument/2006/relationships/theme" Target="../theme/theme13.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image" Target="../media/image2.jpeg"/><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10" Type="http://schemas.openxmlformats.org/officeDocument/2006/relationships/slideLayout" Target="../slideLayouts/slideLayout234.xml"/><Relationship Id="rId19" Type="http://schemas.openxmlformats.org/officeDocument/2006/relationships/theme" Target="../theme/theme14.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3" Type="http://schemas.openxmlformats.org/officeDocument/2006/relationships/slideLayout" Target="../slideLayouts/slideLayout245.xml"/><Relationship Id="rId21" Type="http://schemas.openxmlformats.org/officeDocument/2006/relationships/theme" Target="../theme/theme15.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slideLayout" Target="../slideLayouts/slideLayout262.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 Id="rId22" Type="http://schemas.openxmlformats.org/officeDocument/2006/relationships/image" Target="../media/image9.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image" Target="../media/image2.jpe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theme" Target="../theme/theme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image" Target="../media/image2.jpe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theme" Target="../theme/theme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image" Target="../media/image5.jpeg"/><Relationship Id="rId2" Type="http://schemas.openxmlformats.org/officeDocument/2006/relationships/slideLayout" Target="../slideLayouts/slideLayout70.xml"/><Relationship Id="rId16" Type="http://schemas.openxmlformats.org/officeDocument/2006/relationships/theme" Target="../theme/theme5.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image" Target="../media/image2.jpeg"/><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theme" Target="../theme/theme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image" Target="../media/image2.jpeg"/><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theme" Target="../theme/theme7.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image" Target="../media/image2.jpeg"/><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theme" Target="../theme/theme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image" Target="../media/image2.jpeg"/><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theme" Target="../theme/theme9.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0"/>
            <a:ext cx="9144000" cy="1268413"/>
          </a:xfrm>
          <a:prstGeom prst="rect">
            <a:avLst/>
          </a:prstGeom>
          <a:noFill/>
          <a:ln w="9525">
            <a:noFill/>
            <a:miter lim="800000"/>
            <a:headEnd/>
            <a:tailEnd/>
          </a:ln>
        </p:spPr>
        <p:txBody>
          <a:bodyPr vert="horz" wrap="square" lIns="187200" tIns="313200" rIns="216000" bIns="0" numCol="1" anchor="t" anchorCtr="0" compatLnSpc="1">
            <a:prstTxWarp prst="textNoShape">
              <a:avLst/>
            </a:prstTxWarp>
          </a:bodyPr>
          <a:lstStyle/>
          <a:p>
            <a:pPr lvl="0"/>
            <a:r>
              <a:rPr lang="en-US" smtClean="0"/>
              <a:t>Mastertitelformat bearbeiten</a:t>
            </a:r>
          </a:p>
        </p:txBody>
      </p:sp>
      <p:sp>
        <p:nvSpPr>
          <p:cNvPr id="1027" name="Rectangle 77"/>
          <p:cNvSpPr>
            <a:spLocks noGrp="1" noChangeArrowheads="1"/>
          </p:cNvSpPr>
          <p:nvPr>
            <p:ph type="body" idx="1"/>
          </p:nvPr>
        </p:nvSpPr>
        <p:spPr bwMode="auto">
          <a:xfrm>
            <a:off x="1476375" y="1592263"/>
            <a:ext cx="6191250" cy="46085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p>
        </p:txBody>
      </p:sp>
      <p:grpSp>
        <p:nvGrpSpPr>
          <p:cNvPr id="1028" name="shpGridNormal" hidden="1"/>
          <p:cNvGrpSpPr>
            <a:grpSpLocks/>
          </p:cNvGrpSpPr>
          <p:nvPr/>
        </p:nvGrpSpPr>
        <p:grpSpPr bwMode="auto">
          <a:xfrm>
            <a:off x="325438" y="434975"/>
            <a:ext cx="8496300" cy="5983288"/>
            <a:chOff x="292" y="389"/>
            <a:chExt cx="7611" cy="5361"/>
          </a:xfrm>
        </p:grpSpPr>
        <p:sp>
          <p:nvSpPr>
            <p:cNvPr id="1259" name="Rectangle 235" hidden="1"/>
            <p:cNvSpPr>
              <a:spLocks noChangeArrowheads="1"/>
            </p:cNvSpPr>
            <p:nvPr userDrawn="1"/>
          </p:nvSpPr>
          <p:spPr bwMode="auto">
            <a:xfrm>
              <a:off x="292" y="389"/>
              <a:ext cx="7610" cy="5361"/>
            </a:xfrm>
            <a:prstGeom prst="rect">
              <a:avLst/>
            </a:prstGeom>
            <a:noFill/>
            <a:ln w="19050">
              <a:solidFill>
                <a:srgbClr val="8BA2B2"/>
              </a:solidFill>
              <a:prstDash val="dash"/>
              <a:miter lim="800000"/>
              <a:headEnd/>
              <a:tailEnd/>
            </a:ln>
            <a:effectLst/>
          </p:spPr>
          <p:txBody>
            <a:bodyPr lIns="0" tIns="0" rIns="0" bIns="0" anchor="ctr"/>
            <a:lstStyle/>
            <a:p>
              <a:pPr defTabSz="642938">
                <a:spcBef>
                  <a:spcPct val="0"/>
                </a:spcBef>
                <a:buClrTx/>
                <a:buSzTx/>
                <a:buFontTx/>
                <a:buNone/>
                <a:defRPr/>
              </a:pPr>
              <a:endParaRPr lang="en-GB" sz="1700">
                <a:solidFill>
                  <a:schemeClr val="tx1"/>
                </a:solidFill>
              </a:endParaRPr>
            </a:p>
          </p:txBody>
        </p:sp>
        <p:sp>
          <p:nvSpPr>
            <p:cNvPr id="1260" name="Line 236" hidden="1"/>
            <p:cNvSpPr>
              <a:spLocks noChangeShapeType="1"/>
            </p:cNvSpPr>
            <p:nvPr userDrawn="1"/>
          </p:nvSpPr>
          <p:spPr bwMode="auto">
            <a:xfrm>
              <a:off x="310" y="927"/>
              <a:ext cx="7567" cy="1"/>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261" name="Line 237" hidden="1"/>
            <p:cNvSpPr>
              <a:spLocks noChangeShapeType="1"/>
            </p:cNvSpPr>
            <p:nvPr userDrawn="1"/>
          </p:nvSpPr>
          <p:spPr bwMode="auto">
            <a:xfrm>
              <a:off x="310" y="1460"/>
              <a:ext cx="7593" cy="1"/>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262" name="Line 238" hidden="1"/>
            <p:cNvSpPr>
              <a:spLocks noChangeShapeType="1"/>
            </p:cNvSpPr>
            <p:nvPr userDrawn="1"/>
          </p:nvSpPr>
          <p:spPr bwMode="auto">
            <a:xfrm>
              <a:off x="310" y="2002"/>
              <a:ext cx="7587" cy="1"/>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263" name="Line 239" hidden="1"/>
            <p:cNvSpPr>
              <a:spLocks noChangeShapeType="1"/>
            </p:cNvSpPr>
            <p:nvPr userDrawn="1"/>
          </p:nvSpPr>
          <p:spPr bwMode="auto">
            <a:xfrm>
              <a:off x="310" y="2531"/>
              <a:ext cx="7584" cy="1"/>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264" name="Line 240" hidden="1"/>
            <p:cNvSpPr>
              <a:spLocks noChangeShapeType="1"/>
            </p:cNvSpPr>
            <p:nvPr userDrawn="1"/>
          </p:nvSpPr>
          <p:spPr bwMode="auto">
            <a:xfrm>
              <a:off x="310" y="3067"/>
              <a:ext cx="7587" cy="0"/>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265" name="Line 241" hidden="1"/>
            <p:cNvSpPr>
              <a:spLocks noChangeShapeType="1"/>
            </p:cNvSpPr>
            <p:nvPr userDrawn="1"/>
          </p:nvSpPr>
          <p:spPr bwMode="auto">
            <a:xfrm>
              <a:off x="310" y="3604"/>
              <a:ext cx="7593" cy="1"/>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266" name="Line 242" hidden="1"/>
            <p:cNvSpPr>
              <a:spLocks noChangeShapeType="1"/>
            </p:cNvSpPr>
            <p:nvPr userDrawn="1"/>
          </p:nvSpPr>
          <p:spPr bwMode="auto">
            <a:xfrm>
              <a:off x="310" y="4144"/>
              <a:ext cx="7587" cy="1"/>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267" name="Line 243" hidden="1"/>
            <p:cNvSpPr>
              <a:spLocks noChangeShapeType="1"/>
            </p:cNvSpPr>
            <p:nvPr userDrawn="1"/>
          </p:nvSpPr>
          <p:spPr bwMode="auto">
            <a:xfrm>
              <a:off x="293" y="4679"/>
              <a:ext cx="7601" cy="1"/>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268" name="Line 244" hidden="1"/>
            <p:cNvSpPr>
              <a:spLocks noChangeShapeType="1"/>
            </p:cNvSpPr>
            <p:nvPr userDrawn="1"/>
          </p:nvSpPr>
          <p:spPr bwMode="auto">
            <a:xfrm>
              <a:off x="293" y="5217"/>
              <a:ext cx="7604" cy="0"/>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269" name="Line 245" hidden="1"/>
            <p:cNvSpPr>
              <a:spLocks noChangeShapeType="1"/>
            </p:cNvSpPr>
            <p:nvPr userDrawn="1"/>
          </p:nvSpPr>
          <p:spPr bwMode="auto">
            <a:xfrm>
              <a:off x="1280"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270" name="Line 246" hidden="1"/>
            <p:cNvSpPr>
              <a:spLocks noChangeShapeType="1"/>
            </p:cNvSpPr>
            <p:nvPr userDrawn="1"/>
          </p:nvSpPr>
          <p:spPr bwMode="auto">
            <a:xfrm>
              <a:off x="1391" y="390"/>
              <a:ext cx="1"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271" name="Line 247" hidden="1"/>
            <p:cNvSpPr>
              <a:spLocks noChangeShapeType="1"/>
            </p:cNvSpPr>
            <p:nvPr userDrawn="1"/>
          </p:nvSpPr>
          <p:spPr bwMode="auto">
            <a:xfrm>
              <a:off x="2382"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272" name="Line 248" hidden="1"/>
            <p:cNvSpPr>
              <a:spLocks noChangeShapeType="1"/>
            </p:cNvSpPr>
            <p:nvPr userDrawn="1"/>
          </p:nvSpPr>
          <p:spPr bwMode="auto">
            <a:xfrm>
              <a:off x="2498"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grpSp>
          <p:nvGrpSpPr>
            <p:cNvPr id="1045" name="Group 249" hidden="1"/>
            <p:cNvGrpSpPr>
              <a:grpSpLocks/>
            </p:cNvGrpSpPr>
            <p:nvPr userDrawn="1"/>
          </p:nvGrpSpPr>
          <p:grpSpPr bwMode="auto">
            <a:xfrm>
              <a:off x="3485" y="390"/>
              <a:ext cx="112" cy="5354"/>
              <a:chOff x="3485" y="390"/>
              <a:chExt cx="112" cy="5354"/>
            </a:xfrm>
          </p:grpSpPr>
          <p:sp>
            <p:nvSpPr>
              <p:cNvPr id="1274" name="Line 250" hidden="1"/>
              <p:cNvSpPr>
                <a:spLocks noChangeShapeType="1"/>
              </p:cNvSpPr>
              <p:nvPr userDrawn="1"/>
            </p:nvSpPr>
            <p:spPr bwMode="auto">
              <a:xfrm>
                <a:off x="3485"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275" name="Line 251" hidden="1"/>
              <p:cNvSpPr>
                <a:spLocks noChangeShapeType="1"/>
              </p:cNvSpPr>
              <p:nvPr userDrawn="1"/>
            </p:nvSpPr>
            <p:spPr bwMode="auto">
              <a:xfrm>
                <a:off x="3597"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grpSp>
        <p:sp>
          <p:nvSpPr>
            <p:cNvPr id="1276" name="Line 252" hidden="1"/>
            <p:cNvSpPr>
              <a:spLocks noChangeShapeType="1"/>
            </p:cNvSpPr>
            <p:nvPr userDrawn="1"/>
          </p:nvSpPr>
          <p:spPr bwMode="auto">
            <a:xfrm>
              <a:off x="4095"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grpSp>
          <p:nvGrpSpPr>
            <p:cNvPr id="1047" name="Group 253" hidden="1"/>
            <p:cNvGrpSpPr>
              <a:grpSpLocks/>
            </p:cNvGrpSpPr>
            <p:nvPr userDrawn="1"/>
          </p:nvGrpSpPr>
          <p:grpSpPr bwMode="auto">
            <a:xfrm>
              <a:off x="4592" y="390"/>
              <a:ext cx="114" cy="5354"/>
              <a:chOff x="4592" y="390"/>
              <a:chExt cx="114" cy="5354"/>
            </a:xfrm>
          </p:grpSpPr>
          <p:sp>
            <p:nvSpPr>
              <p:cNvPr id="1278" name="Line 254" hidden="1"/>
              <p:cNvSpPr>
                <a:spLocks noChangeShapeType="1"/>
              </p:cNvSpPr>
              <p:nvPr userDrawn="1"/>
            </p:nvSpPr>
            <p:spPr bwMode="auto">
              <a:xfrm>
                <a:off x="4592"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279" name="Line 255" hidden="1"/>
              <p:cNvSpPr>
                <a:spLocks noChangeShapeType="1"/>
              </p:cNvSpPr>
              <p:nvPr userDrawn="1"/>
            </p:nvSpPr>
            <p:spPr bwMode="auto">
              <a:xfrm>
                <a:off x="4706"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grpSp>
        <p:sp>
          <p:nvSpPr>
            <p:cNvPr id="1280" name="Line 256" hidden="1"/>
            <p:cNvSpPr>
              <a:spLocks noChangeShapeType="1"/>
            </p:cNvSpPr>
            <p:nvPr userDrawn="1"/>
          </p:nvSpPr>
          <p:spPr bwMode="auto">
            <a:xfrm>
              <a:off x="5696" y="390"/>
              <a:ext cx="1"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281" name="Line 257" hidden="1"/>
            <p:cNvSpPr>
              <a:spLocks noChangeShapeType="1"/>
            </p:cNvSpPr>
            <p:nvPr userDrawn="1"/>
          </p:nvSpPr>
          <p:spPr bwMode="auto">
            <a:xfrm>
              <a:off x="5810" y="390"/>
              <a:ext cx="1"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282" name="Line 258" hidden="1"/>
            <p:cNvSpPr>
              <a:spLocks noChangeShapeType="1"/>
            </p:cNvSpPr>
            <p:nvPr userDrawn="1"/>
          </p:nvSpPr>
          <p:spPr bwMode="auto">
            <a:xfrm>
              <a:off x="6799"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283" name="Line 259" hidden="1"/>
            <p:cNvSpPr>
              <a:spLocks noChangeShapeType="1"/>
            </p:cNvSpPr>
            <p:nvPr userDrawn="1"/>
          </p:nvSpPr>
          <p:spPr bwMode="auto">
            <a:xfrm>
              <a:off x="6915"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grpSp>
          <p:nvGrpSpPr>
            <p:cNvPr id="1052" name="Group 260" hidden="1"/>
            <p:cNvGrpSpPr>
              <a:grpSpLocks/>
            </p:cNvGrpSpPr>
            <p:nvPr userDrawn="1"/>
          </p:nvGrpSpPr>
          <p:grpSpPr bwMode="auto">
            <a:xfrm>
              <a:off x="4038" y="390"/>
              <a:ext cx="112" cy="5354"/>
              <a:chOff x="3485" y="390"/>
              <a:chExt cx="112" cy="5354"/>
            </a:xfrm>
          </p:grpSpPr>
          <p:sp>
            <p:nvSpPr>
              <p:cNvPr id="1285" name="Line 261" hidden="1"/>
              <p:cNvSpPr>
                <a:spLocks noChangeShapeType="1"/>
              </p:cNvSpPr>
              <p:nvPr userDrawn="1"/>
            </p:nvSpPr>
            <p:spPr bwMode="auto">
              <a:xfrm>
                <a:off x="3485"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sp>
            <p:nvSpPr>
              <p:cNvPr id="1286" name="Line 262" hidden="1"/>
              <p:cNvSpPr>
                <a:spLocks noChangeShapeType="1"/>
              </p:cNvSpPr>
              <p:nvPr userDrawn="1"/>
            </p:nvSpPr>
            <p:spPr bwMode="auto">
              <a:xfrm>
                <a:off x="3597" y="390"/>
                <a:ext cx="0" cy="5354"/>
              </a:xfrm>
              <a:prstGeom prst="line">
                <a:avLst/>
              </a:prstGeom>
              <a:noFill/>
              <a:ln w="12700">
                <a:solidFill>
                  <a:srgbClr val="8BA2B2"/>
                </a:solidFill>
                <a:prstDash val="dash"/>
                <a:round/>
                <a:headEnd/>
                <a:tailEnd/>
              </a:ln>
              <a:effectLst/>
            </p:spPr>
            <p:txBody>
              <a:bodyPr lIns="0" tIns="0" rIns="0" bIns="0" anchor="ctr"/>
              <a:lstStyle/>
              <a:p>
                <a:pPr>
                  <a:defRPr/>
                </a:pPr>
                <a:endParaRPr lang="en-US"/>
              </a:p>
            </p:txBody>
          </p:sp>
        </p:grpSp>
      </p:grpSp>
      <p:sp>
        <p:nvSpPr>
          <p:cNvPr id="1310" name="shpContentSlideFooter"/>
          <p:cNvSpPr>
            <a:spLocks noGrp="1" noChangeArrowheads="1"/>
          </p:cNvSpPr>
          <p:nvPr>
            <p:ph type="ftr" sz="quarter" idx="3"/>
          </p:nvPr>
        </p:nvSpPr>
        <p:spPr bwMode="auto">
          <a:xfrm>
            <a:off x="215900" y="6200775"/>
            <a:ext cx="2808288" cy="657225"/>
          </a:xfrm>
          <a:prstGeom prst="rect">
            <a:avLst/>
          </a:prstGeom>
          <a:noFill/>
          <a:ln w="9525">
            <a:noFill/>
            <a:miter lim="800000"/>
            <a:headEnd/>
            <a:tailEnd/>
          </a:ln>
          <a:effectLst/>
        </p:spPr>
        <p:txBody>
          <a:bodyPr vert="horz" wrap="square" lIns="0" tIns="0" rIns="0" bIns="198000" numCol="1" anchor="b" anchorCtr="0" compatLnSpc="1">
            <a:prstTxWarp prst="textNoShape">
              <a:avLst/>
            </a:prstTxWarp>
          </a:bodyPr>
          <a:lstStyle>
            <a:lvl1pPr eaLnBrk="0" hangingPunct="0">
              <a:lnSpc>
                <a:spcPct val="85000"/>
              </a:lnSpc>
              <a:spcBef>
                <a:spcPct val="0"/>
              </a:spcBef>
              <a:buClrTx/>
              <a:buSzTx/>
              <a:buFontTx/>
              <a:buNone/>
              <a:defRPr sz="600">
                <a:solidFill>
                  <a:srgbClr val="666666"/>
                </a:solidFill>
              </a:defRPr>
            </a:lvl1pPr>
          </a:lstStyle>
          <a:p>
            <a:pPr>
              <a:defRPr/>
            </a:pPr>
            <a:endParaRPr lang="en-US"/>
          </a:p>
          <a:p>
            <a:pPr>
              <a:defRPr/>
            </a:pPr>
            <a:r>
              <a:rPr lang="en-US"/>
              <a:t>© ABB Group </a:t>
            </a:r>
          </a:p>
          <a:p>
            <a:pPr>
              <a:defRPr/>
            </a:pPr>
            <a:fld id="{64FFEC5F-821C-4238-9EEB-7D2023E5374D}" type="datetime4">
              <a:rPr lang="en-US"/>
              <a:pPr>
                <a:defRPr/>
              </a:pPr>
              <a:t>November 14, 2013</a:t>
            </a:fld>
            <a:r>
              <a:rPr lang="en-US"/>
              <a:t> | Slide </a:t>
            </a:r>
            <a:fld id="{EB415A52-8F1A-4B6B-8DC8-91CE847BCBCE}" type="slidenum">
              <a:rPr lang="en-US"/>
              <a:pPr>
                <a:defRPr/>
              </a:pPr>
              <a:t>‹#›</a:t>
            </a:fld>
            <a:endParaRPr lang="en-US"/>
          </a:p>
        </p:txBody>
      </p:sp>
      <p:pic>
        <p:nvPicPr>
          <p:cNvPr id="1030" name="Picture 289" descr="ABB2logo RGB"/>
          <p:cNvPicPr>
            <a:picLocks noChangeAspect="1" noChangeArrowheads="1"/>
          </p:cNvPicPr>
          <p:nvPr/>
        </p:nvPicPr>
        <p:blipFill>
          <a:blip r:embed="rId16" cstate="print"/>
          <a:srcRect l="62511"/>
          <a:stretch>
            <a:fillRect/>
          </a:stretch>
        </p:blipFill>
        <p:spPr bwMode="auto">
          <a:xfrm>
            <a:off x="8243888" y="6392863"/>
            <a:ext cx="673100" cy="2524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91"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902" r:id="rId12"/>
    <p:sldLayoutId id="2147484022" r:id="rId13"/>
    <p:sldLayoutId id="2147484117" r:id="rId14"/>
  </p:sldLayoutIdLst>
  <p:timing>
    <p:tnLst>
      <p:par>
        <p:cTn id="1" dur="indefinite" restart="never" nodeType="tmRoot"/>
      </p:par>
    </p:tnLst>
  </p:timing>
  <p:hf sldNum="0" hdr="0" dt="0"/>
  <p:txStyles>
    <p:title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defRPr>
      </a:lvl2pPr>
      <a:lvl3pPr algn="l" rtl="0" eaLnBrk="0" fontAlgn="base" hangingPunct="0">
        <a:lnSpc>
          <a:spcPct val="90000"/>
        </a:lnSpc>
        <a:spcBef>
          <a:spcPct val="0"/>
        </a:spcBef>
        <a:spcAft>
          <a:spcPct val="0"/>
        </a:spcAft>
        <a:defRPr sz="2800">
          <a:solidFill>
            <a:schemeClr val="tx2"/>
          </a:solidFill>
          <a:latin typeface="Arial" charset="0"/>
        </a:defRPr>
      </a:lvl3pPr>
      <a:lvl4pPr algn="l" rtl="0" eaLnBrk="0" fontAlgn="base" hangingPunct="0">
        <a:lnSpc>
          <a:spcPct val="90000"/>
        </a:lnSpc>
        <a:spcBef>
          <a:spcPct val="0"/>
        </a:spcBef>
        <a:spcAft>
          <a:spcPct val="0"/>
        </a:spcAft>
        <a:defRPr sz="2800">
          <a:solidFill>
            <a:schemeClr val="tx2"/>
          </a:solidFill>
          <a:latin typeface="Arial" charset="0"/>
        </a:defRPr>
      </a:lvl4pPr>
      <a:lvl5pPr algn="l" rtl="0" eaLnBrk="0" fontAlgn="base" hangingPunct="0">
        <a:lnSpc>
          <a:spcPct val="90000"/>
        </a:lnSpc>
        <a:spcBef>
          <a:spcPct val="0"/>
        </a:spcBef>
        <a:spcAft>
          <a:spcPct val="0"/>
        </a:spcAft>
        <a:defRPr sz="2800">
          <a:solidFill>
            <a:schemeClr val="tx2"/>
          </a:solidFill>
          <a:latin typeface="Arial" charset="0"/>
        </a:defRPr>
      </a:lvl5pPr>
      <a:lvl6pPr marL="457200" algn="l" rtl="0" fontAlgn="base">
        <a:lnSpc>
          <a:spcPct val="90000"/>
        </a:lnSpc>
        <a:spcBef>
          <a:spcPct val="0"/>
        </a:spcBef>
        <a:spcAft>
          <a:spcPct val="0"/>
        </a:spcAft>
        <a:defRPr sz="2800">
          <a:solidFill>
            <a:schemeClr val="tx2"/>
          </a:solidFill>
          <a:latin typeface="Arial" charset="0"/>
        </a:defRPr>
      </a:lvl6pPr>
      <a:lvl7pPr marL="914400" algn="l" rtl="0" fontAlgn="base">
        <a:lnSpc>
          <a:spcPct val="90000"/>
        </a:lnSpc>
        <a:spcBef>
          <a:spcPct val="0"/>
        </a:spcBef>
        <a:spcAft>
          <a:spcPct val="0"/>
        </a:spcAft>
        <a:defRPr sz="2800">
          <a:solidFill>
            <a:schemeClr val="tx2"/>
          </a:solidFill>
          <a:latin typeface="Arial" charset="0"/>
        </a:defRPr>
      </a:lvl7pPr>
      <a:lvl8pPr marL="1371600" algn="l" rtl="0" fontAlgn="base">
        <a:lnSpc>
          <a:spcPct val="90000"/>
        </a:lnSpc>
        <a:spcBef>
          <a:spcPct val="0"/>
        </a:spcBef>
        <a:spcAft>
          <a:spcPct val="0"/>
        </a:spcAft>
        <a:defRPr sz="2800">
          <a:solidFill>
            <a:schemeClr val="tx2"/>
          </a:solidFill>
          <a:latin typeface="Arial" charset="0"/>
        </a:defRPr>
      </a:lvl8pPr>
      <a:lvl9pPr marL="1828800" algn="l" rtl="0" fontAlgn="base">
        <a:lnSpc>
          <a:spcPct val="90000"/>
        </a:lnSpc>
        <a:spcBef>
          <a:spcPct val="0"/>
        </a:spcBef>
        <a:spcAft>
          <a:spcPct val="0"/>
        </a:spcAft>
        <a:defRPr sz="2800">
          <a:solidFill>
            <a:schemeClr val="tx2"/>
          </a:solidFill>
          <a:latin typeface="Arial" charset="0"/>
        </a:defRPr>
      </a:lvl9pPr>
    </p:titleStyle>
    <p:bodyStyle>
      <a:lvl1pPr marL="182563" indent="-182563" algn="l" rtl="0" eaLnBrk="0" fontAlgn="base" hangingPunct="0">
        <a:spcBef>
          <a:spcPct val="50000"/>
        </a:spcBef>
        <a:spcAft>
          <a:spcPct val="0"/>
        </a:spcAft>
        <a:buClr>
          <a:schemeClr val="tx2"/>
        </a:buClr>
        <a:buSzPct val="70000"/>
        <a:buFont typeface="Wingdings" pitchFamily="2" charset="2"/>
        <a:buChar char="§"/>
        <a:defRPr>
          <a:solidFill>
            <a:srgbClr val="000000"/>
          </a:solidFill>
          <a:latin typeface="+mn-lt"/>
          <a:ea typeface="+mn-ea"/>
          <a:cs typeface="+mn-cs"/>
        </a:defRPr>
      </a:lvl1pPr>
      <a:lvl2pPr marL="539750" indent="-177800" algn="l" rtl="0" eaLnBrk="0" fontAlgn="base" hangingPunct="0">
        <a:spcBef>
          <a:spcPct val="50000"/>
        </a:spcBef>
        <a:spcAft>
          <a:spcPct val="0"/>
        </a:spcAft>
        <a:buClr>
          <a:schemeClr val="tx2"/>
        </a:buClr>
        <a:buSzPct val="70000"/>
        <a:buFont typeface="Wingdings" pitchFamily="2" charset="2"/>
        <a:buChar char="§"/>
        <a:defRPr>
          <a:solidFill>
            <a:srgbClr val="000000"/>
          </a:solidFill>
          <a:latin typeface="+mn-lt"/>
        </a:defRPr>
      </a:lvl2pPr>
      <a:lvl3pPr marL="896938" indent="-177800" algn="l" rtl="0" eaLnBrk="0" fontAlgn="base" hangingPunct="0">
        <a:spcBef>
          <a:spcPct val="50000"/>
        </a:spcBef>
        <a:spcAft>
          <a:spcPct val="0"/>
        </a:spcAft>
        <a:buClr>
          <a:schemeClr val="tx2"/>
        </a:buClr>
        <a:buSzPct val="70000"/>
        <a:buFont typeface="Wingdings" pitchFamily="2" charset="2"/>
        <a:buChar char="§"/>
        <a:defRPr>
          <a:solidFill>
            <a:srgbClr val="000000"/>
          </a:solidFill>
          <a:latin typeface="+mn-lt"/>
        </a:defRPr>
      </a:lvl3pPr>
      <a:lvl4pPr marL="1254125" indent="-174625" algn="l" rtl="0" eaLnBrk="0" fontAlgn="base" hangingPunct="0">
        <a:spcBef>
          <a:spcPct val="50000"/>
        </a:spcBef>
        <a:spcAft>
          <a:spcPct val="0"/>
        </a:spcAft>
        <a:buClr>
          <a:schemeClr val="tx2"/>
        </a:buClr>
        <a:buSzPct val="70000"/>
        <a:buFont typeface="Wingdings" pitchFamily="2" charset="2"/>
        <a:buChar char="§"/>
        <a:defRPr>
          <a:solidFill>
            <a:srgbClr val="000000"/>
          </a:solidFill>
          <a:latin typeface="+mn-lt"/>
        </a:defRPr>
      </a:lvl4pPr>
      <a:lvl5pPr marL="1611313" indent="-174625" algn="l" rtl="0" eaLnBrk="0" fontAlgn="base" hangingPunct="0">
        <a:spcBef>
          <a:spcPct val="50000"/>
        </a:spcBef>
        <a:spcAft>
          <a:spcPct val="0"/>
        </a:spcAft>
        <a:buClr>
          <a:schemeClr val="tx2"/>
        </a:buClr>
        <a:buSzPct val="70000"/>
        <a:buFont typeface="Wingdings" pitchFamily="2" charset="2"/>
        <a:buChar char="§"/>
        <a:defRPr>
          <a:solidFill>
            <a:srgbClr val="000000"/>
          </a:solidFill>
          <a:latin typeface="+mn-lt"/>
        </a:defRPr>
      </a:lvl5pPr>
      <a:lvl6pPr marL="2068513" indent="-174625" algn="l" rtl="0" fontAlgn="base">
        <a:spcBef>
          <a:spcPct val="50000"/>
        </a:spcBef>
        <a:spcAft>
          <a:spcPct val="0"/>
        </a:spcAft>
        <a:buClr>
          <a:schemeClr val="tx2"/>
        </a:buClr>
        <a:buSzPct val="70000"/>
        <a:buFont typeface="Wingdings" pitchFamily="2" charset="2"/>
        <a:buChar char="§"/>
        <a:defRPr>
          <a:solidFill>
            <a:srgbClr val="000000"/>
          </a:solidFill>
          <a:latin typeface="+mn-lt"/>
        </a:defRPr>
      </a:lvl6pPr>
      <a:lvl7pPr marL="2525713" indent="-174625" algn="l" rtl="0" fontAlgn="base">
        <a:spcBef>
          <a:spcPct val="50000"/>
        </a:spcBef>
        <a:spcAft>
          <a:spcPct val="0"/>
        </a:spcAft>
        <a:buClr>
          <a:schemeClr val="tx2"/>
        </a:buClr>
        <a:buSzPct val="70000"/>
        <a:buFont typeface="Wingdings" pitchFamily="2" charset="2"/>
        <a:buChar char="§"/>
        <a:defRPr>
          <a:solidFill>
            <a:srgbClr val="000000"/>
          </a:solidFill>
          <a:latin typeface="+mn-lt"/>
        </a:defRPr>
      </a:lvl7pPr>
      <a:lvl8pPr marL="2982913" indent="-174625" algn="l" rtl="0" fontAlgn="base">
        <a:spcBef>
          <a:spcPct val="50000"/>
        </a:spcBef>
        <a:spcAft>
          <a:spcPct val="0"/>
        </a:spcAft>
        <a:buClr>
          <a:schemeClr val="tx2"/>
        </a:buClr>
        <a:buSzPct val="70000"/>
        <a:buFont typeface="Wingdings" pitchFamily="2" charset="2"/>
        <a:buChar char="§"/>
        <a:defRPr>
          <a:solidFill>
            <a:srgbClr val="000000"/>
          </a:solidFill>
          <a:latin typeface="+mn-lt"/>
        </a:defRPr>
      </a:lvl8pPr>
      <a:lvl9pPr marL="3440113" indent="-174625" algn="l" rtl="0" fontAlgn="base">
        <a:spcBef>
          <a:spcPct val="50000"/>
        </a:spcBef>
        <a:spcAft>
          <a:spcPct val="0"/>
        </a:spcAft>
        <a:buClr>
          <a:schemeClr val="tx2"/>
        </a:buClr>
        <a:buSzPct val="70000"/>
        <a:buFont typeface="Wingdings" pitchFamily="2" charset="2"/>
        <a:buChar char="§"/>
        <a:defRPr>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Fußzeilenplatzhalter 5"/>
          <p:cNvSpPr>
            <a:spLocks noGrp="1"/>
          </p:cNvSpPr>
          <p:nvPr>
            <p:ph type="ftr" sz="quarter" idx="3"/>
          </p:nvPr>
        </p:nvSpPr>
        <p:spPr>
          <a:xfrm>
            <a:off x="215900" y="6200776"/>
            <a:ext cx="1260474" cy="657224"/>
          </a:xfrm>
          <a:prstGeom prst="rect">
            <a:avLst/>
          </a:prstGeom>
        </p:spPr>
        <p:txBody>
          <a:bodyPr vert="horz" lIns="0" tIns="0" rIns="0" bIns="288000" rtlCol="0" anchor="b" anchorCtr="0"/>
          <a:lstStyle>
            <a:lvl1pPr marL="0" algn="l" defTabSz="914400" rtl="0" eaLnBrk="1" latinLnBrk="0" hangingPunct="1">
              <a:defRPr lang="de-DE" sz="600" kern="1200" dirty="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r>
              <a:rPr lang="en-US">
                <a:solidFill>
                  <a:srgbClr val="000000"/>
                </a:solidFill>
              </a:rPr>
              <a:t>© ABB Group</a:t>
            </a:r>
          </a:p>
        </p:txBody>
      </p:sp>
      <p:sp>
        <p:nvSpPr>
          <p:cNvPr id="2" name="Titelplatzhalter 1"/>
          <p:cNvSpPr>
            <a:spLocks noGrp="1"/>
          </p:cNvSpPr>
          <p:nvPr>
            <p:ph type="title"/>
          </p:nvPr>
        </p:nvSpPr>
        <p:spPr>
          <a:xfrm>
            <a:off x="0" y="0"/>
            <a:ext cx="9144000" cy="1127462"/>
          </a:xfrm>
          <a:prstGeom prst="rect">
            <a:avLst/>
          </a:prstGeom>
        </p:spPr>
        <p:txBody>
          <a:bodyPr vert="horz" lIns="187200" tIns="313200" rIns="216000" bIns="0" rtlCol="0" anchor="t" anchorCtr="0">
            <a:noAutofit/>
          </a:bodyPr>
          <a:lstStyle/>
          <a:p>
            <a:endParaRPr lang="de-DE" dirty="0"/>
          </a:p>
        </p:txBody>
      </p:sp>
      <p:sp>
        <p:nvSpPr>
          <p:cNvPr id="3" name="Textplatzhalter 2"/>
          <p:cNvSpPr>
            <a:spLocks noGrp="1"/>
          </p:cNvSpPr>
          <p:nvPr>
            <p:ph type="body" idx="1"/>
          </p:nvPr>
        </p:nvSpPr>
        <p:spPr>
          <a:xfrm>
            <a:off x="1476374" y="1592264"/>
            <a:ext cx="6191251" cy="460851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Datumsplatzhalter 6"/>
          <p:cNvSpPr>
            <a:spLocks noGrp="1"/>
          </p:cNvSpPr>
          <p:nvPr>
            <p:ph type="dt" sz="half" idx="2"/>
          </p:nvPr>
        </p:nvSpPr>
        <p:spPr>
          <a:xfrm>
            <a:off x="207943" y="6568154"/>
            <a:ext cx="720000" cy="108871"/>
          </a:xfrm>
          <a:prstGeom prst="rect">
            <a:avLst/>
          </a:prstGeom>
        </p:spPr>
        <p:txBody>
          <a:bodyPr vert="horz" lIns="0" tIns="0" rIns="0" bIns="0" rtlCol="0" anchor="t" anchorCtr="0"/>
          <a:lstStyle>
            <a:lvl1pPr marL="0" algn="l" defTabSz="914400" rtl="0" eaLnBrk="1" latinLnBrk="0" hangingPunct="1">
              <a:defRPr lang="de-DE" sz="600" kern="120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fld id="{6E118817-1075-444B-AD41-7145A3470959}" type="datetime4">
              <a:rPr lang="en-US">
                <a:solidFill>
                  <a:srgbClr val="000000"/>
                </a:solidFill>
              </a:rPr>
              <a:pPr fontAlgn="auto">
                <a:spcBef>
                  <a:spcPts val="0"/>
                </a:spcBef>
                <a:spcAft>
                  <a:spcPts val="0"/>
                </a:spcAft>
                <a:buClrTx/>
                <a:buSzTx/>
                <a:buFontTx/>
                <a:buNone/>
              </a:pPr>
              <a:t>November 14, 2013</a:t>
            </a:fld>
            <a:endParaRPr dirty="0">
              <a:solidFill>
                <a:srgbClr val="000000"/>
              </a:solidFill>
            </a:endParaRPr>
          </a:p>
        </p:txBody>
      </p:sp>
      <p:sp>
        <p:nvSpPr>
          <p:cNvPr id="8" name="Foliennummernplatzhalter 7"/>
          <p:cNvSpPr>
            <a:spLocks noGrp="1"/>
          </p:cNvSpPr>
          <p:nvPr>
            <p:ph type="sldNum" sz="quarter" idx="4"/>
          </p:nvPr>
        </p:nvSpPr>
        <p:spPr>
          <a:xfrm>
            <a:off x="936000" y="6569118"/>
            <a:ext cx="448519" cy="108871"/>
          </a:xfrm>
          <a:prstGeom prst="rect">
            <a:avLst/>
          </a:prstGeom>
        </p:spPr>
        <p:txBody>
          <a:bodyPr vert="horz" lIns="0" tIns="0" rIns="0" bIns="0" rtlCol="0" anchor="t" anchorCtr="0"/>
          <a:lstStyle>
            <a:lvl1pPr marL="0" algn="l" defTabSz="914400" rtl="0" eaLnBrk="1" latinLnBrk="0" hangingPunct="1">
              <a:defRPr lang="de-DE" sz="600" kern="120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r>
              <a:rPr>
                <a:solidFill>
                  <a:srgbClr val="000000"/>
                </a:solidFill>
              </a:rPr>
              <a:t>| Slide </a:t>
            </a:r>
            <a:fld id="{CF363E95-653D-48D7-8EB0-A81FED805B5F}" type="slidenum">
              <a:rPr>
                <a:solidFill>
                  <a:srgbClr val="000000"/>
                </a:solidFill>
              </a:rPr>
              <a:pPr fontAlgn="auto">
                <a:spcBef>
                  <a:spcPts val="0"/>
                </a:spcBef>
                <a:spcAft>
                  <a:spcPts val="0"/>
                </a:spcAft>
                <a:buClrTx/>
                <a:buSzTx/>
                <a:buFontTx/>
                <a:buNone/>
              </a:pPr>
              <a:t>‹#›</a:t>
            </a:fld>
            <a:endParaRPr dirty="0">
              <a:solidFill>
                <a:srgbClr val="000000"/>
              </a:solidFill>
            </a:endParaRPr>
          </a:p>
        </p:txBody>
      </p:sp>
      <p:pic>
        <p:nvPicPr>
          <p:cNvPr id="10" name="Picture 3" descr="ABB2logo RGB"/>
          <p:cNvPicPr>
            <a:picLocks noChangeAspect="1" noChangeArrowheads="1"/>
          </p:cNvPicPr>
          <p:nvPr/>
        </p:nvPicPr>
        <p:blipFill>
          <a:blip r:embed="rId20"/>
          <a:srcRect l="62511"/>
          <a:stretch>
            <a:fillRect/>
          </a:stretch>
        </p:blipFill>
        <p:spPr bwMode="auto">
          <a:xfrm>
            <a:off x="8243888" y="6392863"/>
            <a:ext cx="673100" cy="252412"/>
          </a:xfrm>
          <a:prstGeom prst="rect">
            <a:avLst/>
          </a:prstGeom>
          <a:noFill/>
          <a:ln w="9525">
            <a:noFill/>
            <a:miter lim="800000"/>
            <a:headEnd/>
            <a:tailEnd/>
          </a:ln>
        </p:spPr>
      </p:pic>
    </p:spTree>
    <p:extLst>
      <p:ext uri="{BB962C8B-B14F-4D97-AF65-F5344CB8AC3E}">
        <p14:creationId xmlns:p14="http://schemas.microsoft.com/office/powerpoint/2010/main" val="1134628019"/>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p:titleStyle>
    <p:bodyStyle>
      <a:lvl1pPr marL="179388" indent="-179388" algn="l" defTabSz="914400" rtl="0" eaLnBrk="1" latinLnBrk="0" hangingPunct="1">
        <a:spcBef>
          <a:spcPts val="11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1pPr>
      <a:lvl2pPr marL="540000" indent="-180000" algn="l" defTabSz="914400" rtl="0" eaLnBrk="1" latinLnBrk="0" hangingPunct="1">
        <a:spcBef>
          <a:spcPts val="11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2pPr>
      <a:lvl3pPr marL="900000" indent="-180000" algn="l" defTabSz="914400" rtl="0" eaLnBrk="1" latinLnBrk="0" hangingPunct="1">
        <a:spcBef>
          <a:spcPts val="1100"/>
        </a:spcBef>
        <a:buClr>
          <a:schemeClr val="tx2"/>
        </a:buClr>
        <a:buSzPct val="70000"/>
        <a:buFont typeface="Wingdings" pitchFamily="2" charset="2"/>
        <a:buChar char="§"/>
        <a:defRPr sz="1600" kern="1200">
          <a:solidFill>
            <a:schemeClr val="tx1"/>
          </a:solidFill>
          <a:latin typeface="Arial" pitchFamily="34" charset="0"/>
          <a:ea typeface="+mn-ea"/>
          <a:cs typeface="Arial" pitchFamily="34" charset="0"/>
        </a:defRPr>
      </a:lvl3pPr>
      <a:lvl4pPr marL="1260000" marR="0" indent="-180000"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sz="1400" kern="1200">
          <a:solidFill>
            <a:schemeClr val="tx1"/>
          </a:solidFill>
          <a:latin typeface="Arial" pitchFamily="34" charset="0"/>
          <a:ea typeface="+mn-ea"/>
          <a:cs typeface="Arial" pitchFamily="34" charset="0"/>
        </a:defRPr>
      </a:lvl4pPr>
      <a:lvl5pPr marL="0" marR="0" indent="0" algn="l" defTabSz="914400" rtl="0" eaLnBrk="1" fontAlgn="auto" latinLnBrk="0" hangingPunct="1">
        <a:lnSpc>
          <a:spcPct val="100000"/>
        </a:lnSpc>
        <a:spcBef>
          <a:spcPts val="1100"/>
        </a:spcBef>
        <a:spcAft>
          <a:spcPts val="0"/>
        </a:spcAft>
        <a:buClr>
          <a:schemeClr val="accent1"/>
        </a:buClr>
        <a:buSzPct val="70000"/>
        <a:buFontTx/>
        <a:buNone/>
        <a:tabLst/>
        <a:defRPr sz="1800" b="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Fußzeilenplatzhalter 5"/>
          <p:cNvSpPr>
            <a:spLocks noGrp="1"/>
          </p:cNvSpPr>
          <p:nvPr>
            <p:ph type="ftr" sz="quarter" idx="3"/>
          </p:nvPr>
        </p:nvSpPr>
        <p:spPr>
          <a:xfrm>
            <a:off x="215900" y="6200776"/>
            <a:ext cx="1260474" cy="657224"/>
          </a:xfrm>
          <a:prstGeom prst="rect">
            <a:avLst/>
          </a:prstGeom>
        </p:spPr>
        <p:txBody>
          <a:bodyPr vert="horz" lIns="0" tIns="0" rIns="0" bIns="288000" rtlCol="0" anchor="b" anchorCtr="0"/>
          <a:lstStyle>
            <a:lvl1pPr marL="0" algn="l" defTabSz="914400" rtl="0" eaLnBrk="1" latinLnBrk="0" hangingPunct="1">
              <a:defRPr lang="de-DE" sz="600" kern="1200" dirty="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r>
              <a:rPr lang="en-US">
                <a:solidFill>
                  <a:srgbClr val="000000"/>
                </a:solidFill>
              </a:rPr>
              <a:t>© ABB Group</a:t>
            </a:r>
          </a:p>
        </p:txBody>
      </p:sp>
      <p:sp>
        <p:nvSpPr>
          <p:cNvPr id="2" name="Titelplatzhalter 1"/>
          <p:cNvSpPr>
            <a:spLocks noGrp="1"/>
          </p:cNvSpPr>
          <p:nvPr>
            <p:ph type="title"/>
          </p:nvPr>
        </p:nvSpPr>
        <p:spPr>
          <a:xfrm>
            <a:off x="0" y="0"/>
            <a:ext cx="9144000" cy="1127462"/>
          </a:xfrm>
          <a:prstGeom prst="rect">
            <a:avLst/>
          </a:prstGeom>
        </p:spPr>
        <p:txBody>
          <a:bodyPr vert="horz" lIns="187200" tIns="313200" rIns="216000" bIns="0" rtlCol="0" anchor="t" anchorCtr="0">
            <a:noAutofit/>
          </a:bodyPr>
          <a:lstStyle/>
          <a:p>
            <a:endParaRPr lang="de-DE" dirty="0"/>
          </a:p>
        </p:txBody>
      </p:sp>
      <p:sp>
        <p:nvSpPr>
          <p:cNvPr id="3" name="Textplatzhalter 2"/>
          <p:cNvSpPr>
            <a:spLocks noGrp="1"/>
          </p:cNvSpPr>
          <p:nvPr>
            <p:ph type="body" idx="1"/>
          </p:nvPr>
        </p:nvSpPr>
        <p:spPr>
          <a:xfrm>
            <a:off x="1476374" y="1592264"/>
            <a:ext cx="6191251" cy="460851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Datumsplatzhalter 6"/>
          <p:cNvSpPr>
            <a:spLocks noGrp="1"/>
          </p:cNvSpPr>
          <p:nvPr>
            <p:ph type="dt" sz="half" idx="2"/>
          </p:nvPr>
        </p:nvSpPr>
        <p:spPr>
          <a:xfrm>
            <a:off x="207943" y="6568154"/>
            <a:ext cx="720000" cy="108871"/>
          </a:xfrm>
          <a:prstGeom prst="rect">
            <a:avLst/>
          </a:prstGeom>
        </p:spPr>
        <p:txBody>
          <a:bodyPr vert="horz" lIns="0" tIns="0" rIns="0" bIns="0" rtlCol="0" anchor="t" anchorCtr="0"/>
          <a:lstStyle>
            <a:lvl1pPr marL="0" algn="l" defTabSz="914400" rtl="0" eaLnBrk="1" latinLnBrk="0" hangingPunct="1">
              <a:defRPr lang="de-DE" sz="600" kern="120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fld id="{6E118817-1075-444B-AD41-7145A3470959}" type="datetime4">
              <a:rPr lang="en-US">
                <a:solidFill>
                  <a:srgbClr val="000000"/>
                </a:solidFill>
              </a:rPr>
              <a:pPr fontAlgn="auto">
                <a:spcBef>
                  <a:spcPts val="0"/>
                </a:spcBef>
                <a:spcAft>
                  <a:spcPts val="0"/>
                </a:spcAft>
                <a:buClrTx/>
                <a:buSzTx/>
                <a:buFontTx/>
                <a:buNone/>
              </a:pPr>
              <a:t>November 14, 2013</a:t>
            </a:fld>
            <a:endParaRPr dirty="0">
              <a:solidFill>
                <a:srgbClr val="000000"/>
              </a:solidFill>
            </a:endParaRPr>
          </a:p>
        </p:txBody>
      </p:sp>
      <p:sp>
        <p:nvSpPr>
          <p:cNvPr id="8" name="Foliennummernplatzhalter 7"/>
          <p:cNvSpPr>
            <a:spLocks noGrp="1"/>
          </p:cNvSpPr>
          <p:nvPr>
            <p:ph type="sldNum" sz="quarter" idx="4"/>
          </p:nvPr>
        </p:nvSpPr>
        <p:spPr>
          <a:xfrm>
            <a:off x="936000" y="6569118"/>
            <a:ext cx="448519" cy="108871"/>
          </a:xfrm>
          <a:prstGeom prst="rect">
            <a:avLst/>
          </a:prstGeom>
        </p:spPr>
        <p:txBody>
          <a:bodyPr vert="horz" lIns="0" tIns="0" rIns="0" bIns="0" rtlCol="0" anchor="t" anchorCtr="0"/>
          <a:lstStyle>
            <a:lvl1pPr marL="0" algn="l" defTabSz="914400" rtl="0" eaLnBrk="1" latinLnBrk="0" hangingPunct="1">
              <a:defRPr lang="de-DE" sz="600" kern="120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r>
              <a:rPr>
                <a:solidFill>
                  <a:srgbClr val="000000"/>
                </a:solidFill>
              </a:rPr>
              <a:t>| Slide </a:t>
            </a:r>
            <a:fld id="{CF363E95-653D-48D7-8EB0-A81FED805B5F}" type="slidenum">
              <a:rPr>
                <a:solidFill>
                  <a:srgbClr val="000000"/>
                </a:solidFill>
              </a:rPr>
              <a:pPr fontAlgn="auto">
                <a:spcBef>
                  <a:spcPts val="0"/>
                </a:spcBef>
                <a:spcAft>
                  <a:spcPts val="0"/>
                </a:spcAft>
                <a:buClrTx/>
                <a:buSzTx/>
                <a:buFontTx/>
                <a:buNone/>
              </a:pPr>
              <a:t>‹#›</a:t>
            </a:fld>
            <a:endParaRPr dirty="0">
              <a:solidFill>
                <a:srgbClr val="000000"/>
              </a:solidFill>
            </a:endParaRPr>
          </a:p>
        </p:txBody>
      </p:sp>
      <p:pic>
        <p:nvPicPr>
          <p:cNvPr id="10" name="Picture 3" descr="ABB2logo RGB"/>
          <p:cNvPicPr>
            <a:picLocks noChangeAspect="1" noChangeArrowheads="1"/>
          </p:cNvPicPr>
          <p:nvPr/>
        </p:nvPicPr>
        <p:blipFill>
          <a:blip r:embed="rId20"/>
          <a:srcRect l="62511"/>
          <a:stretch>
            <a:fillRect/>
          </a:stretch>
        </p:blipFill>
        <p:spPr bwMode="auto">
          <a:xfrm>
            <a:off x="8243888" y="6392863"/>
            <a:ext cx="673100" cy="252412"/>
          </a:xfrm>
          <a:prstGeom prst="rect">
            <a:avLst/>
          </a:prstGeom>
          <a:noFill/>
          <a:ln w="9525">
            <a:noFill/>
            <a:miter lim="800000"/>
            <a:headEnd/>
            <a:tailEnd/>
          </a:ln>
        </p:spPr>
      </p:pic>
    </p:spTree>
    <p:extLst>
      <p:ext uri="{BB962C8B-B14F-4D97-AF65-F5344CB8AC3E}">
        <p14:creationId xmlns:p14="http://schemas.microsoft.com/office/powerpoint/2010/main" val="1392825459"/>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p:titleStyle>
    <p:bodyStyle>
      <a:lvl1pPr marL="179388" indent="-179388" algn="l" defTabSz="914400" rtl="0" eaLnBrk="1" latinLnBrk="0" hangingPunct="1">
        <a:spcBef>
          <a:spcPts val="11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1pPr>
      <a:lvl2pPr marL="540000" indent="-180000" algn="l" defTabSz="914400" rtl="0" eaLnBrk="1" latinLnBrk="0" hangingPunct="1">
        <a:spcBef>
          <a:spcPts val="11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2pPr>
      <a:lvl3pPr marL="900000" indent="-180000" algn="l" defTabSz="914400" rtl="0" eaLnBrk="1" latinLnBrk="0" hangingPunct="1">
        <a:spcBef>
          <a:spcPts val="1100"/>
        </a:spcBef>
        <a:buClr>
          <a:schemeClr val="tx2"/>
        </a:buClr>
        <a:buSzPct val="70000"/>
        <a:buFont typeface="Wingdings" pitchFamily="2" charset="2"/>
        <a:buChar char="§"/>
        <a:defRPr sz="1600" kern="1200">
          <a:solidFill>
            <a:schemeClr val="tx1"/>
          </a:solidFill>
          <a:latin typeface="Arial" pitchFamily="34" charset="0"/>
          <a:ea typeface="+mn-ea"/>
          <a:cs typeface="Arial" pitchFamily="34" charset="0"/>
        </a:defRPr>
      </a:lvl3pPr>
      <a:lvl4pPr marL="1260000" marR="0" indent="-180000"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sz="1400" kern="1200">
          <a:solidFill>
            <a:schemeClr val="tx1"/>
          </a:solidFill>
          <a:latin typeface="Arial" pitchFamily="34" charset="0"/>
          <a:ea typeface="+mn-ea"/>
          <a:cs typeface="Arial" pitchFamily="34" charset="0"/>
        </a:defRPr>
      </a:lvl4pPr>
      <a:lvl5pPr marL="0" marR="0" indent="0" algn="l" defTabSz="914400" rtl="0" eaLnBrk="1" fontAlgn="auto" latinLnBrk="0" hangingPunct="1">
        <a:lnSpc>
          <a:spcPct val="100000"/>
        </a:lnSpc>
        <a:spcBef>
          <a:spcPts val="1100"/>
        </a:spcBef>
        <a:spcAft>
          <a:spcPts val="0"/>
        </a:spcAft>
        <a:buClr>
          <a:schemeClr val="accent1"/>
        </a:buClr>
        <a:buSzPct val="70000"/>
        <a:buFontTx/>
        <a:buNone/>
        <a:tabLst/>
        <a:defRPr sz="1800" b="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shpGridNormal" hidden="1"/>
          <p:cNvGrpSpPr>
            <a:grpSpLocks/>
          </p:cNvGrpSpPr>
          <p:nvPr/>
        </p:nvGrpSpPr>
        <p:grpSpPr bwMode="auto">
          <a:xfrm>
            <a:off x="325438" y="434975"/>
            <a:ext cx="8496300" cy="5983288"/>
            <a:chOff x="292" y="389"/>
            <a:chExt cx="7611" cy="5361"/>
          </a:xfrm>
        </p:grpSpPr>
        <p:sp>
          <p:nvSpPr>
            <p:cNvPr id="1031" name="Rectangle 235" hidden="1"/>
            <p:cNvSpPr>
              <a:spLocks noChangeArrowheads="1"/>
            </p:cNvSpPr>
            <p:nvPr userDrawn="1"/>
          </p:nvSpPr>
          <p:spPr bwMode="auto">
            <a:xfrm>
              <a:off x="292" y="389"/>
              <a:ext cx="7610" cy="5361"/>
            </a:xfrm>
            <a:prstGeom prst="rect">
              <a:avLst/>
            </a:prstGeom>
            <a:noFill/>
            <a:ln w="19050">
              <a:solidFill>
                <a:srgbClr val="8BA2B2"/>
              </a:solidFill>
              <a:prstDash val="dash"/>
              <a:miter lim="800000"/>
              <a:headEnd/>
              <a:tailEnd/>
            </a:ln>
            <a:effectLst/>
            <a:extLst>
              <a:ext uri="{909E8E84-426E-40DD-AFC4-6F175D3DCCD1}">
                <a14:hiddenFill xmlns:a14="http://schemas.microsoft.com/office/drawing/2010/main">
                  <a:solidFill>
                    <a:srgbClr val="D8E0E5"/>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defTabSz="642938">
                <a:spcBef>
                  <a:spcPct val="0"/>
                </a:spcBef>
                <a:buClrTx/>
                <a:buSzTx/>
                <a:buFontTx/>
                <a:buNone/>
              </a:pPr>
              <a:endParaRPr lang="en-GB" sz="1700" smtClean="0"/>
            </a:p>
          </p:txBody>
        </p:sp>
        <p:sp>
          <p:nvSpPr>
            <p:cNvPr id="1032" name="Line 236" hidden="1"/>
            <p:cNvSpPr>
              <a:spLocks noChangeShapeType="1"/>
            </p:cNvSpPr>
            <p:nvPr userDrawn="1"/>
          </p:nvSpPr>
          <p:spPr bwMode="auto">
            <a:xfrm>
              <a:off x="311" y="927"/>
              <a:ext cx="7568"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33" name="Line 237" hidden="1"/>
            <p:cNvSpPr>
              <a:spLocks noChangeShapeType="1"/>
            </p:cNvSpPr>
            <p:nvPr userDrawn="1"/>
          </p:nvSpPr>
          <p:spPr bwMode="auto">
            <a:xfrm>
              <a:off x="311" y="1460"/>
              <a:ext cx="7592"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34" name="Line 238" hidden="1"/>
            <p:cNvSpPr>
              <a:spLocks noChangeShapeType="1"/>
            </p:cNvSpPr>
            <p:nvPr userDrawn="1"/>
          </p:nvSpPr>
          <p:spPr bwMode="auto">
            <a:xfrm>
              <a:off x="311" y="2002"/>
              <a:ext cx="7588"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35" name="Line 239" hidden="1"/>
            <p:cNvSpPr>
              <a:spLocks noChangeShapeType="1"/>
            </p:cNvSpPr>
            <p:nvPr userDrawn="1"/>
          </p:nvSpPr>
          <p:spPr bwMode="auto">
            <a:xfrm>
              <a:off x="311" y="2531"/>
              <a:ext cx="7584" cy="2"/>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36" name="Line 240" hidden="1"/>
            <p:cNvSpPr>
              <a:spLocks noChangeShapeType="1"/>
            </p:cNvSpPr>
            <p:nvPr userDrawn="1"/>
          </p:nvSpPr>
          <p:spPr bwMode="auto">
            <a:xfrm>
              <a:off x="311" y="3067"/>
              <a:ext cx="7588" cy="2"/>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37" name="Line 241" hidden="1"/>
            <p:cNvSpPr>
              <a:spLocks noChangeShapeType="1"/>
            </p:cNvSpPr>
            <p:nvPr userDrawn="1"/>
          </p:nvSpPr>
          <p:spPr bwMode="auto">
            <a:xfrm>
              <a:off x="311" y="3604"/>
              <a:ext cx="7592"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38" name="Line 242" hidden="1"/>
            <p:cNvSpPr>
              <a:spLocks noChangeShapeType="1"/>
            </p:cNvSpPr>
            <p:nvPr userDrawn="1"/>
          </p:nvSpPr>
          <p:spPr bwMode="auto">
            <a:xfrm>
              <a:off x="311" y="4144"/>
              <a:ext cx="7588"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39" name="Line 243" hidden="1"/>
            <p:cNvSpPr>
              <a:spLocks noChangeShapeType="1"/>
            </p:cNvSpPr>
            <p:nvPr userDrawn="1"/>
          </p:nvSpPr>
          <p:spPr bwMode="auto">
            <a:xfrm>
              <a:off x="293" y="4679"/>
              <a:ext cx="7602"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40" name="Line 244" hidden="1"/>
            <p:cNvSpPr>
              <a:spLocks noChangeShapeType="1"/>
            </p:cNvSpPr>
            <p:nvPr userDrawn="1"/>
          </p:nvSpPr>
          <p:spPr bwMode="auto">
            <a:xfrm>
              <a:off x="293" y="5216"/>
              <a:ext cx="7604"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41" name="Line 245" hidden="1"/>
            <p:cNvSpPr>
              <a:spLocks noChangeShapeType="1"/>
            </p:cNvSpPr>
            <p:nvPr userDrawn="1"/>
          </p:nvSpPr>
          <p:spPr bwMode="auto">
            <a:xfrm>
              <a:off x="1281"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42" name="Line 246" hidden="1"/>
            <p:cNvSpPr>
              <a:spLocks noChangeShapeType="1"/>
            </p:cNvSpPr>
            <p:nvPr userDrawn="1"/>
          </p:nvSpPr>
          <p:spPr bwMode="auto">
            <a:xfrm>
              <a:off x="1391"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43" name="Line 247" hidden="1"/>
            <p:cNvSpPr>
              <a:spLocks noChangeShapeType="1"/>
            </p:cNvSpPr>
            <p:nvPr userDrawn="1"/>
          </p:nvSpPr>
          <p:spPr bwMode="auto">
            <a:xfrm>
              <a:off x="2383"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44" name="Line 248" hidden="1"/>
            <p:cNvSpPr>
              <a:spLocks noChangeShapeType="1"/>
            </p:cNvSpPr>
            <p:nvPr userDrawn="1"/>
          </p:nvSpPr>
          <p:spPr bwMode="auto">
            <a:xfrm>
              <a:off x="2497"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nvGrpSpPr>
            <p:cNvPr id="1045" name="Group 249" hidden="1"/>
            <p:cNvGrpSpPr>
              <a:grpSpLocks/>
            </p:cNvGrpSpPr>
            <p:nvPr userDrawn="1"/>
          </p:nvGrpSpPr>
          <p:grpSpPr bwMode="auto">
            <a:xfrm>
              <a:off x="3485" y="390"/>
              <a:ext cx="112" cy="5354"/>
              <a:chOff x="3485" y="390"/>
              <a:chExt cx="112" cy="5354"/>
            </a:xfrm>
          </p:grpSpPr>
          <p:sp>
            <p:nvSpPr>
              <p:cNvPr id="1057" name="Line 250" hidden="1"/>
              <p:cNvSpPr>
                <a:spLocks noChangeShapeType="1"/>
              </p:cNvSpPr>
              <p:nvPr userDrawn="1"/>
            </p:nvSpPr>
            <p:spPr bwMode="auto">
              <a:xfrm>
                <a:off x="3485"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58" name="Line 251" hidden="1"/>
              <p:cNvSpPr>
                <a:spLocks noChangeShapeType="1"/>
              </p:cNvSpPr>
              <p:nvPr userDrawn="1"/>
            </p:nvSpPr>
            <p:spPr bwMode="auto">
              <a:xfrm>
                <a:off x="3597"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sp>
          <p:nvSpPr>
            <p:cNvPr id="1046" name="Line 252" hidden="1"/>
            <p:cNvSpPr>
              <a:spLocks noChangeShapeType="1"/>
            </p:cNvSpPr>
            <p:nvPr userDrawn="1"/>
          </p:nvSpPr>
          <p:spPr bwMode="auto">
            <a:xfrm>
              <a:off x="4094"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nvGrpSpPr>
            <p:cNvPr id="1047" name="Group 253" hidden="1"/>
            <p:cNvGrpSpPr>
              <a:grpSpLocks/>
            </p:cNvGrpSpPr>
            <p:nvPr userDrawn="1"/>
          </p:nvGrpSpPr>
          <p:grpSpPr bwMode="auto">
            <a:xfrm>
              <a:off x="4592" y="390"/>
              <a:ext cx="114" cy="5354"/>
              <a:chOff x="4592" y="390"/>
              <a:chExt cx="114" cy="5354"/>
            </a:xfrm>
          </p:grpSpPr>
          <p:sp>
            <p:nvSpPr>
              <p:cNvPr id="1055" name="Line 254" hidden="1"/>
              <p:cNvSpPr>
                <a:spLocks noChangeShapeType="1"/>
              </p:cNvSpPr>
              <p:nvPr userDrawn="1"/>
            </p:nvSpPr>
            <p:spPr bwMode="auto">
              <a:xfrm>
                <a:off x="4592"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56" name="Line 255" hidden="1"/>
              <p:cNvSpPr>
                <a:spLocks noChangeShapeType="1"/>
              </p:cNvSpPr>
              <p:nvPr userDrawn="1"/>
            </p:nvSpPr>
            <p:spPr bwMode="auto">
              <a:xfrm>
                <a:off x="4706"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sp>
          <p:nvSpPr>
            <p:cNvPr id="1048" name="Line 256" hidden="1"/>
            <p:cNvSpPr>
              <a:spLocks noChangeShapeType="1"/>
            </p:cNvSpPr>
            <p:nvPr userDrawn="1"/>
          </p:nvSpPr>
          <p:spPr bwMode="auto">
            <a:xfrm>
              <a:off x="5696"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49" name="Line 257" hidden="1"/>
            <p:cNvSpPr>
              <a:spLocks noChangeShapeType="1"/>
            </p:cNvSpPr>
            <p:nvPr userDrawn="1"/>
          </p:nvSpPr>
          <p:spPr bwMode="auto">
            <a:xfrm>
              <a:off x="5810"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50" name="Line 258" hidden="1"/>
            <p:cNvSpPr>
              <a:spLocks noChangeShapeType="1"/>
            </p:cNvSpPr>
            <p:nvPr userDrawn="1"/>
          </p:nvSpPr>
          <p:spPr bwMode="auto">
            <a:xfrm>
              <a:off x="6800"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51" name="Line 259" hidden="1"/>
            <p:cNvSpPr>
              <a:spLocks noChangeShapeType="1"/>
            </p:cNvSpPr>
            <p:nvPr userDrawn="1"/>
          </p:nvSpPr>
          <p:spPr bwMode="auto">
            <a:xfrm>
              <a:off x="6914"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nvGrpSpPr>
            <p:cNvPr id="1052" name="Group 260" hidden="1"/>
            <p:cNvGrpSpPr>
              <a:grpSpLocks/>
            </p:cNvGrpSpPr>
            <p:nvPr userDrawn="1"/>
          </p:nvGrpSpPr>
          <p:grpSpPr bwMode="auto">
            <a:xfrm>
              <a:off x="4038" y="390"/>
              <a:ext cx="112" cy="5354"/>
              <a:chOff x="3485" y="390"/>
              <a:chExt cx="112" cy="5354"/>
            </a:xfrm>
          </p:grpSpPr>
          <p:sp>
            <p:nvSpPr>
              <p:cNvPr id="1053" name="Line 261" hidden="1"/>
              <p:cNvSpPr>
                <a:spLocks noChangeShapeType="1"/>
              </p:cNvSpPr>
              <p:nvPr userDrawn="1"/>
            </p:nvSpPr>
            <p:spPr bwMode="auto">
              <a:xfrm>
                <a:off x="3485"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54" name="Line 262" hidden="1"/>
              <p:cNvSpPr>
                <a:spLocks noChangeShapeType="1"/>
              </p:cNvSpPr>
              <p:nvPr userDrawn="1"/>
            </p:nvSpPr>
            <p:spPr bwMode="auto">
              <a:xfrm>
                <a:off x="3597"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grpSp>
      <p:sp>
        <p:nvSpPr>
          <p:cNvPr id="1310" name="shpContentSlideFooter"/>
          <p:cNvSpPr>
            <a:spLocks noGrp="1" noChangeArrowheads="1"/>
          </p:cNvSpPr>
          <p:nvPr>
            <p:ph type="ftr" sz="quarter" idx="3"/>
          </p:nvPr>
        </p:nvSpPr>
        <p:spPr bwMode="auto">
          <a:xfrm>
            <a:off x="215900" y="6200775"/>
            <a:ext cx="280828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8000" numCol="1" anchor="b" anchorCtr="0" compatLnSpc="1">
            <a:prstTxWarp prst="textNoShape">
              <a:avLst/>
            </a:prstTxWarp>
          </a:bodyPr>
          <a:lstStyle>
            <a:lvl1pPr eaLnBrk="1" hangingPunct="1">
              <a:lnSpc>
                <a:spcPct val="100000"/>
              </a:lnSpc>
              <a:spcBef>
                <a:spcPct val="0"/>
              </a:spcBef>
              <a:buClrTx/>
              <a:buSzTx/>
              <a:buFontTx/>
              <a:buNone/>
              <a:defRPr sz="600" smtClean="0">
                <a:solidFill>
                  <a:srgbClr val="666666"/>
                </a:solidFill>
              </a:defRPr>
            </a:lvl1pPr>
          </a:lstStyle>
          <a:p>
            <a:pPr eaLnBrk="0" hangingPunct="0">
              <a:lnSpc>
                <a:spcPct val="85000"/>
              </a:lnSpc>
              <a:defRPr/>
            </a:pPr>
            <a:endParaRPr lang="en-US"/>
          </a:p>
          <a:p>
            <a:pPr eaLnBrk="0" hangingPunct="0">
              <a:lnSpc>
                <a:spcPct val="85000"/>
              </a:lnSpc>
              <a:defRPr/>
            </a:pPr>
            <a:r>
              <a:rPr lang="en-US"/>
              <a:t>© ABB</a:t>
            </a:r>
          </a:p>
          <a:p>
            <a:pPr>
              <a:defRPr/>
            </a:pPr>
            <a:r>
              <a:rPr lang="en-GB"/>
              <a:t>Month DD, YYYY </a:t>
            </a:r>
            <a:r>
              <a:rPr lang="en-US"/>
              <a:t>| Slide </a:t>
            </a:r>
            <a:fld id="{CAA924CC-1CBE-4C17-85A7-AD78CEDE3A0F}" type="slidenum">
              <a:rPr lang="en-US"/>
              <a:pPr>
                <a:defRPr/>
              </a:pPr>
              <a:t>‹#›</a:t>
            </a:fld>
            <a:endParaRPr lang="en-US"/>
          </a:p>
        </p:txBody>
      </p:sp>
      <p:pic>
        <p:nvPicPr>
          <p:cNvPr id="1028" name="Picture 289" descr="ABB2logo RGB"/>
          <p:cNvPicPr>
            <a:picLocks noChangeAspect="1" noChangeArrowheads="1"/>
          </p:cNvPicPr>
          <p:nvPr/>
        </p:nvPicPr>
        <p:blipFill>
          <a:blip r:embed="rId17" cstate="print">
            <a:extLst>
              <a:ext uri="{28A0092B-C50C-407E-A947-70E740481C1C}">
                <a14:useLocalDpi xmlns:a14="http://schemas.microsoft.com/office/drawing/2010/main" val="0"/>
              </a:ext>
            </a:extLst>
          </a:blip>
          <a:srcRect l="62511"/>
          <a:stretch>
            <a:fillRect/>
          </a:stretch>
        </p:blipFill>
        <p:spPr bwMode="auto">
          <a:xfrm>
            <a:off x="8243888" y="6392863"/>
            <a:ext cx="67310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292"/>
          <p:cNvSpPr>
            <a:spLocks noGrp="1" noChangeArrowheads="1"/>
          </p:cNvSpPr>
          <p:nvPr>
            <p:ph type="body" idx="1"/>
          </p:nvPr>
        </p:nvSpPr>
        <p:spPr bwMode="auto">
          <a:xfrm>
            <a:off x="1476375" y="1592263"/>
            <a:ext cx="619125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1030" name="Rectangle 294"/>
          <p:cNvSpPr>
            <a:spLocks noGrp="1" noChangeArrowheads="1"/>
          </p:cNvSpPr>
          <p:nvPr>
            <p:ph type="title"/>
          </p:nvPr>
        </p:nvSpPr>
        <p:spPr bwMode="auto">
          <a:xfrm>
            <a:off x="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7200" tIns="313200" rIns="216000" bIns="0" numCol="1" anchor="t" anchorCtr="0" compatLnSpc="1">
            <a:prstTxWarp prst="textNoShape">
              <a:avLst/>
            </a:prstTxWarp>
          </a:bodyPr>
          <a:lstStyle/>
          <a:p>
            <a:pPr lvl="0"/>
            <a:r>
              <a:rPr lang="en-GB" smtClean="0"/>
              <a:t>Click to edit Master title style</a:t>
            </a:r>
          </a:p>
        </p:txBody>
      </p:sp>
    </p:spTree>
    <p:extLst>
      <p:ext uri="{BB962C8B-B14F-4D97-AF65-F5344CB8AC3E}">
        <p14:creationId xmlns:p14="http://schemas.microsoft.com/office/powerpoint/2010/main" val="1225745392"/>
      </p:ext>
    </p:extLst>
  </p:cSld>
  <p:clrMap bg1="lt1" tx1="dk1" bg2="lt2" tx2="dk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8" r:id="rId13"/>
    <p:sldLayoutId id="2147484039" r:id="rId14"/>
    <p:sldLayoutId id="2147484040" r:id="rId15"/>
  </p:sldLayoutIdLst>
  <p:timing>
    <p:tnLst>
      <p:par>
        <p:cTn id="1" dur="indefinite" restart="never" nodeType="tmRoot"/>
      </p:par>
    </p:tnLst>
  </p:timing>
  <p:hf sldNum="0" hdr="0" dt="0"/>
  <p:txStyles>
    <p:title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defRPr>
      </a:lvl2pPr>
      <a:lvl3pPr algn="l" rtl="0" eaLnBrk="0" fontAlgn="base" hangingPunct="0">
        <a:lnSpc>
          <a:spcPct val="90000"/>
        </a:lnSpc>
        <a:spcBef>
          <a:spcPct val="0"/>
        </a:spcBef>
        <a:spcAft>
          <a:spcPct val="0"/>
        </a:spcAft>
        <a:defRPr sz="2800">
          <a:solidFill>
            <a:schemeClr val="tx2"/>
          </a:solidFill>
          <a:latin typeface="Arial" charset="0"/>
        </a:defRPr>
      </a:lvl3pPr>
      <a:lvl4pPr algn="l" rtl="0" eaLnBrk="0" fontAlgn="base" hangingPunct="0">
        <a:lnSpc>
          <a:spcPct val="90000"/>
        </a:lnSpc>
        <a:spcBef>
          <a:spcPct val="0"/>
        </a:spcBef>
        <a:spcAft>
          <a:spcPct val="0"/>
        </a:spcAft>
        <a:defRPr sz="2800">
          <a:solidFill>
            <a:schemeClr val="tx2"/>
          </a:solidFill>
          <a:latin typeface="Arial" charset="0"/>
        </a:defRPr>
      </a:lvl4pPr>
      <a:lvl5pPr algn="l" rtl="0" eaLnBrk="0" fontAlgn="base" hangingPunct="0">
        <a:lnSpc>
          <a:spcPct val="90000"/>
        </a:lnSpc>
        <a:spcBef>
          <a:spcPct val="0"/>
        </a:spcBef>
        <a:spcAft>
          <a:spcPct val="0"/>
        </a:spcAft>
        <a:defRPr sz="2800">
          <a:solidFill>
            <a:schemeClr val="tx2"/>
          </a:solidFill>
          <a:latin typeface="Arial" charset="0"/>
        </a:defRPr>
      </a:lvl5pPr>
      <a:lvl6pPr marL="457200" algn="l" rtl="0" fontAlgn="base">
        <a:lnSpc>
          <a:spcPct val="90000"/>
        </a:lnSpc>
        <a:spcBef>
          <a:spcPct val="0"/>
        </a:spcBef>
        <a:spcAft>
          <a:spcPct val="0"/>
        </a:spcAft>
        <a:defRPr sz="2800">
          <a:solidFill>
            <a:schemeClr val="tx2"/>
          </a:solidFill>
          <a:latin typeface="Arial" charset="0"/>
        </a:defRPr>
      </a:lvl6pPr>
      <a:lvl7pPr marL="914400" algn="l" rtl="0" fontAlgn="base">
        <a:lnSpc>
          <a:spcPct val="90000"/>
        </a:lnSpc>
        <a:spcBef>
          <a:spcPct val="0"/>
        </a:spcBef>
        <a:spcAft>
          <a:spcPct val="0"/>
        </a:spcAft>
        <a:defRPr sz="2800">
          <a:solidFill>
            <a:schemeClr val="tx2"/>
          </a:solidFill>
          <a:latin typeface="Arial" charset="0"/>
        </a:defRPr>
      </a:lvl7pPr>
      <a:lvl8pPr marL="1371600" algn="l" rtl="0" fontAlgn="base">
        <a:lnSpc>
          <a:spcPct val="90000"/>
        </a:lnSpc>
        <a:spcBef>
          <a:spcPct val="0"/>
        </a:spcBef>
        <a:spcAft>
          <a:spcPct val="0"/>
        </a:spcAft>
        <a:defRPr sz="2800">
          <a:solidFill>
            <a:schemeClr val="tx2"/>
          </a:solidFill>
          <a:latin typeface="Arial" charset="0"/>
        </a:defRPr>
      </a:lvl8pPr>
      <a:lvl9pPr marL="1828800" algn="l" rtl="0" fontAlgn="base">
        <a:lnSpc>
          <a:spcPct val="90000"/>
        </a:lnSpc>
        <a:spcBef>
          <a:spcPct val="0"/>
        </a:spcBef>
        <a:spcAft>
          <a:spcPct val="0"/>
        </a:spcAft>
        <a:defRPr sz="2800">
          <a:solidFill>
            <a:schemeClr val="tx2"/>
          </a:solidFill>
          <a:latin typeface="Arial" charset="0"/>
        </a:defRPr>
      </a:lvl9pPr>
    </p:titleStyle>
    <p:bodyStyle>
      <a:lvl1pPr marL="182563" indent="-182563" algn="l" rtl="0" eaLnBrk="0" fontAlgn="base" hangingPunct="0">
        <a:spcBef>
          <a:spcPct val="50000"/>
        </a:spcBef>
        <a:spcAft>
          <a:spcPct val="0"/>
        </a:spcAft>
        <a:buClr>
          <a:schemeClr val="tx2"/>
        </a:buClr>
        <a:buSzPct val="70000"/>
        <a:buFont typeface="Wingdings" pitchFamily="2" charset="2"/>
        <a:buChar char="§"/>
        <a:defRPr>
          <a:solidFill>
            <a:srgbClr val="000000"/>
          </a:solidFill>
          <a:latin typeface="+mn-lt"/>
          <a:ea typeface="+mn-ea"/>
          <a:cs typeface="+mn-cs"/>
        </a:defRPr>
      </a:lvl1pPr>
      <a:lvl2pPr marL="539750" indent="-177800" algn="l" rtl="0" eaLnBrk="0" fontAlgn="base" hangingPunct="0">
        <a:spcBef>
          <a:spcPct val="50000"/>
        </a:spcBef>
        <a:spcAft>
          <a:spcPct val="0"/>
        </a:spcAft>
        <a:buClr>
          <a:schemeClr val="tx2"/>
        </a:buClr>
        <a:buSzPct val="70000"/>
        <a:buFont typeface="Wingdings" pitchFamily="2" charset="2"/>
        <a:buChar char="§"/>
        <a:defRPr>
          <a:solidFill>
            <a:srgbClr val="000000"/>
          </a:solidFill>
          <a:latin typeface="+mn-lt"/>
        </a:defRPr>
      </a:lvl2pPr>
      <a:lvl3pPr marL="896938" indent="-177800" algn="l" rtl="0" eaLnBrk="0" fontAlgn="base" hangingPunct="0">
        <a:spcBef>
          <a:spcPct val="50000"/>
        </a:spcBef>
        <a:spcAft>
          <a:spcPct val="0"/>
        </a:spcAft>
        <a:buClr>
          <a:schemeClr val="tx2"/>
        </a:buClr>
        <a:buSzPct val="70000"/>
        <a:buFont typeface="Wingdings" pitchFamily="2" charset="2"/>
        <a:buChar char="§"/>
        <a:defRPr sz="1600">
          <a:solidFill>
            <a:srgbClr val="000000"/>
          </a:solidFill>
          <a:latin typeface="+mn-lt"/>
        </a:defRPr>
      </a:lvl3pPr>
      <a:lvl4pPr marL="1254125" indent="-174625" algn="l" rtl="0" eaLnBrk="0" fontAlgn="base" hangingPunct="0">
        <a:spcBef>
          <a:spcPct val="50000"/>
        </a:spcBef>
        <a:spcAft>
          <a:spcPct val="0"/>
        </a:spcAft>
        <a:buClr>
          <a:schemeClr val="tx2"/>
        </a:buClr>
        <a:buSzPct val="70000"/>
        <a:buFont typeface="Wingdings" pitchFamily="2" charset="2"/>
        <a:buChar char="§"/>
        <a:defRPr sz="1400">
          <a:solidFill>
            <a:srgbClr val="000000"/>
          </a:solidFill>
          <a:latin typeface="+mn-lt"/>
        </a:defRPr>
      </a:lvl4pPr>
      <a:lvl5pPr marL="1611313" indent="-174625" algn="l" rtl="0" eaLnBrk="0" fontAlgn="base" hangingPunct="0">
        <a:spcBef>
          <a:spcPct val="50000"/>
        </a:spcBef>
        <a:spcAft>
          <a:spcPct val="0"/>
        </a:spcAft>
        <a:buClr>
          <a:schemeClr val="tx2"/>
        </a:buClr>
        <a:buSzPct val="70000"/>
        <a:buFont typeface="Wingdings" pitchFamily="2" charset="2"/>
        <a:buChar char="§"/>
        <a:defRPr sz="1400">
          <a:solidFill>
            <a:srgbClr val="000000"/>
          </a:solidFill>
          <a:latin typeface="+mn-lt"/>
        </a:defRPr>
      </a:lvl5pPr>
      <a:lvl6pPr marL="2068513" indent="-174625" algn="l" rtl="0" fontAlgn="base">
        <a:spcBef>
          <a:spcPct val="50000"/>
        </a:spcBef>
        <a:spcAft>
          <a:spcPct val="0"/>
        </a:spcAft>
        <a:buClr>
          <a:schemeClr val="tx2"/>
        </a:buClr>
        <a:buSzPct val="70000"/>
        <a:buFont typeface="Wingdings" pitchFamily="2" charset="2"/>
        <a:buChar char="§"/>
        <a:defRPr sz="1400">
          <a:solidFill>
            <a:srgbClr val="000000"/>
          </a:solidFill>
          <a:latin typeface="+mn-lt"/>
        </a:defRPr>
      </a:lvl6pPr>
      <a:lvl7pPr marL="2525713" indent="-174625" algn="l" rtl="0" fontAlgn="base">
        <a:spcBef>
          <a:spcPct val="50000"/>
        </a:spcBef>
        <a:spcAft>
          <a:spcPct val="0"/>
        </a:spcAft>
        <a:buClr>
          <a:schemeClr val="tx2"/>
        </a:buClr>
        <a:buSzPct val="70000"/>
        <a:buFont typeface="Wingdings" pitchFamily="2" charset="2"/>
        <a:buChar char="§"/>
        <a:defRPr sz="1400">
          <a:solidFill>
            <a:srgbClr val="000000"/>
          </a:solidFill>
          <a:latin typeface="+mn-lt"/>
        </a:defRPr>
      </a:lvl7pPr>
      <a:lvl8pPr marL="2982913" indent="-174625" algn="l" rtl="0" fontAlgn="base">
        <a:spcBef>
          <a:spcPct val="50000"/>
        </a:spcBef>
        <a:spcAft>
          <a:spcPct val="0"/>
        </a:spcAft>
        <a:buClr>
          <a:schemeClr val="tx2"/>
        </a:buClr>
        <a:buSzPct val="70000"/>
        <a:buFont typeface="Wingdings" pitchFamily="2" charset="2"/>
        <a:buChar char="§"/>
        <a:defRPr sz="1400">
          <a:solidFill>
            <a:srgbClr val="000000"/>
          </a:solidFill>
          <a:latin typeface="+mn-lt"/>
        </a:defRPr>
      </a:lvl8pPr>
      <a:lvl9pPr marL="3440113" indent="-174625" algn="l" rtl="0" fontAlgn="base">
        <a:spcBef>
          <a:spcPct val="50000"/>
        </a:spcBef>
        <a:spcAft>
          <a:spcPct val="0"/>
        </a:spcAft>
        <a:buClr>
          <a:schemeClr val="tx2"/>
        </a:buClr>
        <a:buSzPct val="70000"/>
        <a:buFont typeface="Wingdings" pitchFamily="2" charset="2"/>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Fußzeilenplatzhalter 5"/>
          <p:cNvSpPr>
            <a:spLocks noGrp="1"/>
          </p:cNvSpPr>
          <p:nvPr>
            <p:ph type="ftr" sz="quarter" idx="3"/>
          </p:nvPr>
        </p:nvSpPr>
        <p:spPr>
          <a:xfrm>
            <a:off x="215900" y="6200776"/>
            <a:ext cx="1260474" cy="657224"/>
          </a:xfrm>
          <a:prstGeom prst="rect">
            <a:avLst/>
          </a:prstGeom>
        </p:spPr>
        <p:txBody>
          <a:bodyPr vert="horz" lIns="0" tIns="0" rIns="0" bIns="288000" rtlCol="0" anchor="b" anchorCtr="0"/>
          <a:lstStyle>
            <a:lvl1pPr marL="0" algn="l" defTabSz="914400" rtl="0" eaLnBrk="1" latinLnBrk="0" hangingPunct="1">
              <a:defRPr lang="de-DE" sz="600" kern="1200" dirty="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r>
              <a:rPr lang="en-US">
                <a:solidFill>
                  <a:srgbClr val="000000"/>
                </a:solidFill>
              </a:rPr>
              <a:t>© ABB Group</a:t>
            </a:r>
          </a:p>
        </p:txBody>
      </p:sp>
      <p:sp>
        <p:nvSpPr>
          <p:cNvPr id="2" name="Titelplatzhalter 1"/>
          <p:cNvSpPr>
            <a:spLocks noGrp="1"/>
          </p:cNvSpPr>
          <p:nvPr>
            <p:ph type="title"/>
          </p:nvPr>
        </p:nvSpPr>
        <p:spPr>
          <a:xfrm>
            <a:off x="0" y="0"/>
            <a:ext cx="9144000" cy="1127462"/>
          </a:xfrm>
          <a:prstGeom prst="rect">
            <a:avLst/>
          </a:prstGeom>
        </p:spPr>
        <p:txBody>
          <a:bodyPr vert="horz" lIns="187200" tIns="313200" rIns="216000" bIns="0" rtlCol="0" anchor="t" anchorCtr="0">
            <a:noAutofit/>
          </a:bodyPr>
          <a:lstStyle/>
          <a:p>
            <a:endParaRPr lang="de-DE" dirty="0"/>
          </a:p>
        </p:txBody>
      </p:sp>
      <p:sp>
        <p:nvSpPr>
          <p:cNvPr id="3" name="Textplatzhalter 2"/>
          <p:cNvSpPr>
            <a:spLocks noGrp="1"/>
          </p:cNvSpPr>
          <p:nvPr>
            <p:ph type="body" idx="1"/>
          </p:nvPr>
        </p:nvSpPr>
        <p:spPr>
          <a:xfrm>
            <a:off x="1476374" y="1592264"/>
            <a:ext cx="6191251" cy="460851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Datumsplatzhalter 6"/>
          <p:cNvSpPr>
            <a:spLocks noGrp="1"/>
          </p:cNvSpPr>
          <p:nvPr>
            <p:ph type="dt" sz="half" idx="2"/>
          </p:nvPr>
        </p:nvSpPr>
        <p:spPr>
          <a:xfrm>
            <a:off x="207943" y="6568154"/>
            <a:ext cx="720000" cy="108871"/>
          </a:xfrm>
          <a:prstGeom prst="rect">
            <a:avLst/>
          </a:prstGeom>
        </p:spPr>
        <p:txBody>
          <a:bodyPr vert="horz" lIns="0" tIns="0" rIns="0" bIns="0" rtlCol="0" anchor="t" anchorCtr="0"/>
          <a:lstStyle>
            <a:lvl1pPr marL="0" algn="l" defTabSz="914400" rtl="0" eaLnBrk="1" latinLnBrk="0" hangingPunct="1">
              <a:defRPr lang="de-DE" sz="600" kern="120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fld id="{6E118817-1075-444B-AD41-7145A3470959}" type="datetime4">
              <a:rPr lang="en-US">
                <a:solidFill>
                  <a:srgbClr val="000000"/>
                </a:solidFill>
              </a:rPr>
              <a:pPr fontAlgn="auto">
                <a:spcBef>
                  <a:spcPts val="0"/>
                </a:spcBef>
                <a:spcAft>
                  <a:spcPts val="0"/>
                </a:spcAft>
                <a:buClrTx/>
                <a:buSzTx/>
                <a:buFontTx/>
                <a:buNone/>
              </a:pPr>
              <a:t>November 14, 2013</a:t>
            </a:fld>
            <a:endParaRPr dirty="0">
              <a:solidFill>
                <a:srgbClr val="000000"/>
              </a:solidFill>
            </a:endParaRPr>
          </a:p>
        </p:txBody>
      </p:sp>
      <p:sp>
        <p:nvSpPr>
          <p:cNvPr id="8" name="Foliennummernplatzhalter 7"/>
          <p:cNvSpPr>
            <a:spLocks noGrp="1"/>
          </p:cNvSpPr>
          <p:nvPr>
            <p:ph type="sldNum" sz="quarter" idx="4"/>
          </p:nvPr>
        </p:nvSpPr>
        <p:spPr>
          <a:xfrm>
            <a:off x="936000" y="6569118"/>
            <a:ext cx="448519" cy="108871"/>
          </a:xfrm>
          <a:prstGeom prst="rect">
            <a:avLst/>
          </a:prstGeom>
        </p:spPr>
        <p:txBody>
          <a:bodyPr vert="horz" lIns="0" tIns="0" rIns="0" bIns="0" rtlCol="0" anchor="t" anchorCtr="0"/>
          <a:lstStyle>
            <a:lvl1pPr marL="0" algn="l" defTabSz="914400" rtl="0" eaLnBrk="1" latinLnBrk="0" hangingPunct="1">
              <a:defRPr lang="de-DE" sz="600" kern="120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r>
              <a:rPr>
                <a:solidFill>
                  <a:srgbClr val="000000"/>
                </a:solidFill>
              </a:rPr>
              <a:t>| Slide </a:t>
            </a:r>
            <a:fld id="{CF363E95-653D-48D7-8EB0-A81FED805B5F}" type="slidenum">
              <a:rPr>
                <a:solidFill>
                  <a:srgbClr val="000000"/>
                </a:solidFill>
              </a:rPr>
              <a:pPr fontAlgn="auto">
                <a:spcBef>
                  <a:spcPts val="0"/>
                </a:spcBef>
                <a:spcAft>
                  <a:spcPts val="0"/>
                </a:spcAft>
                <a:buClrTx/>
                <a:buSzTx/>
                <a:buFontTx/>
                <a:buNone/>
              </a:pPr>
              <a:t>‹#›</a:t>
            </a:fld>
            <a:endParaRPr dirty="0">
              <a:solidFill>
                <a:srgbClr val="000000"/>
              </a:solidFill>
            </a:endParaRPr>
          </a:p>
        </p:txBody>
      </p:sp>
      <p:pic>
        <p:nvPicPr>
          <p:cNvPr id="10" name="Picture 3" descr="ABB2logo RGB"/>
          <p:cNvPicPr>
            <a:picLocks noChangeAspect="1" noChangeArrowheads="1"/>
          </p:cNvPicPr>
          <p:nvPr/>
        </p:nvPicPr>
        <p:blipFill>
          <a:blip r:embed="rId20"/>
          <a:srcRect l="62511"/>
          <a:stretch>
            <a:fillRect/>
          </a:stretch>
        </p:blipFill>
        <p:spPr bwMode="auto">
          <a:xfrm>
            <a:off x="8243888" y="6392863"/>
            <a:ext cx="673100" cy="252412"/>
          </a:xfrm>
          <a:prstGeom prst="rect">
            <a:avLst/>
          </a:prstGeom>
          <a:noFill/>
          <a:ln w="9525">
            <a:noFill/>
            <a:miter lim="800000"/>
            <a:headEnd/>
            <a:tailEnd/>
          </a:ln>
        </p:spPr>
      </p:pic>
    </p:spTree>
    <p:extLst>
      <p:ext uri="{BB962C8B-B14F-4D97-AF65-F5344CB8AC3E}">
        <p14:creationId xmlns:p14="http://schemas.microsoft.com/office/powerpoint/2010/main" val="1246483828"/>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p:titleStyle>
    <p:bodyStyle>
      <a:lvl1pPr marL="179388" indent="-179388" algn="l" defTabSz="914400" rtl="0" eaLnBrk="1" latinLnBrk="0" hangingPunct="1">
        <a:spcBef>
          <a:spcPts val="11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1pPr>
      <a:lvl2pPr marL="540000" indent="-180000" algn="l" defTabSz="914400" rtl="0" eaLnBrk="1" latinLnBrk="0" hangingPunct="1">
        <a:spcBef>
          <a:spcPts val="11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2pPr>
      <a:lvl3pPr marL="900000" indent="-180000" algn="l" defTabSz="914400" rtl="0" eaLnBrk="1" latinLnBrk="0" hangingPunct="1">
        <a:spcBef>
          <a:spcPts val="1100"/>
        </a:spcBef>
        <a:buClr>
          <a:schemeClr val="tx2"/>
        </a:buClr>
        <a:buSzPct val="70000"/>
        <a:buFont typeface="Wingdings" pitchFamily="2" charset="2"/>
        <a:buChar char="§"/>
        <a:defRPr sz="1600" kern="1200">
          <a:solidFill>
            <a:schemeClr val="tx1"/>
          </a:solidFill>
          <a:latin typeface="Arial" pitchFamily="34" charset="0"/>
          <a:ea typeface="+mn-ea"/>
          <a:cs typeface="Arial" pitchFamily="34" charset="0"/>
        </a:defRPr>
      </a:lvl3pPr>
      <a:lvl4pPr marL="1260000" marR="0" indent="-180000"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sz="1400" kern="1200">
          <a:solidFill>
            <a:schemeClr val="tx1"/>
          </a:solidFill>
          <a:latin typeface="Arial" pitchFamily="34" charset="0"/>
          <a:ea typeface="+mn-ea"/>
          <a:cs typeface="Arial" pitchFamily="34" charset="0"/>
        </a:defRPr>
      </a:lvl4pPr>
      <a:lvl5pPr marL="0" marR="0" indent="0" algn="l" defTabSz="914400" rtl="0" eaLnBrk="1" fontAlgn="auto" latinLnBrk="0" hangingPunct="1">
        <a:lnSpc>
          <a:spcPct val="100000"/>
        </a:lnSpc>
        <a:spcBef>
          <a:spcPts val="1100"/>
        </a:spcBef>
        <a:spcAft>
          <a:spcPts val="0"/>
        </a:spcAft>
        <a:buClr>
          <a:schemeClr val="accent1"/>
        </a:buClr>
        <a:buSzPct val="70000"/>
        <a:buFontTx/>
        <a:buNone/>
        <a:tabLst/>
        <a:defRPr sz="1800" b="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Fußzeilenplatzhalter 5"/>
          <p:cNvSpPr>
            <a:spLocks noGrp="1"/>
          </p:cNvSpPr>
          <p:nvPr>
            <p:ph type="ftr" sz="quarter" idx="3"/>
          </p:nvPr>
        </p:nvSpPr>
        <p:spPr>
          <a:xfrm>
            <a:off x="215900" y="6200776"/>
            <a:ext cx="1260474" cy="657224"/>
          </a:xfrm>
          <a:prstGeom prst="rect">
            <a:avLst/>
          </a:prstGeom>
        </p:spPr>
        <p:txBody>
          <a:bodyPr vert="horz" lIns="0" tIns="0" rIns="0" bIns="288000" rtlCol="0" anchor="b" anchorCtr="0"/>
          <a:lstStyle>
            <a:lvl1pPr marL="0" algn="l" defTabSz="914400" rtl="0" eaLnBrk="1" latinLnBrk="0" hangingPunct="1">
              <a:defRPr lang="de-DE" sz="600" kern="1200" dirty="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r>
              <a:rPr lang="en-US">
                <a:solidFill>
                  <a:srgbClr val="000000"/>
                </a:solidFill>
              </a:rPr>
              <a:t>© ABB Group</a:t>
            </a:r>
          </a:p>
        </p:txBody>
      </p:sp>
      <p:sp>
        <p:nvSpPr>
          <p:cNvPr id="2" name="Titelplatzhalter 1"/>
          <p:cNvSpPr>
            <a:spLocks noGrp="1"/>
          </p:cNvSpPr>
          <p:nvPr>
            <p:ph type="title"/>
          </p:nvPr>
        </p:nvSpPr>
        <p:spPr>
          <a:xfrm>
            <a:off x="0" y="0"/>
            <a:ext cx="9144000" cy="1127462"/>
          </a:xfrm>
          <a:prstGeom prst="rect">
            <a:avLst/>
          </a:prstGeom>
        </p:spPr>
        <p:txBody>
          <a:bodyPr vert="horz" lIns="187200" tIns="313200" rIns="216000" bIns="0" rtlCol="0" anchor="t" anchorCtr="0">
            <a:noAutofit/>
          </a:bodyPr>
          <a:lstStyle/>
          <a:p>
            <a:endParaRPr lang="de-DE" dirty="0"/>
          </a:p>
        </p:txBody>
      </p:sp>
      <p:sp>
        <p:nvSpPr>
          <p:cNvPr id="3" name="Textplatzhalter 2"/>
          <p:cNvSpPr>
            <a:spLocks noGrp="1"/>
          </p:cNvSpPr>
          <p:nvPr>
            <p:ph type="body" idx="1"/>
          </p:nvPr>
        </p:nvSpPr>
        <p:spPr>
          <a:xfrm>
            <a:off x="1476374" y="1592264"/>
            <a:ext cx="6191251" cy="460851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Datumsplatzhalter 6"/>
          <p:cNvSpPr>
            <a:spLocks noGrp="1"/>
          </p:cNvSpPr>
          <p:nvPr>
            <p:ph type="dt" sz="half" idx="2"/>
          </p:nvPr>
        </p:nvSpPr>
        <p:spPr>
          <a:xfrm>
            <a:off x="207943" y="6568154"/>
            <a:ext cx="720000" cy="108871"/>
          </a:xfrm>
          <a:prstGeom prst="rect">
            <a:avLst/>
          </a:prstGeom>
        </p:spPr>
        <p:txBody>
          <a:bodyPr vert="horz" lIns="0" tIns="0" rIns="0" bIns="0" rtlCol="0" anchor="t" anchorCtr="0"/>
          <a:lstStyle>
            <a:lvl1pPr marL="0" algn="l" defTabSz="914400" rtl="0" eaLnBrk="1" latinLnBrk="0" hangingPunct="1">
              <a:defRPr lang="de-DE" sz="600" kern="120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fld id="{6E118817-1075-444B-AD41-7145A3470959}" type="datetime4">
              <a:rPr lang="en-US">
                <a:solidFill>
                  <a:srgbClr val="000000"/>
                </a:solidFill>
              </a:rPr>
              <a:pPr fontAlgn="auto">
                <a:spcBef>
                  <a:spcPts val="0"/>
                </a:spcBef>
                <a:spcAft>
                  <a:spcPts val="0"/>
                </a:spcAft>
                <a:buClrTx/>
                <a:buSzTx/>
                <a:buFontTx/>
                <a:buNone/>
              </a:pPr>
              <a:t>November 14, 2013</a:t>
            </a:fld>
            <a:endParaRPr dirty="0">
              <a:solidFill>
                <a:srgbClr val="000000"/>
              </a:solidFill>
            </a:endParaRPr>
          </a:p>
        </p:txBody>
      </p:sp>
      <p:sp>
        <p:nvSpPr>
          <p:cNvPr id="8" name="Foliennummernplatzhalter 7"/>
          <p:cNvSpPr>
            <a:spLocks noGrp="1"/>
          </p:cNvSpPr>
          <p:nvPr>
            <p:ph type="sldNum" sz="quarter" idx="4"/>
          </p:nvPr>
        </p:nvSpPr>
        <p:spPr>
          <a:xfrm>
            <a:off x="936000" y="6569118"/>
            <a:ext cx="448519" cy="108871"/>
          </a:xfrm>
          <a:prstGeom prst="rect">
            <a:avLst/>
          </a:prstGeom>
        </p:spPr>
        <p:txBody>
          <a:bodyPr vert="horz" lIns="0" tIns="0" rIns="0" bIns="0" rtlCol="0" anchor="t" anchorCtr="0"/>
          <a:lstStyle>
            <a:lvl1pPr marL="0" algn="l" defTabSz="914400" rtl="0" eaLnBrk="1" latinLnBrk="0" hangingPunct="1">
              <a:defRPr lang="de-DE" sz="600" kern="120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r>
              <a:rPr>
                <a:solidFill>
                  <a:srgbClr val="000000"/>
                </a:solidFill>
              </a:rPr>
              <a:t>| Slide </a:t>
            </a:r>
            <a:fld id="{CF363E95-653D-48D7-8EB0-A81FED805B5F}" type="slidenum">
              <a:rPr>
                <a:solidFill>
                  <a:srgbClr val="000000"/>
                </a:solidFill>
              </a:rPr>
              <a:pPr fontAlgn="auto">
                <a:spcBef>
                  <a:spcPts val="0"/>
                </a:spcBef>
                <a:spcAft>
                  <a:spcPts val="0"/>
                </a:spcAft>
                <a:buClrTx/>
                <a:buSzTx/>
                <a:buFontTx/>
                <a:buNone/>
              </a:pPr>
              <a:t>‹#›</a:t>
            </a:fld>
            <a:endParaRPr dirty="0">
              <a:solidFill>
                <a:srgbClr val="000000"/>
              </a:solidFill>
            </a:endParaRPr>
          </a:p>
        </p:txBody>
      </p:sp>
      <p:pic>
        <p:nvPicPr>
          <p:cNvPr id="10" name="Picture 3" descr="ABB2logo RGB"/>
          <p:cNvPicPr>
            <a:picLocks noChangeAspect="1" noChangeArrowheads="1"/>
          </p:cNvPicPr>
          <p:nvPr/>
        </p:nvPicPr>
        <p:blipFill>
          <a:blip r:embed="rId20"/>
          <a:srcRect l="62511"/>
          <a:stretch>
            <a:fillRect/>
          </a:stretch>
        </p:blipFill>
        <p:spPr bwMode="auto">
          <a:xfrm>
            <a:off x="8243888" y="6392863"/>
            <a:ext cx="673100" cy="252412"/>
          </a:xfrm>
          <a:prstGeom prst="rect">
            <a:avLst/>
          </a:prstGeom>
          <a:noFill/>
          <a:ln w="9525">
            <a:noFill/>
            <a:miter lim="800000"/>
            <a:headEnd/>
            <a:tailEnd/>
          </a:ln>
        </p:spPr>
      </p:pic>
    </p:spTree>
    <p:extLst>
      <p:ext uri="{BB962C8B-B14F-4D97-AF65-F5344CB8AC3E}">
        <p14:creationId xmlns:p14="http://schemas.microsoft.com/office/powerpoint/2010/main" val="3564638326"/>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 id="2147484095" r:id="rId18"/>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p:titleStyle>
    <p:bodyStyle>
      <a:lvl1pPr marL="179388" indent="-179388" algn="l" defTabSz="914400" rtl="0" eaLnBrk="1" latinLnBrk="0" hangingPunct="1">
        <a:spcBef>
          <a:spcPts val="11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1pPr>
      <a:lvl2pPr marL="540000" indent="-180000" algn="l" defTabSz="914400" rtl="0" eaLnBrk="1" latinLnBrk="0" hangingPunct="1">
        <a:spcBef>
          <a:spcPts val="11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2pPr>
      <a:lvl3pPr marL="900000" indent="-180000" algn="l" defTabSz="914400" rtl="0" eaLnBrk="1" latinLnBrk="0" hangingPunct="1">
        <a:spcBef>
          <a:spcPts val="1100"/>
        </a:spcBef>
        <a:buClr>
          <a:schemeClr val="tx2"/>
        </a:buClr>
        <a:buSzPct val="70000"/>
        <a:buFont typeface="Wingdings" pitchFamily="2" charset="2"/>
        <a:buChar char="§"/>
        <a:defRPr sz="1600" kern="1200">
          <a:solidFill>
            <a:schemeClr val="tx1"/>
          </a:solidFill>
          <a:latin typeface="Arial" pitchFamily="34" charset="0"/>
          <a:ea typeface="+mn-ea"/>
          <a:cs typeface="Arial" pitchFamily="34" charset="0"/>
        </a:defRPr>
      </a:lvl3pPr>
      <a:lvl4pPr marL="1260000" marR="0" indent="-180000"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sz="1400" kern="1200">
          <a:solidFill>
            <a:schemeClr val="tx1"/>
          </a:solidFill>
          <a:latin typeface="Arial" pitchFamily="34" charset="0"/>
          <a:ea typeface="+mn-ea"/>
          <a:cs typeface="Arial" pitchFamily="34" charset="0"/>
        </a:defRPr>
      </a:lvl4pPr>
      <a:lvl5pPr marL="0" marR="0" indent="0" algn="l" defTabSz="914400" rtl="0" eaLnBrk="1" fontAlgn="auto" latinLnBrk="0" hangingPunct="1">
        <a:lnSpc>
          <a:spcPct val="100000"/>
        </a:lnSpc>
        <a:spcBef>
          <a:spcPts val="1100"/>
        </a:spcBef>
        <a:spcAft>
          <a:spcPts val="0"/>
        </a:spcAft>
        <a:buClr>
          <a:schemeClr val="accent1"/>
        </a:buClr>
        <a:buSzPct val="70000"/>
        <a:buFontTx/>
        <a:buNone/>
        <a:tabLst/>
        <a:defRPr sz="1800" b="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Fußzeilenplatzhalter 5"/>
          <p:cNvSpPr>
            <a:spLocks noGrp="1"/>
          </p:cNvSpPr>
          <p:nvPr>
            <p:ph type="ftr" sz="quarter" idx="3"/>
          </p:nvPr>
        </p:nvSpPr>
        <p:spPr>
          <a:xfrm>
            <a:off x="215900" y="6200776"/>
            <a:ext cx="1260474" cy="657224"/>
          </a:xfrm>
          <a:prstGeom prst="rect">
            <a:avLst/>
          </a:prstGeom>
        </p:spPr>
        <p:txBody>
          <a:bodyPr vert="horz" lIns="0" tIns="0" rIns="0" bIns="198000" rtlCol="0" anchor="b" anchorCtr="0"/>
          <a:lstStyle>
            <a:lvl1pPr marL="0" algn="l" defTabSz="914400" rtl="0" eaLnBrk="1" latinLnBrk="0" hangingPunct="1">
              <a:defRPr lang="de-DE" sz="600" kern="1200" dirty="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r>
              <a:rPr lang="en-US">
                <a:solidFill>
                  <a:srgbClr val="000000"/>
                </a:solidFill>
              </a:rPr>
              <a:t>© ABB Group</a:t>
            </a:r>
          </a:p>
          <a:p>
            <a:pPr fontAlgn="auto">
              <a:spcBef>
                <a:spcPts val="0"/>
              </a:spcBef>
              <a:spcAft>
                <a:spcPts val="0"/>
              </a:spcAft>
              <a:buClrTx/>
              <a:buSzTx/>
              <a:buFontTx/>
              <a:buNone/>
            </a:pPr>
            <a:endParaRPr lang="en-US">
              <a:solidFill>
                <a:srgbClr val="000000"/>
              </a:solidFill>
            </a:endParaRPr>
          </a:p>
        </p:txBody>
      </p:sp>
      <p:sp>
        <p:nvSpPr>
          <p:cNvPr id="2" name="Titelplatzhalter 1"/>
          <p:cNvSpPr>
            <a:spLocks noGrp="1"/>
          </p:cNvSpPr>
          <p:nvPr>
            <p:ph type="title"/>
          </p:nvPr>
        </p:nvSpPr>
        <p:spPr>
          <a:xfrm>
            <a:off x="0" y="0"/>
            <a:ext cx="9144000" cy="1127462"/>
          </a:xfrm>
          <a:prstGeom prst="rect">
            <a:avLst/>
          </a:prstGeom>
        </p:spPr>
        <p:txBody>
          <a:bodyPr vert="horz" lIns="187200" tIns="313200" rIns="216000" bIns="0" rtlCol="0" anchor="t" anchorCtr="0">
            <a:noAutofit/>
          </a:bodyPr>
          <a:lstStyle/>
          <a:p>
            <a:endParaRPr lang="de-DE" dirty="0"/>
          </a:p>
        </p:txBody>
      </p:sp>
      <p:sp>
        <p:nvSpPr>
          <p:cNvPr id="3" name="Textplatzhalter 2"/>
          <p:cNvSpPr>
            <a:spLocks noGrp="1"/>
          </p:cNvSpPr>
          <p:nvPr>
            <p:ph type="body" idx="1"/>
          </p:nvPr>
        </p:nvSpPr>
        <p:spPr>
          <a:xfrm>
            <a:off x="1476374" y="1592264"/>
            <a:ext cx="6191251" cy="4608512"/>
          </a:xfrm>
          <a:prstGeom prst="rect">
            <a:avLst/>
          </a:prstGeom>
        </p:spPr>
        <p:txBody>
          <a:bodyPr vert="horz" lIns="0" tIns="0" rIns="0" bIns="0" rtlCol="0">
            <a:normAutofit/>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pic>
        <p:nvPicPr>
          <p:cNvPr id="1027" name="Picture 3" descr="ABB2logo RGB"/>
          <p:cNvPicPr>
            <a:picLocks noChangeAspect="1" noChangeArrowheads="1"/>
          </p:cNvPicPr>
          <p:nvPr/>
        </p:nvPicPr>
        <p:blipFill>
          <a:blip r:embed="rId22"/>
          <a:srcRect l="62511"/>
          <a:stretch>
            <a:fillRect/>
          </a:stretch>
        </p:blipFill>
        <p:spPr bwMode="auto">
          <a:xfrm>
            <a:off x="8243888" y="6392863"/>
            <a:ext cx="673100" cy="252412"/>
          </a:xfrm>
          <a:prstGeom prst="rect">
            <a:avLst/>
          </a:prstGeom>
          <a:noFill/>
          <a:ln w="9525">
            <a:noFill/>
            <a:miter lim="800000"/>
            <a:headEnd/>
            <a:tailEnd/>
          </a:ln>
        </p:spPr>
      </p:pic>
      <p:sp>
        <p:nvSpPr>
          <p:cNvPr id="7" name="Datumsplatzhalter 6"/>
          <p:cNvSpPr>
            <a:spLocks noGrp="1"/>
          </p:cNvSpPr>
          <p:nvPr>
            <p:ph type="dt" sz="half" idx="2"/>
          </p:nvPr>
        </p:nvSpPr>
        <p:spPr>
          <a:xfrm>
            <a:off x="207944" y="6568154"/>
            <a:ext cx="592889" cy="108871"/>
          </a:xfrm>
          <a:prstGeom prst="rect">
            <a:avLst/>
          </a:prstGeom>
        </p:spPr>
        <p:txBody>
          <a:bodyPr vert="horz" lIns="0" tIns="0" rIns="0" bIns="0" rtlCol="0" anchor="t" anchorCtr="0"/>
          <a:lstStyle>
            <a:lvl1pPr marL="0" algn="l" defTabSz="914400" rtl="0" eaLnBrk="1" latinLnBrk="0" hangingPunct="1">
              <a:defRPr lang="de-DE" sz="600" kern="120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r>
              <a:rPr lang="en-US">
                <a:solidFill>
                  <a:srgbClr val="000000"/>
                </a:solidFill>
              </a:rPr>
              <a:t>Month DD, Year</a:t>
            </a:r>
            <a:endParaRPr dirty="0">
              <a:solidFill>
                <a:srgbClr val="000000"/>
              </a:solidFill>
            </a:endParaRPr>
          </a:p>
        </p:txBody>
      </p:sp>
      <p:sp>
        <p:nvSpPr>
          <p:cNvPr id="8" name="Foliennummernplatzhalter 7"/>
          <p:cNvSpPr>
            <a:spLocks noGrp="1"/>
          </p:cNvSpPr>
          <p:nvPr>
            <p:ph type="sldNum" sz="quarter" idx="4"/>
          </p:nvPr>
        </p:nvSpPr>
        <p:spPr>
          <a:xfrm>
            <a:off x="918319" y="6569118"/>
            <a:ext cx="448519" cy="108871"/>
          </a:xfrm>
          <a:prstGeom prst="rect">
            <a:avLst/>
          </a:prstGeom>
        </p:spPr>
        <p:txBody>
          <a:bodyPr vert="horz" lIns="0" tIns="0" rIns="0" bIns="0" rtlCol="0" anchor="t" anchorCtr="0"/>
          <a:lstStyle>
            <a:lvl1pPr marL="0" algn="l" defTabSz="914400" rtl="0" eaLnBrk="1" latinLnBrk="0" hangingPunct="1">
              <a:defRPr lang="de-DE" sz="600" kern="120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r>
              <a:rPr dirty="0">
                <a:solidFill>
                  <a:srgbClr val="000000"/>
                </a:solidFill>
              </a:rPr>
              <a:t>| Slide </a:t>
            </a:r>
            <a:fld id="{CF363E95-653D-48D7-8EB0-A81FED805B5F}" type="slidenum">
              <a:rPr>
                <a:solidFill>
                  <a:srgbClr val="000000"/>
                </a:solidFill>
              </a:rPr>
              <a:pPr fontAlgn="auto">
                <a:spcBef>
                  <a:spcPts val="0"/>
                </a:spcBef>
                <a:spcAft>
                  <a:spcPts val="0"/>
                </a:spcAft>
                <a:buClrTx/>
                <a:buSzTx/>
                <a:buFontTx/>
                <a:buNone/>
              </a:pPr>
              <a:t>‹#›</a:t>
            </a:fld>
            <a:endParaRPr dirty="0">
              <a:solidFill>
                <a:srgbClr val="000000"/>
              </a:solidFill>
            </a:endParaRPr>
          </a:p>
        </p:txBody>
      </p:sp>
    </p:spTree>
    <p:extLst>
      <p:ext uri="{BB962C8B-B14F-4D97-AF65-F5344CB8AC3E}">
        <p14:creationId xmlns:p14="http://schemas.microsoft.com/office/powerpoint/2010/main" val="2520569999"/>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 id="2147484109" r:id="rId13"/>
    <p:sldLayoutId id="2147484110" r:id="rId14"/>
    <p:sldLayoutId id="2147484111" r:id="rId15"/>
    <p:sldLayoutId id="2147484112" r:id="rId16"/>
    <p:sldLayoutId id="2147484113" r:id="rId17"/>
    <p:sldLayoutId id="2147484114" r:id="rId18"/>
    <p:sldLayoutId id="2147484115" r:id="rId19"/>
    <p:sldLayoutId id="2147484116" r:id="rId20"/>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p:titleStyle>
    <p:bodyStyle>
      <a:lvl1pPr marL="179388" indent="-179388" algn="l" defTabSz="914400" rtl="0" eaLnBrk="1" latinLnBrk="0" hangingPunct="1">
        <a:spcBef>
          <a:spcPts val="11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1pPr>
      <a:lvl2pPr marL="628650" indent="-171450" algn="l" defTabSz="914400" rtl="0" eaLnBrk="1" latinLnBrk="0" hangingPunct="1">
        <a:spcBef>
          <a:spcPts val="11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2pPr>
      <a:lvl3pPr marL="1074738" indent="-160338" algn="l" defTabSz="914400" rtl="0" eaLnBrk="1" latinLnBrk="0" hangingPunct="1">
        <a:spcBef>
          <a:spcPts val="1100"/>
        </a:spcBef>
        <a:buClr>
          <a:schemeClr val="tx2"/>
        </a:buClr>
        <a:buSzPct val="70000"/>
        <a:buFont typeface="Wingdings" pitchFamily="2" charset="2"/>
        <a:buChar char="§"/>
        <a:defRPr sz="1600" kern="1200">
          <a:solidFill>
            <a:schemeClr val="tx1"/>
          </a:solidFill>
          <a:latin typeface="Arial" pitchFamily="34" charset="0"/>
          <a:ea typeface="+mn-ea"/>
          <a:cs typeface="Arial" pitchFamily="34" charset="0"/>
        </a:defRPr>
      </a:lvl3pPr>
      <a:lvl4pPr marL="1524000" marR="0" indent="-152400"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sz="1400" kern="1200">
          <a:solidFill>
            <a:schemeClr val="tx1"/>
          </a:solidFill>
          <a:latin typeface="Arial" pitchFamily="34" charset="0"/>
          <a:ea typeface="+mn-ea"/>
          <a:cs typeface="Arial" pitchFamily="34" charset="0"/>
        </a:defRPr>
      </a:lvl4pPr>
      <a:lvl5pPr marL="0" marR="0" indent="0" algn="l" defTabSz="914400" rtl="0" eaLnBrk="1" fontAlgn="auto" latinLnBrk="0" hangingPunct="1">
        <a:lnSpc>
          <a:spcPct val="100000"/>
        </a:lnSpc>
        <a:spcBef>
          <a:spcPts val="1100"/>
        </a:spcBef>
        <a:spcAft>
          <a:spcPts val="0"/>
        </a:spcAft>
        <a:buClr>
          <a:schemeClr val="accent1"/>
        </a:buClr>
        <a:buSzPct val="70000"/>
        <a:buFontTx/>
        <a:buNone/>
        <a:tabLst/>
        <a:defRPr sz="1800" b="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0" y="0"/>
            <a:ext cx="9144000" cy="1127462"/>
          </a:xfrm>
          <a:prstGeom prst="rect">
            <a:avLst/>
          </a:prstGeom>
        </p:spPr>
        <p:txBody>
          <a:bodyPr vert="horz" lIns="187200" tIns="313200" rIns="216000" bIns="0" rtlCol="0" anchor="t"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1476374" y="1592264"/>
            <a:ext cx="6191251" cy="4608512"/>
          </a:xfrm>
          <a:prstGeom prst="rect">
            <a:avLst/>
          </a:prstGeom>
        </p:spPr>
        <p:txBody>
          <a:bodyPr vert="horz" lIns="0" tIns="0" rIns="0" bIns="0" rtlCol="0">
            <a:normAutofit/>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pic>
        <p:nvPicPr>
          <p:cNvPr id="1027" name="Picture 3" descr="ABB2logo RGB"/>
          <p:cNvPicPr>
            <a:picLocks noChangeAspect="1" noChangeArrowheads="1"/>
          </p:cNvPicPr>
          <p:nvPr/>
        </p:nvPicPr>
        <p:blipFill>
          <a:blip r:embed="rId20"/>
          <a:srcRect l="62511"/>
          <a:stretch>
            <a:fillRect/>
          </a:stretch>
        </p:blipFill>
        <p:spPr bwMode="auto">
          <a:xfrm>
            <a:off x="8243888" y="6392863"/>
            <a:ext cx="673100" cy="252412"/>
          </a:xfrm>
          <a:prstGeom prst="rect">
            <a:avLst/>
          </a:prstGeom>
          <a:noFill/>
          <a:ln w="9525">
            <a:noFill/>
            <a:miter lim="800000"/>
            <a:headEnd/>
            <a:tailEnd/>
          </a:ln>
        </p:spPr>
      </p:pic>
    </p:spTree>
    <p:extLst>
      <p:ext uri="{BB962C8B-B14F-4D97-AF65-F5344CB8AC3E}">
        <p14:creationId xmlns:p14="http://schemas.microsoft.com/office/powerpoint/2010/main" val="32113934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p:titleStyle>
    <p:bodyStyle>
      <a:lvl1pPr marL="179388" indent="-179388" algn="l" defTabSz="914400" rtl="0" eaLnBrk="1" latinLnBrk="0" hangingPunct="1">
        <a:spcBef>
          <a:spcPct val="200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1pPr>
      <a:lvl2pPr marL="628650" indent="-171450" algn="l" defTabSz="914400" rtl="0" eaLnBrk="1" latinLnBrk="0" hangingPunct="1">
        <a:spcBef>
          <a:spcPct val="200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2pPr>
      <a:lvl3pPr marL="1074738" indent="-160338" algn="l" defTabSz="914400" rtl="0" eaLnBrk="1" latinLnBrk="0" hangingPunct="1">
        <a:spcBef>
          <a:spcPct val="200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3pPr>
      <a:lvl4pPr marL="1524000" marR="0" indent="-152400" algn="l" defTabSz="914400" rtl="0" eaLnBrk="1" fontAlgn="auto" latinLnBrk="0" hangingPunct="1">
        <a:lnSpc>
          <a:spcPct val="100000"/>
        </a:lnSpc>
        <a:spcBef>
          <a:spcPct val="20000"/>
        </a:spcBef>
        <a:spcAft>
          <a:spcPts val="0"/>
        </a:spcAft>
        <a:buClr>
          <a:schemeClr val="tx2"/>
        </a:buClr>
        <a:buSzPct val="70000"/>
        <a:buFont typeface="Wingdings" pitchFamily="2" charset="2"/>
        <a:buChar char="§"/>
        <a:tabLst/>
        <a:defRPr sz="1800" kern="1200">
          <a:solidFill>
            <a:schemeClr val="tx1"/>
          </a:solidFill>
          <a:latin typeface="Arial" pitchFamily="34" charset="0"/>
          <a:ea typeface="+mn-ea"/>
          <a:cs typeface="Arial" pitchFamily="34" charset="0"/>
        </a:defRPr>
      </a:lvl4pPr>
      <a:lvl5pPr marL="0" marR="0" indent="0" algn="l" defTabSz="914400" rtl="0" eaLnBrk="1" fontAlgn="auto" latinLnBrk="0" hangingPunct="1">
        <a:lnSpc>
          <a:spcPct val="100000"/>
        </a:lnSpc>
        <a:spcBef>
          <a:spcPct val="20000"/>
        </a:spcBef>
        <a:spcAft>
          <a:spcPts val="0"/>
        </a:spcAft>
        <a:buClr>
          <a:schemeClr val="accent1"/>
        </a:buClr>
        <a:buSzPct val="70000"/>
        <a:buFontTx/>
        <a:buNone/>
        <a:tabLst/>
        <a:defRPr sz="1800" b="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0" y="0"/>
            <a:ext cx="9144000" cy="1127462"/>
          </a:xfrm>
          <a:prstGeom prst="rect">
            <a:avLst/>
          </a:prstGeom>
        </p:spPr>
        <p:txBody>
          <a:bodyPr vert="horz" lIns="187200" tIns="313200" rIns="216000" bIns="0" rtlCol="0" anchor="t"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1476374" y="1592264"/>
            <a:ext cx="6191251" cy="4608512"/>
          </a:xfrm>
          <a:prstGeom prst="rect">
            <a:avLst/>
          </a:prstGeom>
        </p:spPr>
        <p:txBody>
          <a:bodyPr vert="horz" lIns="0" tIns="0" rIns="0" bIns="0" rtlCol="0">
            <a:normAutofit/>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pic>
        <p:nvPicPr>
          <p:cNvPr id="1027" name="Picture 3" descr="ABB2logo RGB"/>
          <p:cNvPicPr>
            <a:picLocks noChangeAspect="1" noChangeArrowheads="1"/>
          </p:cNvPicPr>
          <p:nvPr/>
        </p:nvPicPr>
        <p:blipFill>
          <a:blip r:embed="rId20"/>
          <a:srcRect l="62511"/>
          <a:stretch>
            <a:fillRect/>
          </a:stretch>
        </p:blipFill>
        <p:spPr bwMode="auto">
          <a:xfrm>
            <a:off x="8243888" y="6392863"/>
            <a:ext cx="673100" cy="252412"/>
          </a:xfrm>
          <a:prstGeom prst="rect">
            <a:avLst/>
          </a:prstGeom>
          <a:noFill/>
          <a:ln w="9525">
            <a:noFill/>
            <a:miter lim="800000"/>
            <a:headEnd/>
            <a:tailEnd/>
          </a:ln>
        </p:spPr>
      </p:pic>
    </p:spTree>
    <p:extLst>
      <p:ext uri="{BB962C8B-B14F-4D97-AF65-F5344CB8AC3E}">
        <p14:creationId xmlns:p14="http://schemas.microsoft.com/office/powerpoint/2010/main" val="2416587870"/>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p:titleStyle>
    <p:bodyStyle>
      <a:lvl1pPr marL="179388" indent="-179388" algn="l" defTabSz="914400" rtl="0" eaLnBrk="1" latinLnBrk="0" hangingPunct="1">
        <a:spcBef>
          <a:spcPct val="200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1pPr>
      <a:lvl2pPr marL="628650" indent="-171450" algn="l" defTabSz="914400" rtl="0" eaLnBrk="1" latinLnBrk="0" hangingPunct="1">
        <a:spcBef>
          <a:spcPct val="200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2pPr>
      <a:lvl3pPr marL="1074738" indent="-160338" algn="l" defTabSz="914400" rtl="0" eaLnBrk="1" latinLnBrk="0" hangingPunct="1">
        <a:spcBef>
          <a:spcPct val="200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3pPr>
      <a:lvl4pPr marL="1524000" marR="0" indent="-152400" algn="l" defTabSz="914400" rtl="0" eaLnBrk="1" fontAlgn="auto" latinLnBrk="0" hangingPunct="1">
        <a:lnSpc>
          <a:spcPct val="100000"/>
        </a:lnSpc>
        <a:spcBef>
          <a:spcPct val="20000"/>
        </a:spcBef>
        <a:spcAft>
          <a:spcPts val="0"/>
        </a:spcAft>
        <a:buClr>
          <a:schemeClr val="tx2"/>
        </a:buClr>
        <a:buSzPct val="70000"/>
        <a:buFont typeface="Wingdings" pitchFamily="2" charset="2"/>
        <a:buChar char="§"/>
        <a:tabLst/>
        <a:defRPr sz="1800" kern="1200">
          <a:solidFill>
            <a:schemeClr val="tx1"/>
          </a:solidFill>
          <a:latin typeface="Arial" pitchFamily="34" charset="0"/>
          <a:ea typeface="+mn-ea"/>
          <a:cs typeface="Arial" pitchFamily="34" charset="0"/>
        </a:defRPr>
      </a:lvl4pPr>
      <a:lvl5pPr marL="0" marR="0" indent="0" algn="l" defTabSz="914400" rtl="0" eaLnBrk="1" fontAlgn="auto" latinLnBrk="0" hangingPunct="1">
        <a:lnSpc>
          <a:spcPct val="100000"/>
        </a:lnSpc>
        <a:spcBef>
          <a:spcPct val="20000"/>
        </a:spcBef>
        <a:spcAft>
          <a:spcPts val="0"/>
        </a:spcAft>
        <a:buClr>
          <a:schemeClr val="accent1"/>
        </a:buClr>
        <a:buSzPct val="70000"/>
        <a:buFontTx/>
        <a:buNone/>
        <a:tabLst/>
        <a:defRPr sz="1800" b="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0" y="0"/>
            <a:ext cx="9144000" cy="1127462"/>
          </a:xfrm>
          <a:prstGeom prst="rect">
            <a:avLst/>
          </a:prstGeom>
        </p:spPr>
        <p:txBody>
          <a:bodyPr vert="horz" lIns="187200" tIns="313200" rIns="216000" bIns="0" rtlCol="0" anchor="t"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1476374" y="1592264"/>
            <a:ext cx="6191251" cy="4608512"/>
          </a:xfrm>
          <a:prstGeom prst="rect">
            <a:avLst/>
          </a:prstGeom>
        </p:spPr>
        <p:txBody>
          <a:bodyPr vert="horz" lIns="0" tIns="0" rIns="0" bIns="0" rtlCol="0">
            <a:normAutofit/>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pic>
        <p:nvPicPr>
          <p:cNvPr id="1027" name="Picture 3" descr="ABB2logo RGB"/>
          <p:cNvPicPr>
            <a:picLocks noChangeAspect="1" noChangeArrowheads="1"/>
          </p:cNvPicPr>
          <p:nvPr/>
        </p:nvPicPr>
        <p:blipFill>
          <a:blip r:embed="rId20"/>
          <a:srcRect l="62511"/>
          <a:stretch>
            <a:fillRect/>
          </a:stretch>
        </p:blipFill>
        <p:spPr bwMode="auto">
          <a:xfrm>
            <a:off x="8243888" y="6392863"/>
            <a:ext cx="673100" cy="252412"/>
          </a:xfrm>
          <a:prstGeom prst="rect">
            <a:avLst/>
          </a:prstGeom>
          <a:noFill/>
          <a:ln w="9525">
            <a:noFill/>
            <a:miter lim="800000"/>
            <a:headEnd/>
            <a:tailEnd/>
          </a:ln>
        </p:spPr>
      </p:pic>
    </p:spTree>
    <p:extLst>
      <p:ext uri="{BB962C8B-B14F-4D97-AF65-F5344CB8AC3E}">
        <p14:creationId xmlns:p14="http://schemas.microsoft.com/office/powerpoint/2010/main" val="899006853"/>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p:titleStyle>
    <p:bodyStyle>
      <a:lvl1pPr marL="179388" indent="-179388" algn="l" defTabSz="914400" rtl="0" eaLnBrk="1" latinLnBrk="0" hangingPunct="1">
        <a:spcBef>
          <a:spcPct val="200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1pPr>
      <a:lvl2pPr marL="628650" indent="-171450" algn="l" defTabSz="914400" rtl="0" eaLnBrk="1" latinLnBrk="0" hangingPunct="1">
        <a:spcBef>
          <a:spcPct val="200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2pPr>
      <a:lvl3pPr marL="1074738" indent="-160338" algn="l" defTabSz="914400" rtl="0" eaLnBrk="1" latinLnBrk="0" hangingPunct="1">
        <a:spcBef>
          <a:spcPct val="200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3pPr>
      <a:lvl4pPr marL="1524000" marR="0" indent="-152400" algn="l" defTabSz="914400" rtl="0" eaLnBrk="1" fontAlgn="auto" latinLnBrk="0" hangingPunct="1">
        <a:lnSpc>
          <a:spcPct val="100000"/>
        </a:lnSpc>
        <a:spcBef>
          <a:spcPct val="20000"/>
        </a:spcBef>
        <a:spcAft>
          <a:spcPts val="0"/>
        </a:spcAft>
        <a:buClr>
          <a:schemeClr val="tx2"/>
        </a:buClr>
        <a:buSzPct val="70000"/>
        <a:buFont typeface="Wingdings" pitchFamily="2" charset="2"/>
        <a:buChar char="§"/>
        <a:tabLst/>
        <a:defRPr sz="1800" kern="1200">
          <a:solidFill>
            <a:schemeClr val="tx1"/>
          </a:solidFill>
          <a:latin typeface="Arial" pitchFamily="34" charset="0"/>
          <a:ea typeface="+mn-ea"/>
          <a:cs typeface="Arial" pitchFamily="34" charset="0"/>
        </a:defRPr>
      </a:lvl4pPr>
      <a:lvl5pPr marL="0" marR="0" indent="0" algn="l" defTabSz="914400" rtl="0" eaLnBrk="1" fontAlgn="auto" latinLnBrk="0" hangingPunct="1">
        <a:lnSpc>
          <a:spcPct val="100000"/>
        </a:lnSpc>
        <a:spcBef>
          <a:spcPct val="20000"/>
        </a:spcBef>
        <a:spcAft>
          <a:spcPts val="0"/>
        </a:spcAft>
        <a:buClr>
          <a:schemeClr val="accent1"/>
        </a:buClr>
        <a:buSzPct val="70000"/>
        <a:buFontTx/>
        <a:buNone/>
        <a:tabLst/>
        <a:defRPr sz="1800" b="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shpGridNormal" hidden="1"/>
          <p:cNvGrpSpPr>
            <a:grpSpLocks/>
          </p:cNvGrpSpPr>
          <p:nvPr/>
        </p:nvGrpSpPr>
        <p:grpSpPr bwMode="auto">
          <a:xfrm>
            <a:off x="325438" y="434975"/>
            <a:ext cx="8496300" cy="5983288"/>
            <a:chOff x="292" y="389"/>
            <a:chExt cx="7611" cy="5361"/>
          </a:xfrm>
        </p:grpSpPr>
        <p:sp>
          <p:nvSpPr>
            <p:cNvPr id="1031" name="Rectangle 235" hidden="1"/>
            <p:cNvSpPr>
              <a:spLocks noChangeArrowheads="1"/>
            </p:cNvSpPr>
            <p:nvPr userDrawn="1"/>
          </p:nvSpPr>
          <p:spPr bwMode="auto">
            <a:xfrm>
              <a:off x="292" y="389"/>
              <a:ext cx="7610" cy="5361"/>
            </a:xfrm>
            <a:prstGeom prst="rect">
              <a:avLst/>
            </a:prstGeom>
            <a:noFill/>
            <a:ln w="19050">
              <a:solidFill>
                <a:srgbClr val="8BA2B2"/>
              </a:solidFill>
              <a:prstDash val="dash"/>
              <a:miter lim="800000"/>
              <a:headEnd/>
              <a:tailEnd/>
            </a:ln>
            <a:effectLst/>
            <a:extLst>
              <a:ext uri="{909E8E84-426E-40DD-AFC4-6F175D3DCCD1}">
                <a14:hiddenFill xmlns:a14="http://schemas.microsoft.com/office/drawing/2010/main">
                  <a:solidFill>
                    <a:srgbClr val="D8E0E5"/>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defTabSz="642938">
                <a:spcBef>
                  <a:spcPct val="0"/>
                </a:spcBef>
                <a:buClrTx/>
                <a:buSzTx/>
                <a:buFontTx/>
                <a:buNone/>
              </a:pPr>
              <a:endParaRPr lang="en-GB" sz="1700" smtClean="0"/>
            </a:p>
          </p:txBody>
        </p:sp>
        <p:sp>
          <p:nvSpPr>
            <p:cNvPr id="1032" name="Line 236" hidden="1"/>
            <p:cNvSpPr>
              <a:spLocks noChangeShapeType="1"/>
            </p:cNvSpPr>
            <p:nvPr userDrawn="1"/>
          </p:nvSpPr>
          <p:spPr bwMode="auto">
            <a:xfrm>
              <a:off x="311" y="927"/>
              <a:ext cx="7568"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33" name="Line 237" hidden="1"/>
            <p:cNvSpPr>
              <a:spLocks noChangeShapeType="1"/>
            </p:cNvSpPr>
            <p:nvPr userDrawn="1"/>
          </p:nvSpPr>
          <p:spPr bwMode="auto">
            <a:xfrm>
              <a:off x="311" y="1460"/>
              <a:ext cx="7592"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34" name="Line 238" hidden="1"/>
            <p:cNvSpPr>
              <a:spLocks noChangeShapeType="1"/>
            </p:cNvSpPr>
            <p:nvPr userDrawn="1"/>
          </p:nvSpPr>
          <p:spPr bwMode="auto">
            <a:xfrm>
              <a:off x="311" y="2002"/>
              <a:ext cx="7588"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35" name="Line 239" hidden="1"/>
            <p:cNvSpPr>
              <a:spLocks noChangeShapeType="1"/>
            </p:cNvSpPr>
            <p:nvPr userDrawn="1"/>
          </p:nvSpPr>
          <p:spPr bwMode="auto">
            <a:xfrm>
              <a:off x="311" y="2531"/>
              <a:ext cx="7584" cy="2"/>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36" name="Line 240" hidden="1"/>
            <p:cNvSpPr>
              <a:spLocks noChangeShapeType="1"/>
            </p:cNvSpPr>
            <p:nvPr userDrawn="1"/>
          </p:nvSpPr>
          <p:spPr bwMode="auto">
            <a:xfrm>
              <a:off x="311" y="3067"/>
              <a:ext cx="7588" cy="2"/>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37" name="Line 241" hidden="1"/>
            <p:cNvSpPr>
              <a:spLocks noChangeShapeType="1"/>
            </p:cNvSpPr>
            <p:nvPr userDrawn="1"/>
          </p:nvSpPr>
          <p:spPr bwMode="auto">
            <a:xfrm>
              <a:off x="311" y="3604"/>
              <a:ext cx="7592"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38" name="Line 242" hidden="1"/>
            <p:cNvSpPr>
              <a:spLocks noChangeShapeType="1"/>
            </p:cNvSpPr>
            <p:nvPr userDrawn="1"/>
          </p:nvSpPr>
          <p:spPr bwMode="auto">
            <a:xfrm>
              <a:off x="311" y="4144"/>
              <a:ext cx="7588"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39" name="Line 243" hidden="1"/>
            <p:cNvSpPr>
              <a:spLocks noChangeShapeType="1"/>
            </p:cNvSpPr>
            <p:nvPr userDrawn="1"/>
          </p:nvSpPr>
          <p:spPr bwMode="auto">
            <a:xfrm>
              <a:off x="293" y="4679"/>
              <a:ext cx="7602"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40" name="Line 244" hidden="1"/>
            <p:cNvSpPr>
              <a:spLocks noChangeShapeType="1"/>
            </p:cNvSpPr>
            <p:nvPr userDrawn="1"/>
          </p:nvSpPr>
          <p:spPr bwMode="auto">
            <a:xfrm>
              <a:off x="293" y="5216"/>
              <a:ext cx="7604" cy="1"/>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41" name="Line 245" hidden="1"/>
            <p:cNvSpPr>
              <a:spLocks noChangeShapeType="1"/>
            </p:cNvSpPr>
            <p:nvPr userDrawn="1"/>
          </p:nvSpPr>
          <p:spPr bwMode="auto">
            <a:xfrm>
              <a:off x="1281"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42" name="Line 246" hidden="1"/>
            <p:cNvSpPr>
              <a:spLocks noChangeShapeType="1"/>
            </p:cNvSpPr>
            <p:nvPr userDrawn="1"/>
          </p:nvSpPr>
          <p:spPr bwMode="auto">
            <a:xfrm>
              <a:off x="1391"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43" name="Line 247" hidden="1"/>
            <p:cNvSpPr>
              <a:spLocks noChangeShapeType="1"/>
            </p:cNvSpPr>
            <p:nvPr userDrawn="1"/>
          </p:nvSpPr>
          <p:spPr bwMode="auto">
            <a:xfrm>
              <a:off x="2383"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44" name="Line 248" hidden="1"/>
            <p:cNvSpPr>
              <a:spLocks noChangeShapeType="1"/>
            </p:cNvSpPr>
            <p:nvPr userDrawn="1"/>
          </p:nvSpPr>
          <p:spPr bwMode="auto">
            <a:xfrm>
              <a:off x="2497"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nvGrpSpPr>
            <p:cNvPr id="1045" name="Group 249" hidden="1"/>
            <p:cNvGrpSpPr>
              <a:grpSpLocks/>
            </p:cNvGrpSpPr>
            <p:nvPr userDrawn="1"/>
          </p:nvGrpSpPr>
          <p:grpSpPr bwMode="auto">
            <a:xfrm>
              <a:off x="3485" y="390"/>
              <a:ext cx="112" cy="5354"/>
              <a:chOff x="3485" y="390"/>
              <a:chExt cx="112" cy="5354"/>
            </a:xfrm>
          </p:grpSpPr>
          <p:sp>
            <p:nvSpPr>
              <p:cNvPr id="1057" name="Line 250" hidden="1"/>
              <p:cNvSpPr>
                <a:spLocks noChangeShapeType="1"/>
              </p:cNvSpPr>
              <p:nvPr userDrawn="1"/>
            </p:nvSpPr>
            <p:spPr bwMode="auto">
              <a:xfrm>
                <a:off x="3485"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58" name="Line 251" hidden="1"/>
              <p:cNvSpPr>
                <a:spLocks noChangeShapeType="1"/>
              </p:cNvSpPr>
              <p:nvPr userDrawn="1"/>
            </p:nvSpPr>
            <p:spPr bwMode="auto">
              <a:xfrm>
                <a:off x="3597"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sp>
          <p:nvSpPr>
            <p:cNvPr id="1046" name="Line 252" hidden="1"/>
            <p:cNvSpPr>
              <a:spLocks noChangeShapeType="1"/>
            </p:cNvSpPr>
            <p:nvPr userDrawn="1"/>
          </p:nvSpPr>
          <p:spPr bwMode="auto">
            <a:xfrm>
              <a:off x="4094"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nvGrpSpPr>
            <p:cNvPr id="1047" name="Group 253" hidden="1"/>
            <p:cNvGrpSpPr>
              <a:grpSpLocks/>
            </p:cNvGrpSpPr>
            <p:nvPr userDrawn="1"/>
          </p:nvGrpSpPr>
          <p:grpSpPr bwMode="auto">
            <a:xfrm>
              <a:off x="4592" y="390"/>
              <a:ext cx="114" cy="5354"/>
              <a:chOff x="4592" y="390"/>
              <a:chExt cx="114" cy="5354"/>
            </a:xfrm>
          </p:grpSpPr>
          <p:sp>
            <p:nvSpPr>
              <p:cNvPr id="1055" name="Line 254" hidden="1"/>
              <p:cNvSpPr>
                <a:spLocks noChangeShapeType="1"/>
              </p:cNvSpPr>
              <p:nvPr userDrawn="1"/>
            </p:nvSpPr>
            <p:spPr bwMode="auto">
              <a:xfrm>
                <a:off x="4592"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56" name="Line 255" hidden="1"/>
              <p:cNvSpPr>
                <a:spLocks noChangeShapeType="1"/>
              </p:cNvSpPr>
              <p:nvPr userDrawn="1"/>
            </p:nvSpPr>
            <p:spPr bwMode="auto">
              <a:xfrm>
                <a:off x="4706"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sp>
          <p:nvSpPr>
            <p:cNvPr id="1048" name="Line 256" hidden="1"/>
            <p:cNvSpPr>
              <a:spLocks noChangeShapeType="1"/>
            </p:cNvSpPr>
            <p:nvPr userDrawn="1"/>
          </p:nvSpPr>
          <p:spPr bwMode="auto">
            <a:xfrm>
              <a:off x="5696"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49" name="Line 257" hidden="1"/>
            <p:cNvSpPr>
              <a:spLocks noChangeShapeType="1"/>
            </p:cNvSpPr>
            <p:nvPr userDrawn="1"/>
          </p:nvSpPr>
          <p:spPr bwMode="auto">
            <a:xfrm>
              <a:off x="5810"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50" name="Line 258" hidden="1"/>
            <p:cNvSpPr>
              <a:spLocks noChangeShapeType="1"/>
            </p:cNvSpPr>
            <p:nvPr userDrawn="1"/>
          </p:nvSpPr>
          <p:spPr bwMode="auto">
            <a:xfrm>
              <a:off x="6800"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51" name="Line 259" hidden="1"/>
            <p:cNvSpPr>
              <a:spLocks noChangeShapeType="1"/>
            </p:cNvSpPr>
            <p:nvPr userDrawn="1"/>
          </p:nvSpPr>
          <p:spPr bwMode="auto">
            <a:xfrm>
              <a:off x="6914" y="390"/>
              <a:ext cx="1"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nvGrpSpPr>
            <p:cNvPr id="1052" name="Group 260" hidden="1"/>
            <p:cNvGrpSpPr>
              <a:grpSpLocks/>
            </p:cNvGrpSpPr>
            <p:nvPr userDrawn="1"/>
          </p:nvGrpSpPr>
          <p:grpSpPr bwMode="auto">
            <a:xfrm>
              <a:off x="4038" y="390"/>
              <a:ext cx="112" cy="5354"/>
              <a:chOff x="3485" y="390"/>
              <a:chExt cx="112" cy="5354"/>
            </a:xfrm>
          </p:grpSpPr>
          <p:sp>
            <p:nvSpPr>
              <p:cNvPr id="1053" name="Line 261" hidden="1"/>
              <p:cNvSpPr>
                <a:spLocks noChangeShapeType="1"/>
              </p:cNvSpPr>
              <p:nvPr userDrawn="1"/>
            </p:nvSpPr>
            <p:spPr bwMode="auto">
              <a:xfrm>
                <a:off x="3485"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sp>
            <p:nvSpPr>
              <p:cNvPr id="1054" name="Line 262" hidden="1"/>
              <p:cNvSpPr>
                <a:spLocks noChangeShapeType="1"/>
              </p:cNvSpPr>
              <p:nvPr userDrawn="1"/>
            </p:nvSpPr>
            <p:spPr bwMode="auto">
              <a:xfrm>
                <a:off x="3597" y="390"/>
                <a:ext cx="0" cy="5354"/>
              </a:xfrm>
              <a:prstGeom prst="line">
                <a:avLst/>
              </a:prstGeom>
              <a:noFill/>
              <a:ln w="12700">
                <a:solidFill>
                  <a:srgbClr val="8BA2B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buClr>
                    <a:srgbClr val="002897"/>
                  </a:buClr>
                </a:pPr>
                <a:endParaRPr lang="en-US" smtClean="0"/>
              </a:p>
            </p:txBody>
          </p:sp>
        </p:grpSp>
      </p:grpSp>
      <p:sp>
        <p:nvSpPr>
          <p:cNvPr id="1310" name="shpContentSlideFooter"/>
          <p:cNvSpPr>
            <a:spLocks noGrp="1" noChangeArrowheads="1"/>
          </p:cNvSpPr>
          <p:nvPr>
            <p:ph type="ftr" sz="quarter" idx="3"/>
          </p:nvPr>
        </p:nvSpPr>
        <p:spPr bwMode="auto">
          <a:xfrm>
            <a:off x="215900" y="6200775"/>
            <a:ext cx="2808288"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98000" numCol="1" anchor="b" anchorCtr="0" compatLnSpc="1">
            <a:prstTxWarp prst="textNoShape">
              <a:avLst/>
            </a:prstTxWarp>
          </a:bodyPr>
          <a:lstStyle>
            <a:lvl1pPr eaLnBrk="1" hangingPunct="1">
              <a:lnSpc>
                <a:spcPct val="100000"/>
              </a:lnSpc>
              <a:spcBef>
                <a:spcPct val="0"/>
              </a:spcBef>
              <a:buClrTx/>
              <a:buSzTx/>
              <a:buFontTx/>
              <a:buNone/>
              <a:defRPr sz="600" smtClean="0">
                <a:solidFill>
                  <a:srgbClr val="666666"/>
                </a:solidFill>
              </a:defRPr>
            </a:lvl1pPr>
          </a:lstStyle>
          <a:p>
            <a:pPr eaLnBrk="0" hangingPunct="0">
              <a:lnSpc>
                <a:spcPct val="85000"/>
              </a:lnSpc>
              <a:defRPr/>
            </a:pPr>
            <a:endParaRPr lang="en-US"/>
          </a:p>
          <a:p>
            <a:pPr eaLnBrk="0" hangingPunct="0">
              <a:lnSpc>
                <a:spcPct val="85000"/>
              </a:lnSpc>
              <a:defRPr/>
            </a:pPr>
            <a:r>
              <a:rPr lang="en-US"/>
              <a:t>© ABB</a:t>
            </a:r>
          </a:p>
          <a:p>
            <a:pPr>
              <a:defRPr/>
            </a:pPr>
            <a:r>
              <a:rPr lang="en-GB"/>
              <a:t>Month DD, YYYY </a:t>
            </a:r>
            <a:r>
              <a:rPr lang="en-US"/>
              <a:t>| Slide </a:t>
            </a:r>
            <a:fld id="{CAA924CC-1CBE-4C17-85A7-AD78CEDE3A0F}" type="slidenum">
              <a:rPr lang="en-US"/>
              <a:pPr>
                <a:defRPr/>
              </a:pPr>
              <a:t>‹#›</a:t>
            </a:fld>
            <a:endParaRPr lang="en-US"/>
          </a:p>
        </p:txBody>
      </p:sp>
      <p:pic>
        <p:nvPicPr>
          <p:cNvPr id="1028" name="Picture 289" descr="ABB2logo RGB"/>
          <p:cNvPicPr>
            <a:picLocks noChangeAspect="1" noChangeArrowheads="1"/>
          </p:cNvPicPr>
          <p:nvPr/>
        </p:nvPicPr>
        <p:blipFill>
          <a:blip r:embed="rId17" cstate="print">
            <a:extLst>
              <a:ext uri="{28A0092B-C50C-407E-A947-70E740481C1C}">
                <a14:useLocalDpi xmlns:a14="http://schemas.microsoft.com/office/drawing/2010/main" val="0"/>
              </a:ext>
            </a:extLst>
          </a:blip>
          <a:srcRect l="62511"/>
          <a:stretch>
            <a:fillRect/>
          </a:stretch>
        </p:blipFill>
        <p:spPr bwMode="auto">
          <a:xfrm>
            <a:off x="8243888" y="6392863"/>
            <a:ext cx="67310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292"/>
          <p:cNvSpPr>
            <a:spLocks noGrp="1" noChangeArrowheads="1"/>
          </p:cNvSpPr>
          <p:nvPr>
            <p:ph type="body" idx="1"/>
          </p:nvPr>
        </p:nvSpPr>
        <p:spPr bwMode="auto">
          <a:xfrm>
            <a:off x="1476375" y="1592263"/>
            <a:ext cx="619125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1030" name="Rectangle 294"/>
          <p:cNvSpPr>
            <a:spLocks noGrp="1" noChangeArrowheads="1"/>
          </p:cNvSpPr>
          <p:nvPr>
            <p:ph type="title"/>
          </p:nvPr>
        </p:nvSpPr>
        <p:spPr bwMode="auto">
          <a:xfrm>
            <a:off x="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7200" tIns="313200" rIns="216000" bIns="0" numCol="1" anchor="t" anchorCtr="0" compatLnSpc="1">
            <a:prstTxWarp prst="textNoShape">
              <a:avLst/>
            </a:prstTxWarp>
          </a:bodyPr>
          <a:lstStyle/>
          <a:p>
            <a:pPr lvl="0"/>
            <a:r>
              <a:rPr lang="en-GB" smtClean="0"/>
              <a:t>Click to edit Master title style</a:t>
            </a:r>
          </a:p>
        </p:txBody>
      </p:sp>
    </p:spTree>
    <p:extLst>
      <p:ext uri="{BB962C8B-B14F-4D97-AF65-F5344CB8AC3E}">
        <p14:creationId xmlns:p14="http://schemas.microsoft.com/office/powerpoint/2010/main" val="1757567883"/>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93" r:id="rId12"/>
    <p:sldLayoutId id="2147483897" r:id="rId13"/>
    <p:sldLayoutId id="2147483899" r:id="rId14"/>
    <p:sldLayoutId id="2147484021" r:id="rId15"/>
  </p:sldLayoutIdLst>
  <p:timing>
    <p:tnLst>
      <p:par>
        <p:cTn id="1" dur="indefinite" restart="never" nodeType="tmRoot"/>
      </p:par>
    </p:tnLst>
  </p:timing>
  <p:hf sldNum="0" hdr="0" dt="0"/>
  <p:txStyles>
    <p:title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defRPr>
      </a:lvl2pPr>
      <a:lvl3pPr algn="l" rtl="0" eaLnBrk="0" fontAlgn="base" hangingPunct="0">
        <a:lnSpc>
          <a:spcPct val="90000"/>
        </a:lnSpc>
        <a:spcBef>
          <a:spcPct val="0"/>
        </a:spcBef>
        <a:spcAft>
          <a:spcPct val="0"/>
        </a:spcAft>
        <a:defRPr sz="2800">
          <a:solidFill>
            <a:schemeClr val="tx2"/>
          </a:solidFill>
          <a:latin typeface="Arial" charset="0"/>
        </a:defRPr>
      </a:lvl3pPr>
      <a:lvl4pPr algn="l" rtl="0" eaLnBrk="0" fontAlgn="base" hangingPunct="0">
        <a:lnSpc>
          <a:spcPct val="90000"/>
        </a:lnSpc>
        <a:spcBef>
          <a:spcPct val="0"/>
        </a:spcBef>
        <a:spcAft>
          <a:spcPct val="0"/>
        </a:spcAft>
        <a:defRPr sz="2800">
          <a:solidFill>
            <a:schemeClr val="tx2"/>
          </a:solidFill>
          <a:latin typeface="Arial" charset="0"/>
        </a:defRPr>
      </a:lvl4pPr>
      <a:lvl5pPr algn="l" rtl="0" eaLnBrk="0" fontAlgn="base" hangingPunct="0">
        <a:lnSpc>
          <a:spcPct val="90000"/>
        </a:lnSpc>
        <a:spcBef>
          <a:spcPct val="0"/>
        </a:spcBef>
        <a:spcAft>
          <a:spcPct val="0"/>
        </a:spcAft>
        <a:defRPr sz="2800">
          <a:solidFill>
            <a:schemeClr val="tx2"/>
          </a:solidFill>
          <a:latin typeface="Arial" charset="0"/>
        </a:defRPr>
      </a:lvl5pPr>
      <a:lvl6pPr marL="457200" algn="l" rtl="0" fontAlgn="base">
        <a:lnSpc>
          <a:spcPct val="90000"/>
        </a:lnSpc>
        <a:spcBef>
          <a:spcPct val="0"/>
        </a:spcBef>
        <a:spcAft>
          <a:spcPct val="0"/>
        </a:spcAft>
        <a:defRPr sz="2800">
          <a:solidFill>
            <a:schemeClr val="tx2"/>
          </a:solidFill>
          <a:latin typeface="Arial" charset="0"/>
        </a:defRPr>
      </a:lvl6pPr>
      <a:lvl7pPr marL="914400" algn="l" rtl="0" fontAlgn="base">
        <a:lnSpc>
          <a:spcPct val="90000"/>
        </a:lnSpc>
        <a:spcBef>
          <a:spcPct val="0"/>
        </a:spcBef>
        <a:spcAft>
          <a:spcPct val="0"/>
        </a:spcAft>
        <a:defRPr sz="2800">
          <a:solidFill>
            <a:schemeClr val="tx2"/>
          </a:solidFill>
          <a:latin typeface="Arial" charset="0"/>
        </a:defRPr>
      </a:lvl7pPr>
      <a:lvl8pPr marL="1371600" algn="l" rtl="0" fontAlgn="base">
        <a:lnSpc>
          <a:spcPct val="90000"/>
        </a:lnSpc>
        <a:spcBef>
          <a:spcPct val="0"/>
        </a:spcBef>
        <a:spcAft>
          <a:spcPct val="0"/>
        </a:spcAft>
        <a:defRPr sz="2800">
          <a:solidFill>
            <a:schemeClr val="tx2"/>
          </a:solidFill>
          <a:latin typeface="Arial" charset="0"/>
        </a:defRPr>
      </a:lvl8pPr>
      <a:lvl9pPr marL="1828800" algn="l" rtl="0" fontAlgn="base">
        <a:lnSpc>
          <a:spcPct val="90000"/>
        </a:lnSpc>
        <a:spcBef>
          <a:spcPct val="0"/>
        </a:spcBef>
        <a:spcAft>
          <a:spcPct val="0"/>
        </a:spcAft>
        <a:defRPr sz="2800">
          <a:solidFill>
            <a:schemeClr val="tx2"/>
          </a:solidFill>
          <a:latin typeface="Arial" charset="0"/>
        </a:defRPr>
      </a:lvl9pPr>
    </p:titleStyle>
    <p:bodyStyle>
      <a:lvl1pPr marL="182563" indent="-182563" algn="l" rtl="0" eaLnBrk="0" fontAlgn="base" hangingPunct="0">
        <a:spcBef>
          <a:spcPct val="50000"/>
        </a:spcBef>
        <a:spcAft>
          <a:spcPct val="0"/>
        </a:spcAft>
        <a:buClr>
          <a:schemeClr val="tx2"/>
        </a:buClr>
        <a:buSzPct val="70000"/>
        <a:buFont typeface="Wingdings" pitchFamily="2" charset="2"/>
        <a:buChar char="§"/>
        <a:defRPr>
          <a:solidFill>
            <a:srgbClr val="000000"/>
          </a:solidFill>
          <a:latin typeface="+mn-lt"/>
          <a:ea typeface="+mn-ea"/>
          <a:cs typeface="+mn-cs"/>
        </a:defRPr>
      </a:lvl1pPr>
      <a:lvl2pPr marL="539750" indent="-177800" algn="l" rtl="0" eaLnBrk="0" fontAlgn="base" hangingPunct="0">
        <a:spcBef>
          <a:spcPct val="50000"/>
        </a:spcBef>
        <a:spcAft>
          <a:spcPct val="0"/>
        </a:spcAft>
        <a:buClr>
          <a:schemeClr val="tx2"/>
        </a:buClr>
        <a:buSzPct val="70000"/>
        <a:buFont typeface="Wingdings" pitchFamily="2" charset="2"/>
        <a:buChar char="§"/>
        <a:defRPr>
          <a:solidFill>
            <a:srgbClr val="000000"/>
          </a:solidFill>
          <a:latin typeface="+mn-lt"/>
        </a:defRPr>
      </a:lvl2pPr>
      <a:lvl3pPr marL="896938" indent="-177800" algn="l" rtl="0" eaLnBrk="0" fontAlgn="base" hangingPunct="0">
        <a:spcBef>
          <a:spcPct val="50000"/>
        </a:spcBef>
        <a:spcAft>
          <a:spcPct val="0"/>
        </a:spcAft>
        <a:buClr>
          <a:schemeClr val="tx2"/>
        </a:buClr>
        <a:buSzPct val="70000"/>
        <a:buFont typeface="Wingdings" pitchFamily="2" charset="2"/>
        <a:buChar char="§"/>
        <a:defRPr sz="1600">
          <a:solidFill>
            <a:srgbClr val="000000"/>
          </a:solidFill>
          <a:latin typeface="+mn-lt"/>
        </a:defRPr>
      </a:lvl3pPr>
      <a:lvl4pPr marL="1254125" indent="-174625" algn="l" rtl="0" eaLnBrk="0" fontAlgn="base" hangingPunct="0">
        <a:spcBef>
          <a:spcPct val="50000"/>
        </a:spcBef>
        <a:spcAft>
          <a:spcPct val="0"/>
        </a:spcAft>
        <a:buClr>
          <a:schemeClr val="tx2"/>
        </a:buClr>
        <a:buSzPct val="70000"/>
        <a:buFont typeface="Wingdings" pitchFamily="2" charset="2"/>
        <a:buChar char="§"/>
        <a:defRPr sz="1400">
          <a:solidFill>
            <a:srgbClr val="000000"/>
          </a:solidFill>
          <a:latin typeface="+mn-lt"/>
        </a:defRPr>
      </a:lvl4pPr>
      <a:lvl5pPr marL="1611313" indent="-174625" algn="l" rtl="0" eaLnBrk="0" fontAlgn="base" hangingPunct="0">
        <a:spcBef>
          <a:spcPct val="50000"/>
        </a:spcBef>
        <a:spcAft>
          <a:spcPct val="0"/>
        </a:spcAft>
        <a:buClr>
          <a:schemeClr val="tx2"/>
        </a:buClr>
        <a:buSzPct val="70000"/>
        <a:buFont typeface="Wingdings" pitchFamily="2" charset="2"/>
        <a:buChar char="§"/>
        <a:defRPr sz="1400">
          <a:solidFill>
            <a:srgbClr val="000000"/>
          </a:solidFill>
          <a:latin typeface="+mn-lt"/>
        </a:defRPr>
      </a:lvl5pPr>
      <a:lvl6pPr marL="2068513" indent="-174625" algn="l" rtl="0" fontAlgn="base">
        <a:spcBef>
          <a:spcPct val="50000"/>
        </a:spcBef>
        <a:spcAft>
          <a:spcPct val="0"/>
        </a:spcAft>
        <a:buClr>
          <a:schemeClr val="tx2"/>
        </a:buClr>
        <a:buSzPct val="70000"/>
        <a:buFont typeface="Wingdings" pitchFamily="2" charset="2"/>
        <a:buChar char="§"/>
        <a:defRPr sz="1400">
          <a:solidFill>
            <a:srgbClr val="000000"/>
          </a:solidFill>
          <a:latin typeface="+mn-lt"/>
        </a:defRPr>
      </a:lvl6pPr>
      <a:lvl7pPr marL="2525713" indent="-174625" algn="l" rtl="0" fontAlgn="base">
        <a:spcBef>
          <a:spcPct val="50000"/>
        </a:spcBef>
        <a:spcAft>
          <a:spcPct val="0"/>
        </a:spcAft>
        <a:buClr>
          <a:schemeClr val="tx2"/>
        </a:buClr>
        <a:buSzPct val="70000"/>
        <a:buFont typeface="Wingdings" pitchFamily="2" charset="2"/>
        <a:buChar char="§"/>
        <a:defRPr sz="1400">
          <a:solidFill>
            <a:srgbClr val="000000"/>
          </a:solidFill>
          <a:latin typeface="+mn-lt"/>
        </a:defRPr>
      </a:lvl7pPr>
      <a:lvl8pPr marL="2982913" indent="-174625" algn="l" rtl="0" fontAlgn="base">
        <a:spcBef>
          <a:spcPct val="50000"/>
        </a:spcBef>
        <a:spcAft>
          <a:spcPct val="0"/>
        </a:spcAft>
        <a:buClr>
          <a:schemeClr val="tx2"/>
        </a:buClr>
        <a:buSzPct val="70000"/>
        <a:buFont typeface="Wingdings" pitchFamily="2" charset="2"/>
        <a:buChar char="§"/>
        <a:defRPr sz="1400">
          <a:solidFill>
            <a:srgbClr val="000000"/>
          </a:solidFill>
          <a:latin typeface="+mn-lt"/>
        </a:defRPr>
      </a:lvl8pPr>
      <a:lvl9pPr marL="3440113" indent="-174625" algn="l" rtl="0" fontAlgn="base">
        <a:spcBef>
          <a:spcPct val="50000"/>
        </a:spcBef>
        <a:spcAft>
          <a:spcPct val="0"/>
        </a:spcAft>
        <a:buClr>
          <a:schemeClr val="tx2"/>
        </a:buClr>
        <a:buSzPct val="70000"/>
        <a:buFont typeface="Wingdings" pitchFamily="2" charset="2"/>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Fußzeilenplatzhalter 5"/>
          <p:cNvSpPr>
            <a:spLocks noGrp="1"/>
          </p:cNvSpPr>
          <p:nvPr>
            <p:ph type="ftr" sz="quarter" idx="3"/>
          </p:nvPr>
        </p:nvSpPr>
        <p:spPr>
          <a:xfrm>
            <a:off x="215900" y="6200776"/>
            <a:ext cx="1260474" cy="657224"/>
          </a:xfrm>
          <a:prstGeom prst="rect">
            <a:avLst/>
          </a:prstGeom>
        </p:spPr>
        <p:txBody>
          <a:bodyPr vert="horz" lIns="0" tIns="0" rIns="0" bIns="288000" rtlCol="0" anchor="b" anchorCtr="0"/>
          <a:lstStyle>
            <a:lvl1pPr marL="0" algn="l" defTabSz="914400" rtl="0" eaLnBrk="1" latinLnBrk="0" hangingPunct="1">
              <a:defRPr lang="de-DE" sz="600" kern="1200" dirty="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r>
              <a:rPr lang="en-US">
                <a:solidFill>
                  <a:srgbClr val="000000"/>
                </a:solidFill>
              </a:rPr>
              <a:t>© ABB Group</a:t>
            </a:r>
          </a:p>
        </p:txBody>
      </p:sp>
      <p:sp>
        <p:nvSpPr>
          <p:cNvPr id="2" name="Titelplatzhalter 1"/>
          <p:cNvSpPr>
            <a:spLocks noGrp="1"/>
          </p:cNvSpPr>
          <p:nvPr>
            <p:ph type="title"/>
          </p:nvPr>
        </p:nvSpPr>
        <p:spPr>
          <a:xfrm>
            <a:off x="0" y="0"/>
            <a:ext cx="9144000" cy="1127462"/>
          </a:xfrm>
          <a:prstGeom prst="rect">
            <a:avLst/>
          </a:prstGeom>
        </p:spPr>
        <p:txBody>
          <a:bodyPr vert="horz" lIns="187200" tIns="313200" rIns="216000" bIns="0" rtlCol="0" anchor="t" anchorCtr="0">
            <a:noAutofit/>
          </a:bodyPr>
          <a:lstStyle/>
          <a:p>
            <a:endParaRPr lang="de-DE" dirty="0"/>
          </a:p>
        </p:txBody>
      </p:sp>
      <p:sp>
        <p:nvSpPr>
          <p:cNvPr id="3" name="Textplatzhalter 2"/>
          <p:cNvSpPr>
            <a:spLocks noGrp="1"/>
          </p:cNvSpPr>
          <p:nvPr>
            <p:ph type="body" idx="1"/>
          </p:nvPr>
        </p:nvSpPr>
        <p:spPr>
          <a:xfrm>
            <a:off x="1476374" y="1592264"/>
            <a:ext cx="6191251" cy="460851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Datumsplatzhalter 6"/>
          <p:cNvSpPr>
            <a:spLocks noGrp="1"/>
          </p:cNvSpPr>
          <p:nvPr>
            <p:ph type="dt" sz="half" idx="2"/>
          </p:nvPr>
        </p:nvSpPr>
        <p:spPr>
          <a:xfrm>
            <a:off x="207943" y="6568154"/>
            <a:ext cx="720000" cy="108871"/>
          </a:xfrm>
          <a:prstGeom prst="rect">
            <a:avLst/>
          </a:prstGeom>
        </p:spPr>
        <p:txBody>
          <a:bodyPr vert="horz" lIns="0" tIns="0" rIns="0" bIns="0" rtlCol="0" anchor="t" anchorCtr="0"/>
          <a:lstStyle>
            <a:lvl1pPr marL="0" algn="l" defTabSz="914400" rtl="0" eaLnBrk="1" latinLnBrk="0" hangingPunct="1">
              <a:defRPr lang="de-DE" sz="600" kern="120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fld id="{6E118817-1075-444B-AD41-7145A3470959}" type="datetime4">
              <a:rPr lang="en-US">
                <a:solidFill>
                  <a:srgbClr val="000000"/>
                </a:solidFill>
              </a:rPr>
              <a:pPr fontAlgn="auto">
                <a:spcBef>
                  <a:spcPts val="0"/>
                </a:spcBef>
                <a:spcAft>
                  <a:spcPts val="0"/>
                </a:spcAft>
                <a:buClrTx/>
                <a:buSzTx/>
                <a:buFontTx/>
                <a:buNone/>
              </a:pPr>
              <a:t>November 14, 2013</a:t>
            </a:fld>
            <a:endParaRPr dirty="0">
              <a:solidFill>
                <a:srgbClr val="000000"/>
              </a:solidFill>
            </a:endParaRPr>
          </a:p>
        </p:txBody>
      </p:sp>
      <p:sp>
        <p:nvSpPr>
          <p:cNvPr id="8" name="Foliennummernplatzhalter 7"/>
          <p:cNvSpPr>
            <a:spLocks noGrp="1"/>
          </p:cNvSpPr>
          <p:nvPr>
            <p:ph type="sldNum" sz="quarter" idx="4"/>
          </p:nvPr>
        </p:nvSpPr>
        <p:spPr>
          <a:xfrm>
            <a:off x="936000" y="6569118"/>
            <a:ext cx="448519" cy="108871"/>
          </a:xfrm>
          <a:prstGeom prst="rect">
            <a:avLst/>
          </a:prstGeom>
        </p:spPr>
        <p:txBody>
          <a:bodyPr vert="horz" lIns="0" tIns="0" rIns="0" bIns="0" rtlCol="0" anchor="t" anchorCtr="0"/>
          <a:lstStyle>
            <a:lvl1pPr marL="0" algn="l" defTabSz="914400" rtl="0" eaLnBrk="1" latinLnBrk="0" hangingPunct="1">
              <a:defRPr lang="de-DE" sz="600" kern="120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r>
              <a:rPr>
                <a:solidFill>
                  <a:srgbClr val="000000"/>
                </a:solidFill>
              </a:rPr>
              <a:t>| Slide </a:t>
            </a:r>
            <a:fld id="{CF363E95-653D-48D7-8EB0-A81FED805B5F}" type="slidenum">
              <a:rPr>
                <a:solidFill>
                  <a:srgbClr val="000000"/>
                </a:solidFill>
              </a:rPr>
              <a:pPr fontAlgn="auto">
                <a:spcBef>
                  <a:spcPts val="0"/>
                </a:spcBef>
                <a:spcAft>
                  <a:spcPts val="0"/>
                </a:spcAft>
                <a:buClrTx/>
                <a:buSzTx/>
                <a:buFontTx/>
                <a:buNone/>
              </a:pPr>
              <a:t>‹#›</a:t>
            </a:fld>
            <a:endParaRPr dirty="0">
              <a:solidFill>
                <a:srgbClr val="000000"/>
              </a:solidFill>
            </a:endParaRPr>
          </a:p>
        </p:txBody>
      </p:sp>
      <p:pic>
        <p:nvPicPr>
          <p:cNvPr id="10" name="Picture 3" descr="ABB2logo RGB"/>
          <p:cNvPicPr>
            <a:picLocks noChangeAspect="1" noChangeArrowheads="1"/>
          </p:cNvPicPr>
          <p:nvPr/>
        </p:nvPicPr>
        <p:blipFill>
          <a:blip r:embed="rId20"/>
          <a:srcRect l="62511"/>
          <a:stretch>
            <a:fillRect/>
          </a:stretch>
        </p:blipFill>
        <p:spPr bwMode="auto">
          <a:xfrm>
            <a:off x="8243888" y="6392863"/>
            <a:ext cx="673100" cy="252412"/>
          </a:xfrm>
          <a:prstGeom prst="rect">
            <a:avLst/>
          </a:prstGeom>
          <a:noFill/>
          <a:ln w="9525">
            <a:noFill/>
            <a:miter lim="800000"/>
            <a:headEnd/>
            <a:tailEnd/>
          </a:ln>
        </p:spPr>
      </p:pic>
    </p:spTree>
    <p:extLst>
      <p:ext uri="{BB962C8B-B14F-4D97-AF65-F5344CB8AC3E}">
        <p14:creationId xmlns:p14="http://schemas.microsoft.com/office/powerpoint/2010/main" val="1885748954"/>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p:titleStyle>
    <p:bodyStyle>
      <a:lvl1pPr marL="179388" indent="-179388" algn="l" defTabSz="914400" rtl="0" eaLnBrk="1" latinLnBrk="0" hangingPunct="1">
        <a:spcBef>
          <a:spcPts val="11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1pPr>
      <a:lvl2pPr marL="540000" indent="-180000" algn="l" defTabSz="914400" rtl="0" eaLnBrk="1" latinLnBrk="0" hangingPunct="1">
        <a:spcBef>
          <a:spcPts val="11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2pPr>
      <a:lvl3pPr marL="900000" indent="-180000" algn="l" defTabSz="914400" rtl="0" eaLnBrk="1" latinLnBrk="0" hangingPunct="1">
        <a:spcBef>
          <a:spcPts val="1100"/>
        </a:spcBef>
        <a:buClr>
          <a:schemeClr val="tx2"/>
        </a:buClr>
        <a:buSzPct val="70000"/>
        <a:buFont typeface="Wingdings" pitchFamily="2" charset="2"/>
        <a:buChar char="§"/>
        <a:defRPr sz="1600" kern="1200">
          <a:solidFill>
            <a:schemeClr val="tx1"/>
          </a:solidFill>
          <a:latin typeface="Arial" pitchFamily="34" charset="0"/>
          <a:ea typeface="+mn-ea"/>
          <a:cs typeface="Arial" pitchFamily="34" charset="0"/>
        </a:defRPr>
      </a:lvl3pPr>
      <a:lvl4pPr marL="1260000" marR="0" indent="-180000"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sz="1400" kern="1200">
          <a:solidFill>
            <a:schemeClr val="tx1"/>
          </a:solidFill>
          <a:latin typeface="Arial" pitchFamily="34" charset="0"/>
          <a:ea typeface="+mn-ea"/>
          <a:cs typeface="Arial" pitchFamily="34" charset="0"/>
        </a:defRPr>
      </a:lvl4pPr>
      <a:lvl5pPr marL="0" marR="0" indent="0" algn="l" defTabSz="914400" rtl="0" eaLnBrk="1" fontAlgn="auto" latinLnBrk="0" hangingPunct="1">
        <a:lnSpc>
          <a:spcPct val="100000"/>
        </a:lnSpc>
        <a:spcBef>
          <a:spcPts val="1100"/>
        </a:spcBef>
        <a:spcAft>
          <a:spcPts val="0"/>
        </a:spcAft>
        <a:buClr>
          <a:schemeClr val="accent1"/>
        </a:buClr>
        <a:buSzPct val="70000"/>
        <a:buFontTx/>
        <a:buNone/>
        <a:tabLst/>
        <a:defRPr sz="1800" b="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Fußzeilenplatzhalter 5"/>
          <p:cNvSpPr>
            <a:spLocks noGrp="1"/>
          </p:cNvSpPr>
          <p:nvPr>
            <p:ph type="ftr" sz="quarter" idx="3"/>
          </p:nvPr>
        </p:nvSpPr>
        <p:spPr>
          <a:xfrm>
            <a:off x="215900" y="6200776"/>
            <a:ext cx="1260474" cy="657224"/>
          </a:xfrm>
          <a:prstGeom prst="rect">
            <a:avLst/>
          </a:prstGeom>
        </p:spPr>
        <p:txBody>
          <a:bodyPr vert="horz" lIns="0" tIns="0" rIns="0" bIns="288000" rtlCol="0" anchor="b" anchorCtr="0"/>
          <a:lstStyle>
            <a:lvl1pPr marL="0" algn="l" defTabSz="914400" rtl="0" eaLnBrk="1" latinLnBrk="0" hangingPunct="1">
              <a:defRPr lang="de-DE" sz="600" kern="1200" dirty="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r>
              <a:rPr lang="en-US">
                <a:solidFill>
                  <a:srgbClr val="000000"/>
                </a:solidFill>
              </a:rPr>
              <a:t>© ABB Group</a:t>
            </a:r>
          </a:p>
        </p:txBody>
      </p:sp>
      <p:sp>
        <p:nvSpPr>
          <p:cNvPr id="2" name="Titelplatzhalter 1"/>
          <p:cNvSpPr>
            <a:spLocks noGrp="1"/>
          </p:cNvSpPr>
          <p:nvPr>
            <p:ph type="title"/>
          </p:nvPr>
        </p:nvSpPr>
        <p:spPr>
          <a:xfrm>
            <a:off x="0" y="0"/>
            <a:ext cx="9144000" cy="1127462"/>
          </a:xfrm>
          <a:prstGeom prst="rect">
            <a:avLst/>
          </a:prstGeom>
        </p:spPr>
        <p:txBody>
          <a:bodyPr vert="horz" lIns="187200" tIns="313200" rIns="216000" bIns="0" rtlCol="0" anchor="t" anchorCtr="0">
            <a:noAutofit/>
          </a:bodyPr>
          <a:lstStyle/>
          <a:p>
            <a:endParaRPr lang="de-DE" dirty="0"/>
          </a:p>
        </p:txBody>
      </p:sp>
      <p:sp>
        <p:nvSpPr>
          <p:cNvPr id="3" name="Textplatzhalter 2"/>
          <p:cNvSpPr>
            <a:spLocks noGrp="1"/>
          </p:cNvSpPr>
          <p:nvPr>
            <p:ph type="body" idx="1"/>
          </p:nvPr>
        </p:nvSpPr>
        <p:spPr>
          <a:xfrm>
            <a:off x="1476374" y="1592264"/>
            <a:ext cx="6191251" cy="460851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Datumsplatzhalter 6"/>
          <p:cNvSpPr>
            <a:spLocks noGrp="1"/>
          </p:cNvSpPr>
          <p:nvPr>
            <p:ph type="dt" sz="half" idx="2"/>
          </p:nvPr>
        </p:nvSpPr>
        <p:spPr>
          <a:xfrm>
            <a:off x="207943" y="6568154"/>
            <a:ext cx="720000" cy="108871"/>
          </a:xfrm>
          <a:prstGeom prst="rect">
            <a:avLst/>
          </a:prstGeom>
        </p:spPr>
        <p:txBody>
          <a:bodyPr vert="horz" lIns="0" tIns="0" rIns="0" bIns="0" rtlCol="0" anchor="t" anchorCtr="0"/>
          <a:lstStyle>
            <a:lvl1pPr marL="0" algn="l" defTabSz="914400" rtl="0" eaLnBrk="1" latinLnBrk="0" hangingPunct="1">
              <a:defRPr lang="de-DE" sz="600" kern="120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fld id="{6E118817-1075-444B-AD41-7145A3470959}" type="datetime4">
              <a:rPr lang="en-US">
                <a:solidFill>
                  <a:srgbClr val="000000"/>
                </a:solidFill>
              </a:rPr>
              <a:pPr fontAlgn="auto">
                <a:spcBef>
                  <a:spcPts val="0"/>
                </a:spcBef>
                <a:spcAft>
                  <a:spcPts val="0"/>
                </a:spcAft>
                <a:buClrTx/>
                <a:buSzTx/>
                <a:buFontTx/>
                <a:buNone/>
              </a:pPr>
              <a:t>November 14, 2013</a:t>
            </a:fld>
            <a:endParaRPr dirty="0">
              <a:solidFill>
                <a:srgbClr val="000000"/>
              </a:solidFill>
            </a:endParaRPr>
          </a:p>
        </p:txBody>
      </p:sp>
      <p:sp>
        <p:nvSpPr>
          <p:cNvPr id="8" name="Foliennummernplatzhalter 7"/>
          <p:cNvSpPr>
            <a:spLocks noGrp="1"/>
          </p:cNvSpPr>
          <p:nvPr>
            <p:ph type="sldNum" sz="quarter" idx="4"/>
          </p:nvPr>
        </p:nvSpPr>
        <p:spPr>
          <a:xfrm>
            <a:off x="936000" y="6569118"/>
            <a:ext cx="448519" cy="108871"/>
          </a:xfrm>
          <a:prstGeom prst="rect">
            <a:avLst/>
          </a:prstGeom>
        </p:spPr>
        <p:txBody>
          <a:bodyPr vert="horz" lIns="0" tIns="0" rIns="0" bIns="0" rtlCol="0" anchor="t" anchorCtr="0"/>
          <a:lstStyle>
            <a:lvl1pPr marL="0" algn="l" defTabSz="914400" rtl="0" eaLnBrk="1" latinLnBrk="0" hangingPunct="1">
              <a:defRPr lang="de-DE" sz="600" kern="120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r>
              <a:rPr>
                <a:solidFill>
                  <a:srgbClr val="000000"/>
                </a:solidFill>
              </a:rPr>
              <a:t>| Slide </a:t>
            </a:r>
            <a:fld id="{CF363E95-653D-48D7-8EB0-A81FED805B5F}" type="slidenum">
              <a:rPr>
                <a:solidFill>
                  <a:srgbClr val="000000"/>
                </a:solidFill>
              </a:rPr>
              <a:pPr fontAlgn="auto">
                <a:spcBef>
                  <a:spcPts val="0"/>
                </a:spcBef>
                <a:spcAft>
                  <a:spcPts val="0"/>
                </a:spcAft>
                <a:buClrTx/>
                <a:buSzTx/>
                <a:buFontTx/>
                <a:buNone/>
              </a:pPr>
              <a:t>‹#›</a:t>
            </a:fld>
            <a:endParaRPr dirty="0">
              <a:solidFill>
                <a:srgbClr val="000000"/>
              </a:solidFill>
            </a:endParaRPr>
          </a:p>
        </p:txBody>
      </p:sp>
      <p:pic>
        <p:nvPicPr>
          <p:cNvPr id="10" name="Picture 3" descr="ABB2logo RGB"/>
          <p:cNvPicPr>
            <a:picLocks noChangeAspect="1" noChangeArrowheads="1"/>
          </p:cNvPicPr>
          <p:nvPr/>
        </p:nvPicPr>
        <p:blipFill>
          <a:blip r:embed="rId20"/>
          <a:srcRect l="62511"/>
          <a:stretch>
            <a:fillRect/>
          </a:stretch>
        </p:blipFill>
        <p:spPr bwMode="auto">
          <a:xfrm>
            <a:off x="8243888" y="6392863"/>
            <a:ext cx="673100" cy="252412"/>
          </a:xfrm>
          <a:prstGeom prst="rect">
            <a:avLst/>
          </a:prstGeom>
          <a:noFill/>
          <a:ln w="9525">
            <a:noFill/>
            <a:miter lim="800000"/>
            <a:headEnd/>
            <a:tailEnd/>
          </a:ln>
        </p:spPr>
      </p:pic>
    </p:spTree>
    <p:extLst>
      <p:ext uri="{BB962C8B-B14F-4D97-AF65-F5344CB8AC3E}">
        <p14:creationId xmlns:p14="http://schemas.microsoft.com/office/powerpoint/2010/main" val="2060250343"/>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p:titleStyle>
    <p:bodyStyle>
      <a:lvl1pPr marL="179388" indent="-179388" algn="l" defTabSz="914400" rtl="0" eaLnBrk="1" latinLnBrk="0" hangingPunct="1">
        <a:spcBef>
          <a:spcPts val="11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1pPr>
      <a:lvl2pPr marL="540000" indent="-180000" algn="l" defTabSz="914400" rtl="0" eaLnBrk="1" latinLnBrk="0" hangingPunct="1">
        <a:spcBef>
          <a:spcPts val="11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2pPr>
      <a:lvl3pPr marL="900000" indent="-180000" algn="l" defTabSz="914400" rtl="0" eaLnBrk="1" latinLnBrk="0" hangingPunct="1">
        <a:spcBef>
          <a:spcPts val="1100"/>
        </a:spcBef>
        <a:buClr>
          <a:schemeClr val="tx2"/>
        </a:buClr>
        <a:buSzPct val="70000"/>
        <a:buFont typeface="Wingdings" pitchFamily="2" charset="2"/>
        <a:buChar char="§"/>
        <a:defRPr sz="1600" kern="1200">
          <a:solidFill>
            <a:schemeClr val="tx1"/>
          </a:solidFill>
          <a:latin typeface="Arial" pitchFamily="34" charset="0"/>
          <a:ea typeface="+mn-ea"/>
          <a:cs typeface="Arial" pitchFamily="34" charset="0"/>
        </a:defRPr>
      </a:lvl3pPr>
      <a:lvl4pPr marL="1260000" marR="0" indent="-180000"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sz="1400" kern="1200">
          <a:solidFill>
            <a:schemeClr val="tx1"/>
          </a:solidFill>
          <a:latin typeface="Arial" pitchFamily="34" charset="0"/>
          <a:ea typeface="+mn-ea"/>
          <a:cs typeface="Arial" pitchFamily="34" charset="0"/>
        </a:defRPr>
      </a:lvl4pPr>
      <a:lvl5pPr marL="0" marR="0" indent="0" algn="l" defTabSz="914400" rtl="0" eaLnBrk="1" fontAlgn="auto" latinLnBrk="0" hangingPunct="1">
        <a:lnSpc>
          <a:spcPct val="100000"/>
        </a:lnSpc>
        <a:spcBef>
          <a:spcPts val="1100"/>
        </a:spcBef>
        <a:spcAft>
          <a:spcPts val="0"/>
        </a:spcAft>
        <a:buClr>
          <a:schemeClr val="accent1"/>
        </a:buClr>
        <a:buSzPct val="70000"/>
        <a:buFontTx/>
        <a:buNone/>
        <a:tabLst/>
        <a:defRPr sz="1800" b="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Fußzeilenplatzhalter 5"/>
          <p:cNvSpPr>
            <a:spLocks noGrp="1"/>
          </p:cNvSpPr>
          <p:nvPr>
            <p:ph type="ftr" sz="quarter" idx="3"/>
          </p:nvPr>
        </p:nvSpPr>
        <p:spPr>
          <a:xfrm>
            <a:off x="215900" y="6200776"/>
            <a:ext cx="1260474" cy="657224"/>
          </a:xfrm>
          <a:prstGeom prst="rect">
            <a:avLst/>
          </a:prstGeom>
        </p:spPr>
        <p:txBody>
          <a:bodyPr vert="horz" lIns="0" tIns="0" rIns="0" bIns="288000" rtlCol="0" anchor="b" anchorCtr="0"/>
          <a:lstStyle>
            <a:lvl1pPr marL="0" algn="l" defTabSz="914400" rtl="0" eaLnBrk="1" latinLnBrk="0" hangingPunct="1">
              <a:defRPr lang="de-DE" sz="600" kern="1200" dirty="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r>
              <a:rPr lang="en-US">
                <a:solidFill>
                  <a:srgbClr val="000000"/>
                </a:solidFill>
              </a:rPr>
              <a:t>© ABB Group</a:t>
            </a:r>
          </a:p>
        </p:txBody>
      </p:sp>
      <p:sp>
        <p:nvSpPr>
          <p:cNvPr id="2" name="Titelplatzhalter 1"/>
          <p:cNvSpPr>
            <a:spLocks noGrp="1"/>
          </p:cNvSpPr>
          <p:nvPr>
            <p:ph type="title"/>
          </p:nvPr>
        </p:nvSpPr>
        <p:spPr>
          <a:xfrm>
            <a:off x="0" y="0"/>
            <a:ext cx="9144000" cy="1127462"/>
          </a:xfrm>
          <a:prstGeom prst="rect">
            <a:avLst/>
          </a:prstGeom>
        </p:spPr>
        <p:txBody>
          <a:bodyPr vert="horz" lIns="187200" tIns="313200" rIns="216000" bIns="0" rtlCol="0" anchor="t" anchorCtr="0">
            <a:noAutofit/>
          </a:bodyPr>
          <a:lstStyle/>
          <a:p>
            <a:endParaRPr lang="de-DE" dirty="0"/>
          </a:p>
        </p:txBody>
      </p:sp>
      <p:sp>
        <p:nvSpPr>
          <p:cNvPr id="3" name="Textplatzhalter 2"/>
          <p:cNvSpPr>
            <a:spLocks noGrp="1"/>
          </p:cNvSpPr>
          <p:nvPr>
            <p:ph type="body" idx="1"/>
          </p:nvPr>
        </p:nvSpPr>
        <p:spPr>
          <a:xfrm>
            <a:off x="1476374" y="1592264"/>
            <a:ext cx="6191251" cy="460851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Datumsplatzhalter 6"/>
          <p:cNvSpPr>
            <a:spLocks noGrp="1"/>
          </p:cNvSpPr>
          <p:nvPr>
            <p:ph type="dt" sz="half" idx="2"/>
          </p:nvPr>
        </p:nvSpPr>
        <p:spPr>
          <a:xfrm>
            <a:off x="207943" y="6568154"/>
            <a:ext cx="720000" cy="108871"/>
          </a:xfrm>
          <a:prstGeom prst="rect">
            <a:avLst/>
          </a:prstGeom>
        </p:spPr>
        <p:txBody>
          <a:bodyPr vert="horz" lIns="0" tIns="0" rIns="0" bIns="0" rtlCol="0" anchor="t" anchorCtr="0"/>
          <a:lstStyle>
            <a:lvl1pPr marL="0" algn="l" defTabSz="914400" rtl="0" eaLnBrk="1" latinLnBrk="0" hangingPunct="1">
              <a:defRPr lang="de-DE" sz="600" kern="120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fld id="{6E118817-1075-444B-AD41-7145A3470959}" type="datetime4">
              <a:rPr lang="en-US">
                <a:solidFill>
                  <a:srgbClr val="000000"/>
                </a:solidFill>
              </a:rPr>
              <a:pPr fontAlgn="auto">
                <a:spcBef>
                  <a:spcPts val="0"/>
                </a:spcBef>
                <a:spcAft>
                  <a:spcPts val="0"/>
                </a:spcAft>
                <a:buClrTx/>
                <a:buSzTx/>
                <a:buFontTx/>
                <a:buNone/>
              </a:pPr>
              <a:t>November 14, 2013</a:t>
            </a:fld>
            <a:endParaRPr dirty="0">
              <a:solidFill>
                <a:srgbClr val="000000"/>
              </a:solidFill>
            </a:endParaRPr>
          </a:p>
        </p:txBody>
      </p:sp>
      <p:sp>
        <p:nvSpPr>
          <p:cNvPr id="8" name="Foliennummernplatzhalter 7"/>
          <p:cNvSpPr>
            <a:spLocks noGrp="1"/>
          </p:cNvSpPr>
          <p:nvPr>
            <p:ph type="sldNum" sz="quarter" idx="4"/>
          </p:nvPr>
        </p:nvSpPr>
        <p:spPr>
          <a:xfrm>
            <a:off x="936000" y="6569118"/>
            <a:ext cx="448519" cy="108871"/>
          </a:xfrm>
          <a:prstGeom prst="rect">
            <a:avLst/>
          </a:prstGeom>
        </p:spPr>
        <p:txBody>
          <a:bodyPr vert="horz" lIns="0" tIns="0" rIns="0" bIns="0" rtlCol="0" anchor="t" anchorCtr="0"/>
          <a:lstStyle>
            <a:lvl1pPr marL="0" algn="l" defTabSz="914400" rtl="0" eaLnBrk="1" latinLnBrk="0" hangingPunct="1">
              <a:defRPr lang="de-DE" sz="600" kern="120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r>
              <a:rPr>
                <a:solidFill>
                  <a:srgbClr val="000000"/>
                </a:solidFill>
              </a:rPr>
              <a:t>| Slide </a:t>
            </a:r>
            <a:fld id="{CF363E95-653D-48D7-8EB0-A81FED805B5F}" type="slidenum">
              <a:rPr>
                <a:solidFill>
                  <a:srgbClr val="000000"/>
                </a:solidFill>
              </a:rPr>
              <a:pPr fontAlgn="auto">
                <a:spcBef>
                  <a:spcPts val="0"/>
                </a:spcBef>
                <a:spcAft>
                  <a:spcPts val="0"/>
                </a:spcAft>
                <a:buClrTx/>
                <a:buSzTx/>
                <a:buFontTx/>
                <a:buNone/>
              </a:pPr>
              <a:t>‹#›</a:t>
            </a:fld>
            <a:endParaRPr dirty="0">
              <a:solidFill>
                <a:srgbClr val="000000"/>
              </a:solidFill>
            </a:endParaRPr>
          </a:p>
        </p:txBody>
      </p:sp>
      <p:pic>
        <p:nvPicPr>
          <p:cNvPr id="10" name="Picture 3" descr="ABB2logo RGB"/>
          <p:cNvPicPr>
            <a:picLocks noChangeAspect="1" noChangeArrowheads="1"/>
          </p:cNvPicPr>
          <p:nvPr/>
        </p:nvPicPr>
        <p:blipFill>
          <a:blip r:embed="rId20"/>
          <a:srcRect l="62511"/>
          <a:stretch>
            <a:fillRect/>
          </a:stretch>
        </p:blipFill>
        <p:spPr bwMode="auto">
          <a:xfrm>
            <a:off x="8243888" y="6392863"/>
            <a:ext cx="673100" cy="252412"/>
          </a:xfrm>
          <a:prstGeom prst="rect">
            <a:avLst/>
          </a:prstGeom>
          <a:noFill/>
          <a:ln w="9525">
            <a:noFill/>
            <a:miter lim="800000"/>
            <a:headEnd/>
            <a:tailEnd/>
          </a:ln>
        </p:spPr>
      </p:pic>
    </p:spTree>
    <p:extLst>
      <p:ext uri="{BB962C8B-B14F-4D97-AF65-F5344CB8AC3E}">
        <p14:creationId xmlns:p14="http://schemas.microsoft.com/office/powerpoint/2010/main" val="4246192948"/>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p:titleStyle>
    <p:bodyStyle>
      <a:lvl1pPr marL="179388" indent="-179388" algn="l" defTabSz="914400" rtl="0" eaLnBrk="1" latinLnBrk="0" hangingPunct="1">
        <a:spcBef>
          <a:spcPts val="11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1pPr>
      <a:lvl2pPr marL="540000" indent="-180000" algn="l" defTabSz="914400" rtl="0" eaLnBrk="1" latinLnBrk="0" hangingPunct="1">
        <a:spcBef>
          <a:spcPts val="11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2pPr>
      <a:lvl3pPr marL="900000" indent="-180000" algn="l" defTabSz="914400" rtl="0" eaLnBrk="1" latinLnBrk="0" hangingPunct="1">
        <a:spcBef>
          <a:spcPts val="1100"/>
        </a:spcBef>
        <a:buClr>
          <a:schemeClr val="tx2"/>
        </a:buClr>
        <a:buSzPct val="70000"/>
        <a:buFont typeface="Wingdings" pitchFamily="2" charset="2"/>
        <a:buChar char="§"/>
        <a:defRPr sz="1600" kern="1200">
          <a:solidFill>
            <a:schemeClr val="tx1"/>
          </a:solidFill>
          <a:latin typeface="Arial" pitchFamily="34" charset="0"/>
          <a:ea typeface="+mn-ea"/>
          <a:cs typeface="Arial" pitchFamily="34" charset="0"/>
        </a:defRPr>
      </a:lvl3pPr>
      <a:lvl4pPr marL="1260000" marR="0" indent="-180000"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sz="1400" kern="1200">
          <a:solidFill>
            <a:schemeClr val="tx1"/>
          </a:solidFill>
          <a:latin typeface="Arial" pitchFamily="34" charset="0"/>
          <a:ea typeface="+mn-ea"/>
          <a:cs typeface="Arial" pitchFamily="34" charset="0"/>
        </a:defRPr>
      </a:lvl4pPr>
      <a:lvl5pPr marL="0" marR="0" indent="0" algn="l" defTabSz="914400" rtl="0" eaLnBrk="1" fontAlgn="auto" latinLnBrk="0" hangingPunct="1">
        <a:lnSpc>
          <a:spcPct val="100000"/>
        </a:lnSpc>
        <a:spcBef>
          <a:spcPts val="1100"/>
        </a:spcBef>
        <a:spcAft>
          <a:spcPts val="0"/>
        </a:spcAft>
        <a:buClr>
          <a:schemeClr val="accent1"/>
        </a:buClr>
        <a:buSzPct val="70000"/>
        <a:buFontTx/>
        <a:buNone/>
        <a:tabLst/>
        <a:defRPr sz="1800" b="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Fußzeilenplatzhalter 5"/>
          <p:cNvSpPr>
            <a:spLocks noGrp="1"/>
          </p:cNvSpPr>
          <p:nvPr>
            <p:ph type="ftr" sz="quarter" idx="3"/>
          </p:nvPr>
        </p:nvSpPr>
        <p:spPr>
          <a:xfrm>
            <a:off x="215900" y="6200776"/>
            <a:ext cx="1260474" cy="657224"/>
          </a:xfrm>
          <a:prstGeom prst="rect">
            <a:avLst/>
          </a:prstGeom>
        </p:spPr>
        <p:txBody>
          <a:bodyPr vert="horz" lIns="0" tIns="0" rIns="0" bIns="288000" rtlCol="0" anchor="b" anchorCtr="0"/>
          <a:lstStyle>
            <a:lvl1pPr marL="0" algn="l" defTabSz="914400" rtl="0" eaLnBrk="1" latinLnBrk="0" hangingPunct="1">
              <a:defRPr lang="de-DE" sz="600" kern="1200" dirty="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r>
              <a:rPr lang="en-US">
                <a:solidFill>
                  <a:srgbClr val="000000"/>
                </a:solidFill>
              </a:rPr>
              <a:t>© ABB Group</a:t>
            </a:r>
          </a:p>
        </p:txBody>
      </p:sp>
      <p:sp>
        <p:nvSpPr>
          <p:cNvPr id="2" name="Titelplatzhalter 1"/>
          <p:cNvSpPr>
            <a:spLocks noGrp="1"/>
          </p:cNvSpPr>
          <p:nvPr>
            <p:ph type="title"/>
          </p:nvPr>
        </p:nvSpPr>
        <p:spPr>
          <a:xfrm>
            <a:off x="0" y="0"/>
            <a:ext cx="9144000" cy="1127462"/>
          </a:xfrm>
          <a:prstGeom prst="rect">
            <a:avLst/>
          </a:prstGeom>
        </p:spPr>
        <p:txBody>
          <a:bodyPr vert="horz" lIns="187200" tIns="313200" rIns="216000" bIns="0" rtlCol="0" anchor="t" anchorCtr="0">
            <a:noAutofit/>
          </a:bodyPr>
          <a:lstStyle/>
          <a:p>
            <a:endParaRPr lang="de-DE" dirty="0"/>
          </a:p>
        </p:txBody>
      </p:sp>
      <p:sp>
        <p:nvSpPr>
          <p:cNvPr id="3" name="Textplatzhalter 2"/>
          <p:cNvSpPr>
            <a:spLocks noGrp="1"/>
          </p:cNvSpPr>
          <p:nvPr>
            <p:ph type="body" idx="1"/>
          </p:nvPr>
        </p:nvSpPr>
        <p:spPr>
          <a:xfrm>
            <a:off x="1476374" y="1592264"/>
            <a:ext cx="6191251" cy="4608512"/>
          </a:xfrm>
          <a:prstGeom prst="rect">
            <a:avLst/>
          </a:prstGeom>
        </p:spPr>
        <p:txBody>
          <a:bodyPr vert="horz" lIns="0" tIns="0" rIns="0" bIns="0" rtlCol="0">
            <a:noAutofit/>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Datumsplatzhalter 6"/>
          <p:cNvSpPr>
            <a:spLocks noGrp="1"/>
          </p:cNvSpPr>
          <p:nvPr>
            <p:ph type="dt" sz="half" idx="2"/>
          </p:nvPr>
        </p:nvSpPr>
        <p:spPr>
          <a:xfrm>
            <a:off x="207943" y="6568154"/>
            <a:ext cx="720000" cy="108871"/>
          </a:xfrm>
          <a:prstGeom prst="rect">
            <a:avLst/>
          </a:prstGeom>
        </p:spPr>
        <p:txBody>
          <a:bodyPr vert="horz" lIns="0" tIns="0" rIns="0" bIns="0" rtlCol="0" anchor="t" anchorCtr="0"/>
          <a:lstStyle>
            <a:lvl1pPr marL="0" algn="l" defTabSz="914400" rtl="0" eaLnBrk="1" latinLnBrk="0" hangingPunct="1">
              <a:defRPr lang="de-DE" sz="600" kern="120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fld id="{6E118817-1075-444B-AD41-7145A3470959}" type="datetime4">
              <a:rPr lang="en-US">
                <a:solidFill>
                  <a:srgbClr val="000000"/>
                </a:solidFill>
              </a:rPr>
              <a:pPr fontAlgn="auto">
                <a:spcBef>
                  <a:spcPts val="0"/>
                </a:spcBef>
                <a:spcAft>
                  <a:spcPts val="0"/>
                </a:spcAft>
                <a:buClrTx/>
                <a:buSzTx/>
                <a:buFontTx/>
                <a:buNone/>
              </a:pPr>
              <a:t>November 14, 2013</a:t>
            </a:fld>
            <a:endParaRPr dirty="0">
              <a:solidFill>
                <a:srgbClr val="000000"/>
              </a:solidFill>
            </a:endParaRPr>
          </a:p>
        </p:txBody>
      </p:sp>
      <p:sp>
        <p:nvSpPr>
          <p:cNvPr id="8" name="Foliennummernplatzhalter 7"/>
          <p:cNvSpPr>
            <a:spLocks noGrp="1"/>
          </p:cNvSpPr>
          <p:nvPr>
            <p:ph type="sldNum" sz="quarter" idx="4"/>
          </p:nvPr>
        </p:nvSpPr>
        <p:spPr>
          <a:xfrm>
            <a:off x="936000" y="6569118"/>
            <a:ext cx="448519" cy="108871"/>
          </a:xfrm>
          <a:prstGeom prst="rect">
            <a:avLst/>
          </a:prstGeom>
        </p:spPr>
        <p:txBody>
          <a:bodyPr vert="horz" lIns="0" tIns="0" rIns="0" bIns="0" rtlCol="0" anchor="t" anchorCtr="0"/>
          <a:lstStyle>
            <a:lvl1pPr marL="0" algn="l" defTabSz="914400" rtl="0" eaLnBrk="1" latinLnBrk="0" hangingPunct="1">
              <a:defRPr lang="de-DE" sz="600" kern="1200" smtClean="0">
                <a:solidFill>
                  <a:schemeClr val="tx1"/>
                </a:solidFill>
                <a:latin typeface="Arial" pitchFamily="34" charset="0"/>
                <a:ea typeface="+mn-ea"/>
                <a:cs typeface="Arial" pitchFamily="34" charset="0"/>
              </a:defRPr>
            </a:lvl1pPr>
          </a:lstStyle>
          <a:p>
            <a:pPr fontAlgn="auto">
              <a:spcBef>
                <a:spcPts val="0"/>
              </a:spcBef>
              <a:spcAft>
                <a:spcPts val="0"/>
              </a:spcAft>
              <a:buClrTx/>
              <a:buSzTx/>
              <a:buFontTx/>
              <a:buNone/>
            </a:pPr>
            <a:r>
              <a:rPr>
                <a:solidFill>
                  <a:srgbClr val="000000"/>
                </a:solidFill>
              </a:rPr>
              <a:t>| Slide </a:t>
            </a:r>
            <a:fld id="{CF363E95-653D-48D7-8EB0-A81FED805B5F}" type="slidenum">
              <a:rPr>
                <a:solidFill>
                  <a:srgbClr val="000000"/>
                </a:solidFill>
              </a:rPr>
              <a:pPr fontAlgn="auto">
                <a:spcBef>
                  <a:spcPts val="0"/>
                </a:spcBef>
                <a:spcAft>
                  <a:spcPts val="0"/>
                </a:spcAft>
                <a:buClrTx/>
                <a:buSzTx/>
                <a:buFontTx/>
                <a:buNone/>
              </a:pPr>
              <a:t>‹#›</a:t>
            </a:fld>
            <a:endParaRPr dirty="0">
              <a:solidFill>
                <a:srgbClr val="000000"/>
              </a:solidFill>
            </a:endParaRPr>
          </a:p>
        </p:txBody>
      </p:sp>
      <p:pic>
        <p:nvPicPr>
          <p:cNvPr id="10" name="Picture 3" descr="ABB2logo RGB"/>
          <p:cNvPicPr>
            <a:picLocks noChangeAspect="1" noChangeArrowheads="1"/>
          </p:cNvPicPr>
          <p:nvPr/>
        </p:nvPicPr>
        <p:blipFill>
          <a:blip r:embed="rId20"/>
          <a:srcRect l="62511"/>
          <a:stretch>
            <a:fillRect/>
          </a:stretch>
        </p:blipFill>
        <p:spPr bwMode="auto">
          <a:xfrm>
            <a:off x="8243888" y="6392863"/>
            <a:ext cx="673100" cy="252412"/>
          </a:xfrm>
          <a:prstGeom prst="rect">
            <a:avLst/>
          </a:prstGeom>
          <a:noFill/>
          <a:ln w="9525">
            <a:noFill/>
            <a:miter lim="800000"/>
            <a:headEnd/>
            <a:tailEnd/>
          </a:ln>
        </p:spPr>
      </p:pic>
    </p:spTree>
    <p:extLst>
      <p:ext uri="{BB962C8B-B14F-4D97-AF65-F5344CB8AC3E}">
        <p14:creationId xmlns:p14="http://schemas.microsoft.com/office/powerpoint/2010/main" val="4207087905"/>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lang="de-DE" sz="2800" kern="1200" baseline="0" dirty="0">
          <a:solidFill>
            <a:schemeClr val="tx2"/>
          </a:solidFill>
          <a:latin typeface="Arial" pitchFamily="34" charset="0"/>
          <a:ea typeface="+mj-ea"/>
          <a:cs typeface="Arial" pitchFamily="34" charset="0"/>
        </a:defRPr>
      </a:lvl1pPr>
    </p:titleStyle>
    <p:bodyStyle>
      <a:lvl1pPr marL="179388" indent="-179388" algn="l" defTabSz="914400" rtl="0" eaLnBrk="1" latinLnBrk="0" hangingPunct="1">
        <a:spcBef>
          <a:spcPts val="11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1pPr>
      <a:lvl2pPr marL="540000" indent="-180000" algn="l" defTabSz="914400" rtl="0" eaLnBrk="1" latinLnBrk="0" hangingPunct="1">
        <a:spcBef>
          <a:spcPts val="11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2pPr>
      <a:lvl3pPr marL="900000" indent="-180000" algn="l" defTabSz="914400" rtl="0" eaLnBrk="1" latinLnBrk="0" hangingPunct="1">
        <a:spcBef>
          <a:spcPts val="1100"/>
        </a:spcBef>
        <a:buClr>
          <a:schemeClr val="tx2"/>
        </a:buClr>
        <a:buSzPct val="70000"/>
        <a:buFont typeface="Wingdings" pitchFamily="2" charset="2"/>
        <a:buChar char="§"/>
        <a:defRPr sz="1600" kern="1200">
          <a:solidFill>
            <a:schemeClr val="tx1"/>
          </a:solidFill>
          <a:latin typeface="Arial" pitchFamily="34" charset="0"/>
          <a:ea typeface="+mn-ea"/>
          <a:cs typeface="Arial" pitchFamily="34" charset="0"/>
        </a:defRPr>
      </a:lvl3pPr>
      <a:lvl4pPr marL="1260000" marR="0" indent="-180000"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sz="1400" kern="1200">
          <a:solidFill>
            <a:schemeClr val="tx1"/>
          </a:solidFill>
          <a:latin typeface="Arial" pitchFamily="34" charset="0"/>
          <a:ea typeface="+mn-ea"/>
          <a:cs typeface="Arial" pitchFamily="34" charset="0"/>
        </a:defRPr>
      </a:lvl4pPr>
      <a:lvl5pPr marL="0" marR="0" indent="0" algn="l" defTabSz="914400" rtl="0" eaLnBrk="1" fontAlgn="auto" latinLnBrk="0" hangingPunct="1">
        <a:lnSpc>
          <a:spcPct val="100000"/>
        </a:lnSpc>
        <a:spcBef>
          <a:spcPts val="1100"/>
        </a:spcBef>
        <a:spcAft>
          <a:spcPts val="0"/>
        </a:spcAft>
        <a:buClr>
          <a:schemeClr val="accent1"/>
        </a:buClr>
        <a:buSzPct val="70000"/>
        <a:buFontTx/>
        <a:buNone/>
        <a:tabLst/>
        <a:defRPr sz="1800" b="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9.xml"/><Relationship Id="rId1" Type="http://schemas.openxmlformats.org/officeDocument/2006/relationships/tags" Target="../tags/tag2.xml"/><Relationship Id="rId4" Type="http://schemas.openxmlformats.org/officeDocument/2006/relationships/image" Target="../media/image12.jpeg"/></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83.xml"/><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1.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82.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82.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2.xml"/></Relationships>
</file>

<file path=ppt/slides/_rels/slide17.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3" Type="http://schemas.openxmlformats.org/officeDocument/2006/relationships/image" Target="../media/image36.png"/><Relationship Id="rId7" Type="http://schemas.openxmlformats.org/officeDocument/2006/relationships/image" Target="../media/image40.jpeg"/><Relationship Id="rId12"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82.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jpeg"/></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7.xml"/><Relationship Id="rId1" Type="http://schemas.openxmlformats.org/officeDocument/2006/relationships/slideLayout" Target="../slideLayouts/slideLayout82.xml"/><Relationship Id="rId4" Type="http://schemas.openxmlformats.org/officeDocument/2006/relationships/image" Target="../media/image49.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9.xml"/><Relationship Id="rId1" Type="http://schemas.openxmlformats.org/officeDocument/2006/relationships/tags" Target="../tags/tag4.xml"/><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85.png"/><Relationship Id="rId7" Type="http://schemas.openxmlformats.org/officeDocument/2006/relationships/image" Target="../media/image52.jpeg"/><Relationship Id="rId2" Type="http://schemas.openxmlformats.org/officeDocument/2006/relationships/notesSlide" Target="../notesSlides/notesSlide9.xml"/><Relationship Id="rId1" Type="http://schemas.openxmlformats.org/officeDocument/2006/relationships/slideLayout" Target="../slideLayouts/slideLayout89.xml"/><Relationship Id="rId6" Type="http://schemas.openxmlformats.org/officeDocument/2006/relationships/image" Target="../media/image51.jpeg"/><Relationship Id="rId5" Type="http://schemas.openxmlformats.org/officeDocument/2006/relationships/image" Target="../media/image87.png"/><Relationship Id="rId4" Type="http://schemas.openxmlformats.org/officeDocument/2006/relationships/image" Target="../media/image50.jpeg"/></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89.xml"/></Relationships>
</file>

<file path=ppt/slides/_rels/slide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1.xml"/><Relationship Id="rId1" Type="http://schemas.openxmlformats.org/officeDocument/2006/relationships/slideLayout" Target="../slideLayouts/slideLayout89.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3.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03.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9.xml"/><Relationship Id="rId1" Type="http://schemas.openxmlformats.org/officeDocument/2006/relationships/tags" Target="../tags/tag5.xml"/><Relationship Id="rId4" Type="http://schemas.openxmlformats.org/officeDocument/2006/relationships/image" Target="../media/image1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80.xml"/></Relationships>
</file>

<file path=ppt/slides/_rels/slide3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80.xml"/></Relationships>
</file>

<file path=ppt/slides/_rels/slide3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8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9.xml"/><Relationship Id="rId1" Type="http://schemas.openxmlformats.org/officeDocument/2006/relationships/tags" Target="../tags/tag6.xml"/><Relationship Id="rId4" Type="http://schemas.openxmlformats.org/officeDocument/2006/relationships/image" Target="../media/image12.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0.xml"/><Relationship Id="rId1" Type="http://schemas.openxmlformats.org/officeDocument/2006/relationships/tags" Target="../tags/tag7.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64.emf"/><Relationship Id="rId2" Type="http://schemas.openxmlformats.org/officeDocument/2006/relationships/slideLayout" Target="../slideLayouts/slideLayout80.xml"/><Relationship Id="rId1" Type="http://schemas.openxmlformats.org/officeDocument/2006/relationships/tags" Target="../tags/tag8.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68.emf"/><Relationship Id="rId2" Type="http://schemas.openxmlformats.org/officeDocument/2006/relationships/slideLayout" Target="../slideLayouts/slideLayout80.xml"/><Relationship Id="rId1" Type="http://schemas.openxmlformats.org/officeDocument/2006/relationships/tags" Target="../tags/tag9.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81.xml"/><Relationship Id="rId1" Type="http://schemas.openxmlformats.org/officeDocument/2006/relationships/vmlDrawing" Target="../drawings/vmlDrawing1.vml"/><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0.xml"/><Relationship Id="rId1" Type="http://schemas.openxmlformats.org/officeDocument/2006/relationships/tags" Target="../tags/tag1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0.xml"/><Relationship Id="rId1" Type="http://schemas.openxmlformats.org/officeDocument/2006/relationships/tags" Target="../tags/tag11.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21.xml"/><Relationship Id="rId7" Type="http://schemas.openxmlformats.org/officeDocument/2006/relationships/image" Target="../media/image610.png"/><Relationship Id="rId2" Type="http://schemas.openxmlformats.org/officeDocument/2006/relationships/slideLayout" Target="../slideLayouts/slideLayout80.xml"/><Relationship Id="rId1" Type="http://schemas.openxmlformats.org/officeDocument/2006/relationships/tags" Target="../tags/tag12.xml"/><Relationship Id="rId6" Type="http://schemas.openxmlformats.org/officeDocument/2006/relationships/image" Target="../media/image60.png"/><Relationship Id="rId5" Type="http://schemas.openxmlformats.org/officeDocument/2006/relationships/image" Target="../media/image590.png"/><Relationship Id="rId10" Type="http://schemas.openxmlformats.org/officeDocument/2006/relationships/image" Target="../media/image69.png"/><Relationship Id="rId4" Type="http://schemas.openxmlformats.org/officeDocument/2006/relationships/image" Target="../media/image580.png"/><Relationship Id="rId9"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0.xml"/><Relationship Id="rId1" Type="http://schemas.openxmlformats.org/officeDocument/2006/relationships/tags" Target="../tags/tag13.xml"/><Relationship Id="rId5" Type="http://schemas.openxmlformats.org/officeDocument/2006/relationships/image" Target="../media/image71.emf"/><Relationship Id="rId4" Type="http://schemas.openxmlformats.org/officeDocument/2006/relationships/image" Target="../media/image70.e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0.xml"/><Relationship Id="rId1" Type="http://schemas.openxmlformats.org/officeDocument/2006/relationships/tags" Target="../tags/tag14.xml"/><Relationship Id="rId5" Type="http://schemas.openxmlformats.org/officeDocument/2006/relationships/image" Target="../media/image73.emf"/><Relationship Id="rId4" Type="http://schemas.openxmlformats.org/officeDocument/2006/relationships/image" Target="../media/image72.e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0.xml"/><Relationship Id="rId1" Type="http://schemas.openxmlformats.org/officeDocument/2006/relationships/tags" Target="../tags/tag1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9.xml"/><Relationship Id="rId1" Type="http://schemas.openxmlformats.org/officeDocument/2006/relationships/tags" Target="../tags/tag16.xml"/><Relationship Id="rId4" Type="http://schemas.openxmlformats.org/officeDocument/2006/relationships/image" Target="../media/image12.jpeg"/></Relationships>
</file>

<file path=ppt/slides/_rels/slide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6.xml"/><Relationship Id="rId1" Type="http://schemas.openxmlformats.org/officeDocument/2006/relationships/slideLayout" Target="../slideLayouts/slideLayout89.xml"/><Relationship Id="rId6" Type="http://schemas.openxmlformats.org/officeDocument/2006/relationships/image" Target="../media/image77.emf"/><Relationship Id="rId5" Type="http://schemas.openxmlformats.org/officeDocument/2006/relationships/image" Target="../media/image76.jpeg"/><Relationship Id="rId4" Type="http://schemas.openxmlformats.org/officeDocument/2006/relationships/image" Target="../media/image7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emf"/><Relationship Id="rId1" Type="http://schemas.openxmlformats.org/officeDocument/2006/relationships/slideLayout" Target="../slideLayouts/slideLayout80.xml"/><Relationship Id="rId5" Type="http://schemas.openxmlformats.org/officeDocument/2006/relationships/image" Target="../media/image81.jpeg"/><Relationship Id="rId4" Type="http://schemas.openxmlformats.org/officeDocument/2006/relationships/image" Target="../media/image80.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9.xml"/><Relationship Id="rId1" Type="http://schemas.openxmlformats.org/officeDocument/2006/relationships/tags" Target="../tags/tag3.xml"/><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80.xml"/></Relationships>
</file>

<file path=ppt/slides/_rels/slide5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emf"/><Relationship Id="rId1" Type="http://schemas.openxmlformats.org/officeDocument/2006/relationships/slideLayout" Target="../slideLayouts/slideLayout80.xml"/><Relationship Id="rId5" Type="http://schemas.openxmlformats.org/officeDocument/2006/relationships/image" Target="../media/image86.emf"/><Relationship Id="rId4" Type="http://schemas.openxmlformats.org/officeDocument/2006/relationships/image" Target="../media/image85.jpeg"/></Relationships>
</file>

<file path=ppt/slides/_rels/slide52.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80.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0.png"/><Relationship Id="rId7"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5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940.png"/><Relationship Id="rId18" Type="http://schemas.openxmlformats.org/officeDocument/2006/relationships/image" Target="../media/image380.png"/><Relationship Id="rId3" Type="http://schemas.openxmlformats.org/officeDocument/2006/relationships/image" Target="../media/image27.png"/><Relationship Id="rId21" Type="http://schemas.openxmlformats.org/officeDocument/2006/relationships/image" Target="../media/image960.png"/><Relationship Id="rId7" Type="http://schemas.openxmlformats.org/officeDocument/2006/relationships/image" Target="../media/image29.png"/><Relationship Id="rId12" Type="http://schemas.openxmlformats.org/officeDocument/2006/relationships/image" Target="../media/image340.png"/><Relationship Id="rId17" Type="http://schemas.openxmlformats.org/officeDocument/2006/relationships/image" Target="../media/image370.png"/><Relationship Id="rId25" Type="http://schemas.openxmlformats.org/officeDocument/2006/relationships/image" Target="../media/image440.png"/><Relationship Id="rId2" Type="http://schemas.openxmlformats.org/officeDocument/2006/relationships/notesSlide" Target="../notesSlides/notesSlide31.xml"/><Relationship Id="rId16" Type="http://schemas.openxmlformats.org/officeDocument/2006/relationships/image" Target="../media/image360.png"/><Relationship Id="rId20" Type="http://schemas.openxmlformats.org/officeDocument/2006/relationships/image" Target="../media/image400.png"/><Relationship Id="rId1" Type="http://schemas.openxmlformats.org/officeDocument/2006/relationships/slideLayout" Target="../slideLayouts/slideLayout89.xml"/><Relationship Id="rId6" Type="http://schemas.openxmlformats.org/officeDocument/2006/relationships/image" Target="../media/image28.png"/><Relationship Id="rId11" Type="http://schemas.openxmlformats.org/officeDocument/2006/relationships/image" Target="../media/image330.png"/><Relationship Id="rId24" Type="http://schemas.openxmlformats.org/officeDocument/2006/relationships/image" Target="../media/image430.png"/><Relationship Id="rId5" Type="http://schemas.openxmlformats.org/officeDocument/2006/relationships/image" Target="../media/image930.png"/><Relationship Id="rId15" Type="http://schemas.openxmlformats.org/officeDocument/2006/relationships/image" Target="../media/image35.png"/><Relationship Id="rId23" Type="http://schemas.openxmlformats.org/officeDocument/2006/relationships/image" Target="../media/image420.png"/><Relationship Id="rId10" Type="http://schemas.openxmlformats.org/officeDocument/2006/relationships/image" Target="../media/image32.png"/><Relationship Id="rId19" Type="http://schemas.openxmlformats.org/officeDocument/2006/relationships/image" Target="../media/image390.png"/><Relationship Id="rId4" Type="http://schemas.openxmlformats.org/officeDocument/2006/relationships/image" Target="../media/image920.png"/><Relationship Id="rId9" Type="http://schemas.openxmlformats.org/officeDocument/2006/relationships/image" Target="../media/image310.png"/><Relationship Id="rId14" Type="http://schemas.openxmlformats.org/officeDocument/2006/relationships/image" Target="../media/image950.png"/><Relationship Id="rId22" Type="http://schemas.openxmlformats.org/officeDocument/2006/relationships/image" Target="../media/image410.png"/></Relationships>
</file>

<file path=ppt/slides/_rels/slide59.xml.rels><?xml version="1.0" encoding="UTF-8" standalone="yes"?>
<Relationships xmlns="http://schemas.openxmlformats.org/package/2006/relationships"><Relationship Id="rId3" Type="http://schemas.openxmlformats.org/officeDocument/2006/relationships/image" Target="../media/image970.png"/><Relationship Id="rId2" Type="http://schemas.openxmlformats.org/officeDocument/2006/relationships/notesSlide" Target="../notesSlides/notesSlide32.xml"/><Relationship Id="rId1" Type="http://schemas.openxmlformats.org/officeDocument/2006/relationships/slideLayout" Target="../slideLayouts/slideLayout89.xml"/><Relationship Id="rId5" Type="http://schemas.openxmlformats.org/officeDocument/2006/relationships/image" Target="../media/image990.png"/><Relationship Id="rId4" Type="http://schemas.openxmlformats.org/officeDocument/2006/relationships/image" Target="../media/image980.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83.xml"/><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33.xml"/><Relationship Id="rId1" Type="http://schemas.openxmlformats.org/officeDocument/2006/relationships/slideLayout" Target="../slideLayouts/slideLayout93.xml"/><Relationship Id="rId6" Type="http://schemas.openxmlformats.org/officeDocument/2006/relationships/image" Target="../media/image108.png"/><Relationship Id="rId5" Type="http://schemas.openxmlformats.org/officeDocument/2006/relationships/image" Target="../media/image107.jpeg"/><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34.xml"/><Relationship Id="rId1" Type="http://schemas.openxmlformats.org/officeDocument/2006/relationships/slideLayout" Target="../slideLayouts/slideLayout90.xml"/><Relationship Id="rId6" Type="http://schemas.openxmlformats.org/officeDocument/2006/relationships/image" Target="../media/image113.png"/><Relationship Id="rId5" Type="http://schemas.openxmlformats.org/officeDocument/2006/relationships/image" Target="../media/image112.jpeg"/><Relationship Id="rId4" Type="http://schemas.openxmlformats.org/officeDocument/2006/relationships/image" Target="../media/image111.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6.xml"/></Relationships>
</file>

<file path=ppt/slides/_rels/slide63.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notesSlide" Target="../notesSlides/notesSlide36.xml"/><Relationship Id="rId7" Type="http://schemas.openxmlformats.org/officeDocument/2006/relationships/image" Target="../media/image1090.png"/><Relationship Id="rId2" Type="http://schemas.openxmlformats.org/officeDocument/2006/relationships/slideLayout" Target="../slideLayouts/slideLayout93.xml"/><Relationship Id="rId1" Type="http://schemas.openxmlformats.org/officeDocument/2006/relationships/tags" Target="../tags/tag18.xml"/><Relationship Id="rId6" Type="http://schemas.openxmlformats.org/officeDocument/2006/relationships/image" Target="../media/image90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7.xml"/></Relationships>
</file>

<file path=ppt/slides/_rels/slide6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38.xml"/><Relationship Id="rId7" Type="http://schemas.openxmlformats.org/officeDocument/2006/relationships/image" Target="../media/image700.png"/><Relationship Id="rId2" Type="http://schemas.openxmlformats.org/officeDocument/2006/relationships/slideLayout" Target="../slideLayouts/slideLayout93.xml"/><Relationship Id="rId1" Type="http://schemas.openxmlformats.org/officeDocument/2006/relationships/tags" Target="../tags/tag19.xml"/><Relationship Id="rId6" Type="http://schemas.openxmlformats.org/officeDocument/2006/relationships/image" Target="../media/image8.png"/><Relationship Id="rId5" Type="http://schemas.openxmlformats.org/officeDocument/2006/relationships/image" Target="../media/image700.png"/><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83.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ctrTitle"/>
          </p:nvPr>
        </p:nvSpPr>
        <p:spPr>
          <a:xfrm>
            <a:off x="215900" y="4184650"/>
            <a:ext cx="8712200" cy="2016125"/>
          </a:xfrm>
        </p:spPr>
        <p:txBody>
          <a:bodyPr/>
          <a:lstStyle/>
          <a:p>
            <a:pPr eaLnBrk="1" hangingPunct="1"/>
            <a:r>
              <a:rPr lang="en-GB" sz="3200" dirty="0" smtClean="0"/>
              <a:t>Cloud Tracking &amp; Solar Forecasting for PV Power Prediction</a:t>
            </a:r>
            <a:r>
              <a:rPr lang="en-GB" dirty="0" smtClean="0"/>
              <a:t/>
            </a:r>
            <a:br>
              <a:rPr lang="en-GB" dirty="0" smtClean="0"/>
            </a:br>
            <a:r>
              <a:rPr lang="en-GB" dirty="0" smtClean="0">
                <a:solidFill>
                  <a:schemeClr val="hlink"/>
                </a:solidFill>
              </a:rPr>
              <a:t>Project Update</a:t>
            </a:r>
          </a:p>
        </p:txBody>
      </p:sp>
      <p:sp>
        <p:nvSpPr>
          <p:cNvPr id="14340" name="Rectangle 3"/>
          <p:cNvSpPr>
            <a:spLocks noGrp="1" noChangeArrowheads="1"/>
          </p:cNvSpPr>
          <p:nvPr>
            <p:ph type="subTitle" idx="1"/>
          </p:nvPr>
        </p:nvSpPr>
        <p:spPr>
          <a:xfrm>
            <a:off x="215900" y="3968750"/>
            <a:ext cx="8712200" cy="215900"/>
          </a:xfrm>
        </p:spPr>
        <p:txBody>
          <a:bodyPr/>
          <a:lstStyle/>
          <a:p>
            <a:pPr eaLnBrk="1" hangingPunct="1"/>
            <a:r>
              <a:rPr lang="de-DE" dirty="0" smtClean="0">
                <a:solidFill>
                  <a:srgbClr val="FFFFFF"/>
                </a:solidFill>
              </a:rPr>
              <a:t>Luis Domínguez, CH.RD.C1, August  30, 2013  </a:t>
            </a:r>
            <a:endParaRPr lang="en-GB" dirty="0" smtClean="0">
              <a:solidFill>
                <a:srgbClr val="FFFFFF"/>
              </a:solidFill>
            </a:endParaRPr>
          </a:p>
        </p:txBody>
      </p:sp>
      <p:pic>
        <p:nvPicPr>
          <p:cNvPr id="14341" name="Picture 5" descr="sol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00" y="214313"/>
            <a:ext cx="8712200"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8680778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CH" dirty="0" smtClean="0"/>
              <a:t>VISMO Prototype</a:t>
            </a:r>
            <a:endParaRPr lang="en-US" dirty="0"/>
          </a:p>
        </p:txBody>
      </p:sp>
      <p:pic>
        <p:nvPicPr>
          <p:cNvPr id="13" name="Content Placeholder 12"/>
          <p:cNvPicPr>
            <a:picLocks noGrp="1" noChangeAspect="1"/>
          </p:cNvPicPr>
          <p:nvPr>
            <p:ph idx="11"/>
          </p:nvPr>
        </p:nvPicPr>
        <p:blipFill>
          <a:blip r:embed="rId2" cstate="print">
            <a:extLst>
              <a:ext uri="{28A0092B-C50C-407E-A947-70E740481C1C}">
                <a14:useLocalDpi xmlns:a14="http://schemas.microsoft.com/office/drawing/2010/main" val="0"/>
              </a:ext>
            </a:extLst>
          </a:blip>
          <a:stretch>
            <a:fillRect/>
          </a:stretch>
        </p:blipFill>
        <p:spPr>
          <a:xfrm>
            <a:off x="2151460" y="3968750"/>
            <a:ext cx="1674018" cy="2232025"/>
          </a:xfrm>
        </p:spPr>
      </p:pic>
      <p:pic>
        <p:nvPicPr>
          <p:cNvPr id="11" name="Content Placeholder 10"/>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6613" y="1882511"/>
            <a:ext cx="3021012" cy="4028016"/>
          </a:xfrm>
        </p:spPr>
      </p:pic>
      <p:sp>
        <p:nvSpPr>
          <p:cNvPr id="9" name="Content Placeholder 8"/>
          <p:cNvSpPr>
            <a:spLocks noGrp="1"/>
          </p:cNvSpPr>
          <p:nvPr>
            <p:ph sz="half" idx="14"/>
          </p:nvPr>
        </p:nvSpPr>
        <p:spPr/>
        <p:txBody>
          <a:bodyPr/>
          <a:lstStyle/>
          <a:p>
            <a:endParaRPr lang="en-US" dirty="0"/>
          </a:p>
        </p:txBody>
      </p:sp>
      <p:sp>
        <p:nvSpPr>
          <p:cNvPr id="8" name="Text Placeholder 7"/>
          <p:cNvSpPr>
            <a:spLocks noGrp="1"/>
          </p:cNvSpPr>
          <p:nvPr>
            <p:ph type="body" sz="quarter" idx="12"/>
          </p:nvPr>
        </p:nvSpPr>
        <p:spPr/>
        <p:txBody>
          <a:bodyPr/>
          <a:lstStyle/>
          <a:p>
            <a:r>
              <a:rPr lang="de-CH" dirty="0"/>
              <a:t>+ </a:t>
            </a:r>
            <a:r>
              <a:rPr lang="en-US" dirty="0"/>
              <a:t>Cooling</a:t>
            </a:r>
            <a:r>
              <a:rPr lang="de-CH" dirty="0"/>
              <a:t> System</a:t>
            </a:r>
            <a:endParaRPr lang="en-US" dirty="0"/>
          </a:p>
          <a:p>
            <a:endParaRPr lang="en-US" dirty="0"/>
          </a:p>
        </p:txBody>
      </p:sp>
      <p:pic>
        <p:nvPicPr>
          <p:cNvPr id="12" name="Content Placeholder 11"/>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151460" y="1592263"/>
            <a:ext cx="1674018" cy="2232025"/>
          </a:xfrm>
        </p:spPr>
      </p:pic>
    </p:spTree>
    <p:extLst>
      <p:ext uri="{BB962C8B-B14F-4D97-AF65-F5344CB8AC3E}">
        <p14:creationId xmlns:p14="http://schemas.microsoft.com/office/powerpoint/2010/main" val="32820909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VISMO Prototype</a:t>
            </a:r>
            <a:endParaRPr lang="en-US" dirty="0"/>
          </a:p>
        </p:txBody>
      </p:sp>
      <p:sp>
        <p:nvSpPr>
          <p:cNvPr id="9" name="Text Placeholder 8"/>
          <p:cNvSpPr>
            <a:spLocks noGrp="1"/>
          </p:cNvSpPr>
          <p:nvPr>
            <p:ph type="body" sz="quarter" idx="12"/>
          </p:nvPr>
        </p:nvSpPr>
        <p:spPr/>
        <p:txBody>
          <a:bodyPr/>
          <a:lstStyle/>
          <a:p>
            <a:r>
              <a:rPr lang="en-US" dirty="0" smtClean="0"/>
              <a:t>Camera Temperature Control</a:t>
            </a:r>
            <a:endParaRPr lang="en-US" dirty="0"/>
          </a:p>
        </p:txBody>
      </p:sp>
      <p:graphicFrame>
        <p:nvGraphicFramePr>
          <p:cNvPr id="10" name="Chart 9"/>
          <p:cNvGraphicFramePr>
            <a:graphicFrameLocks/>
          </p:cNvGraphicFramePr>
          <p:nvPr>
            <p:extLst>
              <p:ext uri="{D42A27DB-BD31-4B8C-83A1-F6EECF244321}">
                <p14:modId xmlns:p14="http://schemas.microsoft.com/office/powerpoint/2010/main" val="1426656879"/>
              </p:ext>
            </p:extLst>
          </p:nvPr>
        </p:nvGraphicFramePr>
        <p:xfrm>
          <a:off x="971057" y="1954924"/>
          <a:ext cx="6859150" cy="4181394"/>
        </p:xfrm>
        <a:graphic>
          <a:graphicData uri="http://schemas.openxmlformats.org/drawingml/2006/chart">
            <c:chart xmlns:c="http://schemas.openxmlformats.org/drawingml/2006/chart" xmlns:r="http://schemas.openxmlformats.org/officeDocument/2006/relationships" r:id="rId2"/>
          </a:graphicData>
        </a:graphic>
      </p:graphicFrame>
      <p:sp>
        <p:nvSpPr>
          <p:cNvPr id="11" name="Rectangle 10"/>
          <p:cNvSpPr/>
          <p:nvPr/>
        </p:nvSpPr>
        <p:spPr bwMode="auto">
          <a:xfrm>
            <a:off x="1303282" y="2459421"/>
            <a:ext cx="6390290" cy="2911362"/>
          </a:xfrm>
          <a:prstGeom prst="rect">
            <a:avLst/>
          </a:prstGeom>
          <a:solidFill>
            <a:schemeClr val="folHlink">
              <a:alpha val="38000"/>
            </a:schemeClr>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R="0" algn="l" defTabSz="914400" rtl="0" eaLnBrk="1" fontAlgn="base" latinLnBrk="0" hangingPunct="1">
              <a:lnSpc>
                <a:spcPct val="100000"/>
              </a:lnSpc>
              <a:spcBef>
                <a:spcPct val="50000"/>
              </a:spcBef>
              <a:spcAft>
                <a:spcPct val="0"/>
              </a:spcAft>
              <a:buClr>
                <a:schemeClr val="tx2"/>
              </a:buClr>
              <a:buSzPct val="70000"/>
              <a:buNone/>
              <a:tabLst/>
            </a:pPr>
            <a:endParaRPr kumimoji="0" lang="en-US" sz="1800" b="0" i="0" u="none" strike="noStrike" cap="none" normalizeH="0" baseline="0" dirty="0" smtClean="0">
              <a:ln>
                <a:noFill/>
              </a:ln>
              <a:solidFill>
                <a:srgbClr val="000000"/>
              </a:solidFill>
              <a:effectLst/>
              <a:latin typeface="Arial" charset="0"/>
            </a:endParaRPr>
          </a:p>
        </p:txBody>
      </p:sp>
    </p:spTree>
    <p:extLst>
      <p:ext uri="{BB962C8B-B14F-4D97-AF65-F5344CB8AC3E}">
        <p14:creationId xmlns:p14="http://schemas.microsoft.com/office/powerpoint/2010/main" val="31597487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VISMO Prototype</a:t>
            </a:r>
            <a:endParaRPr lang="en-US" dirty="0"/>
          </a:p>
        </p:txBody>
      </p:sp>
      <p:pic>
        <p:nvPicPr>
          <p:cNvPr id="12" name="Content Placeholder 11"/>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75218" y="1592264"/>
            <a:ext cx="2592288" cy="4608512"/>
          </a:xfrm>
        </p:spPr>
      </p:pic>
      <p:sp>
        <p:nvSpPr>
          <p:cNvPr id="11" name="Text Placeholder 10"/>
          <p:cNvSpPr>
            <a:spLocks noGrp="1"/>
          </p:cNvSpPr>
          <p:nvPr>
            <p:ph type="body" sz="quarter" idx="13"/>
          </p:nvPr>
        </p:nvSpPr>
        <p:spPr/>
        <p:txBody>
          <a:bodyPr/>
          <a:lstStyle/>
          <a:p>
            <a:r>
              <a:rPr lang="en-US" dirty="0" smtClean="0"/>
              <a:t>Roof Installation on 22.07.2013</a:t>
            </a:r>
            <a:endParaRPr lang="en-US" dirty="0"/>
          </a:p>
        </p:txBody>
      </p:sp>
      <p:pic>
        <p:nvPicPr>
          <p:cNvPr id="13" name="Content Placeholder 1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0082" y="2017987"/>
            <a:ext cx="2749430" cy="3668110"/>
          </a:xfrm>
        </p:spPr>
      </p:pic>
      <p:pic>
        <p:nvPicPr>
          <p:cNvPr id="14" name="Content Placeholder 13"/>
          <p:cNvPicPr>
            <a:picLocks noGrp="1" noChangeAspect="1"/>
          </p:cNvPicPr>
          <p:nvPr>
            <p:ph sz="half" idx="4294967295"/>
          </p:nvPr>
        </p:nvPicPr>
        <p:blipFill>
          <a:blip r:embed="rId4" cstate="print">
            <a:extLst>
              <a:ext uri="{28A0092B-C50C-407E-A947-70E740481C1C}">
                <a14:useLocalDpi xmlns:a14="http://schemas.microsoft.com/office/drawing/2010/main" val="0"/>
              </a:ext>
            </a:extLst>
          </a:blip>
          <a:stretch>
            <a:fillRect/>
          </a:stretch>
        </p:blipFill>
        <p:spPr>
          <a:xfrm>
            <a:off x="3248737" y="1912883"/>
            <a:ext cx="2817323" cy="3755300"/>
          </a:xfrm>
          <a:prstGeom prst="rect">
            <a:avLst/>
          </a:prstGeom>
        </p:spPr>
      </p:pic>
    </p:spTree>
    <p:extLst>
      <p:ext uri="{BB962C8B-B14F-4D97-AF65-F5344CB8AC3E}">
        <p14:creationId xmlns:p14="http://schemas.microsoft.com/office/powerpoint/2010/main" val="380976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VISMO Prototype</a:t>
            </a:r>
            <a:endParaRPr lang="en-US" dirty="0"/>
          </a:p>
        </p:txBody>
      </p:sp>
      <p:sp>
        <p:nvSpPr>
          <p:cNvPr id="4" name="Content Placeholder 3"/>
          <p:cNvSpPr>
            <a:spLocks noGrp="1"/>
          </p:cNvSpPr>
          <p:nvPr>
            <p:ph idx="12"/>
          </p:nvPr>
        </p:nvSpPr>
        <p:spPr/>
        <p:txBody>
          <a:bodyPr/>
          <a:lstStyle/>
          <a:p>
            <a:pPr marL="0" indent="0">
              <a:buNone/>
            </a:pPr>
            <a:r>
              <a:rPr lang="en-US" dirty="0" smtClean="0"/>
              <a:t>26. </a:t>
            </a:r>
            <a:r>
              <a:rPr lang="en-US" dirty="0"/>
              <a:t>July </a:t>
            </a:r>
            <a:r>
              <a:rPr lang="en-US" dirty="0" smtClean="0"/>
              <a:t>2013:</a:t>
            </a:r>
          </a:p>
          <a:p>
            <a:pPr marL="0" indent="0">
              <a:buNone/>
            </a:pPr>
            <a:endParaRPr lang="en-US" dirty="0" smtClean="0"/>
          </a:p>
          <a:p>
            <a:pPr lvl="1"/>
            <a:r>
              <a:rPr lang="en-US" dirty="0" smtClean="0"/>
              <a:t>Water inside the prototype and also between case walls and upper spherical glass cover. </a:t>
            </a:r>
          </a:p>
          <a:p>
            <a:pPr lvl="1"/>
            <a:r>
              <a:rPr lang="en-US" dirty="0" smtClean="0"/>
              <a:t>Condensation </a:t>
            </a:r>
            <a:r>
              <a:rPr lang="en-US" dirty="0"/>
              <a:t>droplets were detected on images after heavy rain.</a:t>
            </a:r>
          </a:p>
          <a:p>
            <a:endParaRPr lang="en-US" dirty="0"/>
          </a:p>
        </p:txBody>
      </p:sp>
      <p:sp>
        <p:nvSpPr>
          <p:cNvPr id="5" name="Text Placeholder 4"/>
          <p:cNvSpPr>
            <a:spLocks noGrp="1"/>
          </p:cNvSpPr>
          <p:nvPr>
            <p:ph type="body" sz="quarter" idx="13"/>
          </p:nvPr>
        </p:nvSpPr>
        <p:spPr/>
        <p:txBody>
          <a:bodyPr/>
          <a:lstStyle/>
          <a:p>
            <a:r>
              <a:rPr lang="en-US" dirty="0" smtClean="0"/>
              <a:t>Issue 2 – Water leakage inside camera case</a:t>
            </a:r>
            <a:endParaRPr lang="en-US" dirty="0"/>
          </a:p>
        </p:txBody>
      </p:sp>
      <p:pic>
        <p:nvPicPr>
          <p:cNvPr id="22531" name="Picture 3" descr="I:\110_Project\AGI\C1-164-12_01 Contr and Design of Conc Solar Power Pl\9_Recorded_Images\2013\07\29\2013_07_29_18_37_32_787.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435" y="1540604"/>
            <a:ext cx="4068000" cy="40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899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VISMO Prototype</a:t>
            </a:r>
            <a:endParaRPr lang="en-US" dirty="0"/>
          </a:p>
        </p:txBody>
      </p:sp>
      <p:sp>
        <p:nvSpPr>
          <p:cNvPr id="4" name="Content Placeholder 3"/>
          <p:cNvSpPr>
            <a:spLocks noGrp="1"/>
          </p:cNvSpPr>
          <p:nvPr>
            <p:ph idx="12"/>
          </p:nvPr>
        </p:nvSpPr>
        <p:spPr/>
        <p:txBody>
          <a:bodyPr/>
          <a:lstStyle/>
          <a:p>
            <a:pPr marL="0" indent="0">
              <a:buNone/>
            </a:pPr>
            <a:r>
              <a:rPr lang="en-US" dirty="0"/>
              <a:t>31. July 2013</a:t>
            </a:r>
            <a:r>
              <a:rPr lang="en-US" dirty="0" smtClean="0"/>
              <a:t>:</a:t>
            </a:r>
          </a:p>
          <a:p>
            <a:pPr marL="0" indent="0">
              <a:buNone/>
            </a:pPr>
            <a:endParaRPr lang="en-US" dirty="0"/>
          </a:p>
          <a:p>
            <a:pPr lvl="1"/>
            <a:r>
              <a:rPr lang="en-US" dirty="0"/>
              <a:t>The water was removed and the prototype was dried. </a:t>
            </a:r>
            <a:endParaRPr lang="en-US" dirty="0" smtClean="0"/>
          </a:p>
          <a:p>
            <a:pPr lvl="1"/>
            <a:r>
              <a:rPr lang="en-US" dirty="0" smtClean="0"/>
              <a:t>Hypothesis was that cooling water from pump was leaking. However,  </a:t>
            </a:r>
            <a:r>
              <a:rPr lang="en-US" dirty="0"/>
              <a:t>cooling pump water level seemed </a:t>
            </a:r>
            <a:r>
              <a:rPr lang="en-US" dirty="0" smtClean="0"/>
              <a:t>ok, indicating leakage was only due to bad weather.</a:t>
            </a:r>
            <a:endParaRPr lang="en-US" dirty="0"/>
          </a:p>
        </p:txBody>
      </p:sp>
      <p:sp>
        <p:nvSpPr>
          <p:cNvPr id="5" name="Text Placeholder 4"/>
          <p:cNvSpPr>
            <a:spLocks noGrp="1"/>
          </p:cNvSpPr>
          <p:nvPr>
            <p:ph type="body" sz="quarter" idx="13"/>
          </p:nvPr>
        </p:nvSpPr>
        <p:spPr/>
        <p:txBody>
          <a:bodyPr/>
          <a:lstStyle/>
          <a:p>
            <a:r>
              <a:rPr lang="en-US" dirty="0" smtClean="0"/>
              <a:t>Issue 2 – Water leakage inside camera case</a:t>
            </a:r>
            <a:endParaRPr lang="en-US" dirty="0"/>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184" y="1563624"/>
            <a:ext cx="4104000" cy="41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55151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VISMO Prototype</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Content Placeholder 3"/>
          <p:cNvSpPr>
            <a:spLocks noGrp="1"/>
          </p:cNvSpPr>
          <p:nvPr>
            <p:ph idx="12"/>
          </p:nvPr>
        </p:nvSpPr>
        <p:spPr/>
        <p:txBody>
          <a:bodyPr/>
          <a:lstStyle/>
          <a:p>
            <a:pPr marL="0" indent="0">
              <a:buNone/>
            </a:pPr>
            <a:r>
              <a:rPr lang="en-US" dirty="0"/>
              <a:t>13. August </a:t>
            </a:r>
            <a:r>
              <a:rPr lang="en-US" dirty="0" smtClean="0"/>
              <a:t>2013:</a:t>
            </a:r>
          </a:p>
          <a:p>
            <a:pPr marL="0" indent="0">
              <a:buNone/>
            </a:pPr>
            <a:endParaRPr lang="en-US" dirty="0"/>
          </a:p>
          <a:p>
            <a:pPr lvl="1"/>
            <a:r>
              <a:rPr lang="en-US" dirty="0"/>
              <a:t>The  water was again removed from the space between the case walls and the upper spherical glass </a:t>
            </a:r>
            <a:r>
              <a:rPr lang="en-US" dirty="0" smtClean="0"/>
              <a:t>cover.</a:t>
            </a:r>
          </a:p>
          <a:p>
            <a:pPr lvl="1"/>
            <a:r>
              <a:rPr lang="en-US" dirty="0" smtClean="0"/>
              <a:t>Cover was </a:t>
            </a:r>
            <a:r>
              <a:rPr lang="en-US" dirty="0"/>
              <a:t>taped to the base body of the </a:t>
            </a:r>
            <a:r>
              <a:rPr lang="en-US" dirty="0" smtClean="0"/>
              <a:t>case to make the contact Waterproof</a:t>
            </a:r>
            <a:r>
              <a:rPr lang="en-US" dirty="0"/>
              <a:t>. </a:t>
            </a:r>
            <a:endParaRPr lang="en-US" dirty="0" smtClean="0"/>
          </a:p>
          <a:p>
            <a:pPr lvl="1"/>
            <a:r>
              <a:rPr lang="en-US" dirty="0" smtClean="0"/>
              <a:t>The </a:t>
            </a:r>
            <a:r>
              <a:rPr lang="en-US" dirty="0"/>
              <a:t>cooling pump water level seemed </a:t>
            </a:r>
            <a:r>
              <a:rPr lang="en-US" dirty="0" smtClean="0"/>
              <a:t>ok</a:t>
            </a:r>
            <a:r>
              <a:rPr lang="en-US" dirty="0"/>
              <a:t>.</a:t>
            </a:r>
          </a:p>
          <a:p>
            <a:endParaRPr lang="en-US" dirty="0"/>
          </a:p>
        </p:txBody>
      </p:sp>
      <p:sp>
        <p:nvSpPr>
          <p:cNvPr id="5" name="Text Placeholder 4"/>
          <p:cNvSpPr>
            <a:spLocks noGrp="1"/>
          </p:cNvSpPr>
          <p:nvPr>
            <p:ph type="body" sz="quarter" idx="13"/>
          </p:nvPr>
        </p:nvSpPr>
        <p:spPr/>
        <p:txBody>
          <a:bodyPr/>
          <a:lstStyle/>
          <a:p>
            <a:endParaRPr lang="en-US"/>
          </a:p>
        </p:txBody>
      </p:sp>
      <p:pic>
        <p:nvPicPr>
          <p:cNvPr id="6" name="Picture 2" descr="I:\110_Project\AGI\C1-164-12_01 Contr and Design of Conc Solar Power Pl\9_Recorded_Images\2013\08\04\2013_08_04_12_30_36_77.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140" y="1576553"/>
            <a:ext cx="4094904" cy="4094904"/>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I:\110_Project\AGI\C1-164-12_01 Contr and Design of Conc Solar Power Pl\4_Progress Control\pictures\Prototype\29.08.2013\20130829_13292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8623" y="4909930"/>
            <a:ext cx="1031038" cy="183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0608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VISMO Prototype</a:t>
            </a:r>
            <a:endParaRPr lang="en-US" dirty="0"/>
          </a:p>
        </p:txBody>
      </p:sp>
      <p:sp>
        <p:nvSpPr>
          <p:cNvPr id="4" name="Content Placeholder 3"/>
          <p:cNvSpPr>
            <a:spLocks noGrp="1"/>
          </p:cNvSpPr>
          <p:nvPr>
            <p:ph idx="12"/>
          </p:nvPr>
        </p:nvSpPr>
        <p:spPr/>
        <p:txBody>
          <a:bodyPr/>
          <a:lstStyle/>
          <a:p>
            <a:pPr marL="0" indent="0">
              <a:buNone/>
            </a:pPr>
            <a:r>
              <a:rPr lang="en-US" dirty="0" smtClean="0"/>
              <a:t>16</a:t>
            </a:r>
            <a:r>
              <a:rPr lang="en-US" dirty="0"/>
              <a:t>. August </a:t>
            </a:r>
            <a:r>
              <a:rPr lang="en-US" dirty="0" smtClean="0"/>
              <a:t>2013</a:t>
            </a:r>
          </a:p>
          <a:p>
            <a:pPr marL="0" indent="0">
              <a:buNone/>
            </a:pPr>
            <a:endParaRPr lang="en-US" dirty="0"/>
          </a:p>
          <a:p>
            <a:pPr lvl="1"/>
            <a:r>
              <a:rPr lang="en-US" dirty="0"/>
              <a:t>Problem seems to be solved. No condensation droplets are visible on the images</a:t>
            </a:r>
            <a:r>
              <a:rPr lang="en-US" dirty="0" smtClean="0"/>
              <a:t>.</a:t>
            </a:r>
          </a:p>
          <a:p>
            <a:pPr lvl="1"/>
            <a:r>
              <a:rPr lang="en-US" dirty="0" smtClean="0"/>
              <a:t>Currently monitoring images.</a:t>
            </a:r>
          </a:p>
        </p:txBody>
      </p:sp>
      <p:sp>
        <p:nvSpPr>
          <p:cNvPr id="5" name="Text Placeholder 4"/>
          <p:cNvSpPr>
            <a:spLocks noGrp="1"/>
          </p:cNvSpPr>
          <p:nvPr>
            <p:ph type="body" sz="quarter" idx="13"/>
          </p:nvPr>
        </p:nvSpPr>
        <p:spPr/>
        <p:txBody>
          <a:bodyPr/>
          <a:lstStyle/>
          <a:p>
            <a:endParaRPr lang="en-US"/>
          </a:p>
        </p:txBody>
      </p:sp>
      <p:pic>
        <p:nvPicPr>
          <p:cNvPr id="24578" name="Picture 2" descr="I:\110_Project\AGI\C1-164-12_01 Contr and Design of Conc Solar Power Pl\9_Recorded_Images\2013\08\17\2013_08_17_16_13_12_597.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115" y="1611086"/>
            <a:ext cx="4150028" cy="4150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6336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4" descr="http://www.cogentdatahub.com/Images/120604_ABB-Colombia-Story_2.png"/>
          <p:cNvPicPr>
            <a:picLocks noChangeAspect="1" noChangeArrowheads="1"/>
          </p:cNvPicPr>
          <p:nvPr/>
        </p:nvPicPr>
        <p:blipFill rotWithShape="1">
          <a:blip r:embed="rId3">
            <a:extLst>
              <a:ext uri="{28A0092B-C50C-407E-A947-70E740481C1C}">
                <a14:useLocalDpi xmlns:a14="http://schemas.microsoft.com/office/drawing/2010/main" val="0"/>
              </a:ext>
            </a:extLst>
          </a:blip>
          <a:srcRect l="82936"/>
          <a:stretch/>
        </p:blipFill>
        <p:spPr bwMode="auto">
          <a:xfrm>
            <a:off x="1651450" y="3081262"/>
            <a:ext cx="682486" cy="12353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VISMO Prototype</a:t>
            </a:r>
            <a:endParaRPr lang="en-US" dirty="0"/>
          </a:p>
        </p:txBody>
      </p:sp>
      <p:sp>
        <p:nvSpPr>
          <p:cNvPr id="3" name="Content Placeholder 2"/>
          <p:cNvSpPr>
            <a:spLocks noGrp="1"/>
          </p:cNvSpPr>
          <p:nvPr>
            <p:ph idx="1"/>
          </p:nvPr>
        </p:nvSpPr>
        <p:spPr>
          <a:xfrm>
            <a:off x="215900" y="1592263"/>
            <a:ext cx="4284663" cy="348680"/>
          </a:xfrm>
        </p:spPr>
        <p:txBody>
          <a:bodyPr/>
          <a:lstStyle/>
          <a:p>
            <a:pPr marL="0" indent="0" algn="ctr">
              <a:buNone/>
            </a:pPr>
            <a:r>
              <a:rPr lang="en-US" dirty="0" smtClean="0"/>
              <a:t>Direct (Local) Connection	</a:t>
            </a:r>
            <a:endParaRPr lang="en-US" dirty="0"/>
          </a:p>
        </p:txBody>
      </p:sp>
      <p:sp>
        <p:nvSpPr>
          <p:cNvPr id="4" name="Content Placeholder 3"/>
          <p:cNvSpPr>
            <a:spLocks noGrp="1"/>
          </p:cNvSpPr>
          <p:nvPr>
            <p:ph idx="12"/>
          </p:nvPr>
        </p:nvSpPr>
        <p:spPr>
          <a:xfrm>
            <a:off x="4643439" y="1592263"/>
            <a:ext cx="4284662" cy="495329"/>
          </a:xfrm>
        </p:spPr>
        <p:txBody>
          <a:bodyPr/>
          <a:lstStyle/>
          <a:p>
            <a:pPr marL="0" indent="0" algn="ctr">
              <a:buNone/>
            </a:pPr>
            <a:r>
              <a:rPr lang="en-US" dirty="0" smtClean="0"/>
              <a:t>Network (Remote) Connection</a:t>
            </a:r>
            <a:endParaRPr lang="en-US" dirty="0"/>
          </a:p>
        </p:txBody>
      </p:sp>
      <p:sp>
        <p:nvSpPr>
          <p:cNvPr id="5" name="Text Placeholder 4"/>
          <p:cNvSpPr>
            <a:spLocks noGrp="1"/>
          </p:cNvSpPr>
          <p:nvPr>
            <p:ph type="body" sz="quarter" idx="13"/>
          </p:nvPr>
        </p:nvSpPr>
        <p:spPr/>
        <p:txBody>
          <a:bodyPr/>
          <a:lstStyle/>
          <a:p>
            <a:r>
              <a:rPr lang="en-US" dirty="0" smtClean="0"/>
              <a:t>Network Configuration Issue</a:t>
            </a:r>
            <a:endParaRPr lang="en-US" dirty="0"/>
          </a:p>
        </p:txBody>
      </p:sp>
      <p:pic>
        <p:nvPicPr>
          <p:cNvPr id="6" name="Picture 4" descr="http://www.cogentdatahub.com/Images/120604_ABB-Colombia-Story_2.png"/>
          <p:cNvPicPr>
            <a:picLocks noChangeAspect="1" noChangeArrowheads="1"/>
          </p:cNvPicPr>
          <p:nvPr/>
        </p:nvPicPr>
        <p:blipFill rotWithShape="1">
          <a:blip r:embed="rId3">
            <a:extLst>
              <a:ext uri="{28A0092B-C50C-407E-A947-70E740481C1C}">
                <a14:useLocalDpi xmlns:a14="http://schemas.microsoft.com/office/drawing/2010/main" val="0"/>
              </a:ext>
            </a:extLst>
          </a:blip>
          <a:srcRect l="82936"/>
          <a:stretch/>
        </p:blipFill>
        <p:spPr bwMode="auto">
          <a:xfrm>
            <a:off x="4816612" y="4269010"/>
            <a:ext cx="682486" cy="1235388"/>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rot="16200000">
            <a:off x="2831523" y="2379255"/>
            <a:ext cx="360000" cy="115066"/>
          </a:xfrm>
          <a:prstGeom prst="rightArrow">
            <a:avLst/>
          </a:prstGeom>
          <a:ln/>
        </p:spPr>
        <p:style>
          <a:lnRef idx="1">
            <a:schemeClr val="dk1"/>
          </a:lnRef>
          <a:fillRef idx="3">
            <a:schemeClr val="dk1"/>
          </a:fillRef>
          <a:effectRef idx="2">
            <a:schemeClr val="dk1"/>
          </a:effectRef>
          <a:fontRef idx="minor">
            <a:schemeClr val="lt1"/>
          </a:fontRef>
        </p:style>
        <p:txBody>
          <a:bodyPr rtlCol="0" anchor="ctr"/>
          <a:lstStyle/>
          <a:p>
            <a:pPr indent="180975" algn="ctr" fontAlgn="auto">
              <a:spcBef>
                <a:spcPts val="0"/>
              </a:spcBef>
              <a:spcAft>
                <a:spcPts val="0"/>
              </a:spcAft>
              <a:buClr>
                <a:srgbClr val="005ADE"/>
              </a:buClr>
              <a:buSzTx/>
            </a:pPr>
            <a:endParaRPr lang="en-US" dirty="0" smtClean="0">
              <a:solidFill>
                <a:srgbClr val="000000"/>
              </a:solidFill>
            </a:endParaRPr>
          </a:p>
        </p:txBody>
      </p:sp>
      <p:sp>
        <p:nvSpPr>
          <p:cNvPr id="13" name="TextBox 12"/>
          <p:cNvSpPr txBox="1"/>
          <p:nvPr/>
        </p:nvSpPr>
        <p:spPr>
          <a:xfrm>
            <a:off x="7625780" y="5320058"/>
            <a:ext cx="516488" cy="215444"/>
          </a:xfrm>
          <a:prstGeom prst="rect">
            <a:avLst/>
          </a:prstGeom>
          <a:noFill/>
        </p:spPr>
        <p:txBody>
          <a:bodyPr wrap="none" rtlCol="0">
            <a:spAutoFit/>
          </a:bodyPr>
          <a:lstStyle/>
          <a:p>
            <a:pPr>
              <a:buClr>
                <a:schemeClr val="tx2"/>
              </a:buClr>
              <a:buNone/>
            </a:pPr>
            <a:r>
              <a:rPr lang="en-US" sz="800" b="1" dirty="0" smtClean="0"/>
              <a:t>VISMO</a:t>
            </a:r>
          </a:p>
        </p:txBody>
      </p:sp>
      <p:pic>
        <p:nvPicPr>
          <p:cNvPr id="19460" name="Picture 4" descr="http://img43.imageshack.us/img43/8697/ubuntuidea.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9478" r="56614" b="47875"/>
          <a:stretch/>
        </p:blipFill>
        <p:spPr bwMode="auto">
          <a:xfrm>
            <a:off x="4917063" y="2741293"/>
            <a:ext cx="1055478" cy="64523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img43.imageshack.us/img43/8697/ubuntuidea.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9478" r="56614" b="47875"/>
          <a:stretch/>
        </p:blipFill>
        <p:spPr bwMode="auto">
          <a:xfrm>
            <a:off x="6159266" y="2749262"/>
            <a:ext cx="1055478" cy="64523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img43.imageshack.us/img43/8697/ubuntuidea.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9478" r="56614" b="47875"/>
          <a:stretch/>
        </p:blipFill>
        <p:spPr bwMode="auto">
          <a:xfrm>
            <a:off x="7565373" y="2741293"/>
            <a:ext cx="1055478" cy="645234"/>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bwMode="auto">
          <a:xfrm>
            <a:off x="5444802" y="3831095"/>
            <a:ext cx="3060000" cy="0"/>
          </a:xfrm>
          <a:prstGeom prst="line">
            <a:avLst/>
          </a:prstGeom>
          <a:ln w="63500">
            <a:headEnd type="none" w="med" len="med"/>
            <a:tailEnd type="none" w="med" len="med"/>
          </a:ln>
          <a:scene3d>
            <a:camera prst="orthographicFront"/>
            <a:lightRig rig="threePt" dir="t"/>
          </a:scene3d>
          <a:sp3d prstMaterial="dkEdge">
            <a:bevelT w="165100" prst="coolSlant"/>
          </a:sp3d>
          <a:extLst/>
        </p:spPr>
        <p:style>
          <a:lnRef idx="3">
            <a:schemeClr val="dk1"/>
          </a:lnRef>
          <a:fillRef idx="0">
            <a:schemeClr val="dk1"/>
          </a:fillRef>
          <a:effectRef idx="2">
            <a:schemeClr val="dk1"/>
          </a:effectRef>
          <a:fontRef idx="minor">
            <a:schemeClr val="tx1"/>
          </a:fontRef>
        </p:style>
      </p:cxnSp>
      <p:cxnSp>
        <p:nvCxnSpPr>
          <p:cNvPr id="23" name="Straight Connector 22"/>
          <p:cNvCxnSpPr/>
          <p:nvPr/>
        </p:nvCxnSpPr>
        <p:spPr bwMode="auto">
          <a:xfrm>
            <a:off x="5607174" y="3375485"/>
            <a:ext cx="0" cy="378384"/>
          </a:xfrm>
          <a:prstGeom prst="line">
            <a:avLst/>
          </a:prstGeom>
          <a:ln>
            <a:prstDash val="dash"/>
            <a:headEnd type="none" w="med" len="med"/>
            <a:tailEnd type="none" w="med" len="med"/>
          </a:ln>
          <a:extLst/>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bwMode="auto">
          <a:xfrm>
            <a:off x="6814872" y="3375485"/>
            <a:ext cx="0" cy="378384"/>
          </a:xfrm>
          <a:prstGeom prst="line">
            <a:avLst/>
          </a:prstGeom>
          <a:ln>
            <a:prstDash val="dash"/>
            <a:headEnd type="none" w="med" len="med"/>
            <a:tailEnd type="none" w="med" len="med"/>
          </a:ln>
          <a:extLst/>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bwMode="auto">
          <a:xfrm>
            <a:off x="8093112" y="3366427"/>
            <a:ext cx="0" cy="378384"/>
          </a:xfrm>
          <a:prstGeom prst="line">
            <a:avLst/>
          </a:prstGeom>
          <a:ln>
            <a:prstDash val="dash"/>
            <a:headEnd type="none" w="med" len="med"/>
            <a:tailEnd type="none" w="med" len="med"/>
          </a:ln>
          <a:extLst/>
        </p:spPr>
        <p:style>
          <a:lnRef idx="3">
            <a:schemeClr val="dk1"/>
          </a:lnRef>
          <a:fillRef idx="0">
            <a:schemeClr val="dk1"/>
          </a:fillRef>
          <a:effectRef idx="2">
            <a:schemeClr val="dk1"/>
          </a:effectRef>
          <a:fontRef idx="minor">
            <a:schemeClr val="tx1"/>
          </a:fontRef>
        </p:style>
      </p:cxnSp>
      <p:grpSp>
        <p:nvGrpSpPr>
          <p:cNvPr id="22" name="Group 21"/>
          <p:cNvGrpSpPr/>
          <p:nvPr/>
        </p:nvGrpSpPr>
        <p:grpSpPr>
          <a:xfrm>
            <a:off x="5499098" y="4350190"/>
            <a:ext cx="1313255" cy="1204585"/>
            <a:chOff x="195267" y="4943059"/>
            <a:chExt cx="1612245" cy="1168787"/>
          </a:xfrm>
        </p:grpSpPr>
        <p:sp>
          <p:nvSpPr>
            <p:cNvPr id="27" name="TextBox 26"/>
            <p:cNvSpPr txBox="1"/>
            <p:nvPr/>
          </p:nvSpPr>
          <p:spPr>
            <a:xfrm>
              <a:off x="195267" y="4943059"/>
              <a:ext cx="1612245" cy="1168787"/>
            </a:xfrm>
            <a:prstGeom prst="roundRect">
              <a:avLst>
                <a:gd name="adj" fmla="val 7725"/>
              </a:avLst>
            </a:prstGeom>
            <a:ln/>
          </p:spPr>
          <p:style>
            <a:lnRef idx="0">
              <a:schemeClr val="accent1"/>
            </a:lnRef>
            <a:fillRef idx="3">
              <a:schemeClr val="accent1"/>
            </a:fillRef>
            <a:effectRef idx="3">
              <a:schemeClr val="accent1"/>
            </a:effectRef>
            <a:fontRef idx="minor">
              <a:schemeClr val="lt1"/>
            </a:fontRef>
          </p:style>
          <p:txBody>
            <a:bodyPr wrap="square" rtlCol="0">
              <a:noAutofit/>
            </a:bodyPr>
            <a:lstStyle/>
            <a:p>
              <a:pPr algn="ctr" fontAlgn="auto">
                <a:spcBef>
                  <a:spcPts val="0"/>
                </a:spcBef>
                <a:spcAft>
                  <a:spcPts val="0"/>
                </a:spcAft>
                <a:buClr>
                  <a:srgbClr val="002897"/>
                </a:buClr>
                <a:buSzTx/>
                <a:buFontTx/>
                <a:buNone/>
              </a:pPr>
              <a:r>
                <a:rPr lang="en-US" sz="700" b="1" dirty="0" smtClean="0">
                  <a:solidFill>
                    <a:srgbClr val="FFFFFF"/>
                  </a:solidFill>
                </a:rPr>
                <a:t>Cloud Motion Estimation &amp; Irradiance Forecasting</a:t>
              </a:r>
            </a:p>
          </p:txBody>
        </p:sp>
        <p:pic>
          <p:nvPicPr>
            <p:cNvPr id="28" name="Picture 2" descr="http://t2.gstatic.com/images?q=tbn:ANd9GcSRcJmy3OpiisnVCR6PQSui0hGm_VYRSrfXy_pvVsz_usxmGN_z"/>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628" y="5302717"/>
              <a:ext cx="1355572" cy="760249"/>
            </a:xfrm>
            <a:prstGeom prst="roundRect">
              <a:avLst>
                <a:gd name="adj" fmla="val 8594"/>
              </a:avLst>
            </a:prstGeom>
            <a:solidFill>
              <a:srgbClr val="FFFFFF">
                <a:shade val="85000"/>
              </a:srgbClr>
            </a:solidFill>
            <a:ln>
              <a:noFill/>
            </a:ln>
            <a:effectLst/>
            <a:extLst/>
          </p:spPr>
        </p:pic>
      </p:grpSp>
      <p:sp>
        <p:nvSpPr>
          <p:cNvPr id="24" name="TextBox 23"/>
          <p:cNvSpPr txBox="1"/>
          <p:nvPr/>
        </p:nvSpPr>
        <p:spPr>
          <a:xfrm>
            <a:off x="7262535" y="3519076"/>
            <a:ext cx="460382" cy="261610"/>
          </a:xfrm>
          <a:prstGeom prst="rect">
            <a:avLst/>
          </a:prstGeom>
          <a:noFill/>
        </p:spPr>
        <p:txBody>
          <a:bodyPr wrap="none" rtlCol="0">
            <a:spAutoFit/>
          </a:bodyPr>
          <a:lstStyle/>
          <a:p>
            <a:pPr>
              <a:buNone/>
            </a:pPr>
            <a:r>
              <a:rPr lang="en-US" sz="1100" dirty="0" smtClean="0"/>
              <a:t>LAN</a:t>
            </a:r>
            <a:endParaRPr lang="en-US" sz="1100" dirty="0"/>
          </a:p>
        </p:txBody>
      </p:sp>
      <p:cxnSp>
        <p:nvCxnSpPr>
          <p:cNvPr id="33" name="Straight Connector 32"/>
          <p:cNvCxnSpPr/>
          <p:nvPr/>
        </p:nvCxnSpPr>
        <p:spPr bwMode="auto">
          <a:xfrm>
            <a:off x="6103972" y="3909309"/>
            <a:ext cx="0" cy="378384"/>
          </a:xfrm>
          <a:prstGeom prst="line">
            <a:avLst/>
          </a:prstGeom>
          <a:ln>
            <a:prstDash val="dash"/>
            <a:headEnd type="none" w="med" len="med"/>
            <a:tailEnd type="triangle" w="med" len="med"/>
          </a:ln>
          <a:extLst/>
        </p:spPr>
        <p:style>
          <a:lnRef idx="3">
            <a:schemeClr val="dk1"/>
          </a:lnRef>
          <a:fillRef idx="0">
            <a:schemeClr val="dk1"/>
          </a:fillRef>
          <a:effectRef idx="2">
            <a:schemeClr val="dk1"/>
          </a:effectRef>
          <a:fontRef idx="minor">
            <a:schemeClr val="tx1"/>
          </a:fontRef>
        </p:style>
      </p:cxnSp>
      <p:grpSp>
        <p:nvGrpSpPr>
          <p:cNvPr id="30" name="Group 29"/>
          <p:cNvGrpSpPr/>
          <p:nvPr/>
        </p:nvGrpSpPr>
        <p:grpSpPr>
          <a:xfrm>
            <a:off x="7731260" y="4470530"/>
            <a:ext cx="403313" cy="663417"/>
            <a:chOff x="7825236" y="5169231"/>
            <a:chExt cx="569450" cy="869341"/>
          </a:xfrm>
        </p:grpSpPr>
        <p:pic>
          <p:nvPicPr>
            <p:cNvPr id="3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6907828">
              <a:off x="7825236" y="5469122"/>
              <a:ext cx="569450" cy="56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76917" y="5169231"/>
              <a:ext cx="432390" cy="411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1" name="Straight Connector 40"/>
          <p:cNvCxnSpPr/>
          <p:nvPr/>
        </p:nvCxnSpPr>
        <p:spPr bwMode="auto">
          <a:xfrm>
            <a:off x="7898917" y="3890036"/>
            <a:ext cx="0" cy="378384"/>
          </a:xfrm>
          <a:prstGeom prst="line">
            <a:avLst/>
          </a:prstGeom>
          <a:ln>
            <a:prstDash val="dash"/>
            <a:headEnd type="none" w="med" len="med"/>
            <a:tailEnd type="none" w="med" len="med"/>
          </a:ln>
          <a:extLst/>
        </p:spPr>
        <p:style>
          <a:lnRef idx="3">
            <a:schemeClr val="dk1"/>
          </a:lnRef>
          <a:fillRef idx="0">
            <a:schemeClr val="dk1"/>
          </a:fillRef>
          <a:effectRef idx="2">
            <a:schemeClr val="dk1"/>
          </a:effectRef>
          <a:fontRef idx="minor">
            <a:schemeClr val="tx1"/>
          </a:fontRef>
        </p:style>
      </p:cxnSp>
      <p:grpSp>
        <p:nvGrpSpPr>
          <p:cNvPr id="32" name="Group 31"/>
          <p:cNvGrpSpPr/>
          <p:nvPr/>
        </p:nvGrpSpPr>
        <p:grpSpPr>
          <a:xfrm>
            <a:off x="924899" y="2615672"/>
            <a:ext cx="422083" cy="682281"/>
            <a:chOff x="785615" y="3469472"/>
            <a:chExt cx="569450" cy="869341"/>
          </a:xfrm>
        </p:grpSpPr>
        <p:pic>
          <p:nvPicPr>
            <p:cNvPr id="42"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6907828">
              <a:off x="785615" y="3769363"/>
              <a:ext cx="569450" cy="56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7296" y="3469472"/>
              <a:ext cx="432390" cy="411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5" name="Straight Connector 44"/>
          <p:cNvCxnSpPr/>
          <p:nvPr/>
        </p:nvCxnSpPr>
        <p:spPr bwMode="auto">
          <a:xfrm>
            <a:off x="6267869" y="3909309"/>
            <a:ext cx="0" cy="378384"/>
          </a:xfrm>
          <a:prstGeom prst="line">
            <a:avLst/>
          </a:prstGeom>
          <a:ln>
            <a:prstDash val="dash"/>
            <a:headEnd type="triangle" w="med" len="med"/>
            <a:tailEnd type="none" w="med" len="med"/>
          </a:ln>
          <a:extLst/>
        </p:spPr>
        <p:style>
          <a:lnRef idx="3">
            <a:schemeClr val="dk1"/>
          </a:lnRef>
          <a:fillRef idx="0">
            <a:schemeClr val="dk1"/>
          </a:fillRef>
          <a:effectRef idx="2">
            <a:schemeClr val="dk1"/>
          </a:effectRef>
          <a:fontRef idx="minor">
            <a:schemeClr val="tx1"/>
          </a:fontRef>
        </p:style>
      </p:cxnSp>
      <p:sp>
        <p:nvSpPr>
          <p:cNvPr id="46" name="TextBox 45"/>
          <p:cNvSpPr txBox="1"/>
          <p:nvPr/>
        </p:nvSpPr>
        <p:spPr>
          <a:xfrm>
            <a:off x="3081146" y="2377832"/>
            <a:ext cx="614271" cy="215444"/>
          </a:xfrm>
          <a:prstGeom prst="rect">
            <a:avLst/>
          </a:prstGeom>
          <a:noFill/>
        </p:spPr>
        <p:txBody>
          <a:bodyPr wrap="none" rtlCol="0">
            <a:spAutoFit/>
          </a:bodyPr>
          <a:lstStyle/>
          <a:p>
            <a:pPr>
              <a:buClr>
                <a:schemeClr val="tx2"/>
              </a:buClr>
              <a:buNone/>
            </a:pPr>
            <a:r>
              <a:rPr lang="en-US" sz="800" b="1" dirty="0" smtClean="0"/>
              <a:t>Forecast</a:t>
            </a:r>
          </a:p>
        </p:txBody>
      </p:sp>
      <p:pic>
        <p:nvPicPr>
          <p:cNvPr id="19462" name="Picture 6" descr="http://www.comfortclick.com/mediawiki/images/6/6d/8.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75971"/>
          <a:stretch/>
        </p:blipFill>
        <p:spPr bwMode="auto">
          <a:xfrm>
            <a:off x="7081815" y="5504398"/>
            <a:ext cx="605753" cy="926585"/>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65208" y="3390530"/>
            <a:ext cx="516488" cy="215444"/>
          </a:xfrm>
          <a:prstGeom prst="rect">
            <a:avLst/>
          </a:prstGeom>
          <a:noFill/>
        </p:spPr>
        <p:txBody>
          <a:bodyPr wrap="none" rtlCol="0">
            <a:spAutoFit/>
          </a:bodyPr>
          <a:lstStyle/>
          <a:p>
            <a:pPr>
              <a:buClr>
                <a:schemeClr val="tx2"/>
              </a:buClr>
              <a:buNone/>
            </a:pPr>
            <a:r>
              <a:rPr lang="en-US" sz="800" b="1" dirty="0" smtClean="0"/>
              <a:t>VISMO</a:t>
            </a:r>
          </a:p>
        </p:txBody>
      </p:sp>
      <p:pic>
        <p:nvPicPr>
          <p:cNvPr id="51" name="Picture 6" descr="http://www.comfortclick.com/mediawiki/images/6/6d/8.PNG"/>
          <p:cNvPicPr>
            <a:picLocks noChangeAspect="1" noChangeArrowheads="1"/>
          </p:cNvPicPr>
          <p:nvPr/>
        </p:nvPicPr>
        <p:blipFill rotWithShape="1">
          <a:blip r:embed="rId11">
            <a:extLst>
              <a:ext uri="{28A0092B-C50C-407E-A947-70E740481C1C}">
                <a14:useLocalDpi xmlns:a14="http://schemas.microsoft.com/office/drawing/2010/main" val="0"/>
              </a:ext>
            </a:extLst>
          </a:blip>
          <a:srcRect r="75971"/>
          <a:stretch/>
        </p:blipFill>
        <p:spPr bwMode="auto">
          <a:xfrm>
            <a:off x="706596" y="4410752"/>
            <a:ext cx="944854" cy="144528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p:cNvSpPr/>
          <p:nvPr/>
        </p:nvSpPr>
        <p:spPr>
          <a:xfrm>
            <a:off x="451250" y="5862803"/>
            <a:ext cx="1664898" cy="438582"/>
          </a:xfrm>
          <a:prstGeom prst="rect">
            <a:avLst/>
          </a:prstGeom>
        </p:spPr>
        <p:txBody>
          <a:bodyPr wrap="none" anchor="ctr" anchorCtr="0">
            <a:noAutofit/>
          </a:bodyPr>
          <a:lstStyle/>
          <a:p>
            <a:pPr algn="ctr">
              <a:spcBef>
                <a:spcPts val="0"/>
              </a:spcBef>
              <a:buNone/>
            </a:pPr>
            <a:r>
              <a:rPr lang="en-US" sz="900" b="1" dirty="0"/>
              <a:t>KNX weather </a:t>
            </a:r>
            <a:r>
              <a:rPr lang="en-US" sz="900" b="1" dirty="0" smtClean="0"/>
              <a:t>station</a:t>
            </a:r>
          </a:p>
          <a:p>
            <a:pPr algn="ctr">
              <a:spcBef>
                <a:spcPts val="0"/>
              </a:spcBef>
              <a:buNone/>
            </a:pPr>
            <a:r>
              <a:rPr lang="en-US" sz="900" b="1" dirty="0" smtClean="0"/>
              <a:t> </a:t>
            </a:r>
            <a:r>
              <a:rPr lang="en-US" sz="900" b="1" dirty="0"/>
              <a:t>(WZ / S 1.1, WES / A 2.1)</a:t>
            </a:r>
          </a:p>
        </p:txBody>
      </p:sp>
      <p:pic>
        <p:nvPicPr>
          <p:cNvPr id="19464" name="Picture 8" descr="Networking Map"/>
          <p:cNvPicPr>
            <a:picLocks noChangeAspect="1" noChangeArrowheads="1"/>
          </p:cNvPicPr>
          <p:nvPr/>
        </p:nvPicPr>
        <p:blipFill rotWithShape="1">
          <a:blip r:embed="rId12">
            <a:extLst>
              <a:ext uri="{28A0092B-C50C-407E-A947-70E740481C1C}">
                <a14:useLocalDpi xmlns:a14="http://schemas.microsoft.com/office/drawing/2010/main" val="0"/>
              </a:ext>
            </a:extLst>
          </a:blip>
          <a:srcRect t="30130" r="74129" b="54585"/>
          <a:stretch/>
        </p:blipFill>
        <p:spPr bwMode="auto">
          <a:xfrm>
            <a:off x="2606161" y="4309954"/>
            <a:ext cx="759997" cy="635446"/>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p:cNvGrpSpPr/>
          <p:nvPr/>
        </p:nvGrpSpPr>
        <p:grpSpPr>
          <a:xfrm>
            <a:off x="2412428" y="2735829"/>
            <a:ext cx="1313255" cy="1204585"/>
            <a:chOff x="195267" y="4943059"/>
            <a:chExt cx="1612245" cy="1168787"/>
          </a:xfrm>
        </p:grpSpPr>
        <p:sp>
          <p:nvSpPr>
            <p:cNvPr id="55" name="TextBox 54"/>
            <p:cNvSpPr txBox="1"/>
            <p:nvPr/>
          </p:nvSpPr>
          <p:spPr>
            <a:xfrm>
              <a:off x="195267" y="4943059"/>
              <a:ext cx="1612245" cy="1168787"/>
            </a:xfrm>
            <a:prstGeom prst="roundRect">
              <a:avLst>
                <a:gd name="adj" fmla="val 7725"/>
              </a:avLst>
            </a:prstGeom>
            <a:ln/>
          </p:spPr>
          <p:style>
            <a:lnRef idx="0">
              <a:schemeClr val="accent1"/>
            </a:lnRef>
            <a:fillRef idx="3">
              <a:schemeClr val="accent1"/>
            </a:fillRef>
            <a:effectRef idx="3">
              <a:schemeClr val="accent1"/>
            </a:effectRef>
            <a:fontRef idx="minor">
              <a:schemeClr val="lt1"/>
            </a:fontRef>
          </p:style>
          <p:txBody>
            <a:bodyPr wrap="square" rtlCol="0">
              <a:noAutofit/>
            </a:bodyPr>
            <a:lstStyle/>
            <a:p>
              <a:pPr algn="ctr" fontAlgn="auto">
                <a:spcBef>
                  <a:spcPts val="0"/>
                </a:spcBef>
                <a:spcAft>
                  <a:spcPts val="0"/>
                </a:spcAft>
                <a:buClr>
                  <a:srgbClr val="002897"/>
                </a:buClr>
                <a:buSzTx/>
                <a:buFontTx/>
                <a:buNone/>
              </a:pPr>
              <a:r>
                <a:rPr lang="en-US" sz="700" b="1" dirty="0" smtClean="0">
                  <a:solidFill>
                    <a:srgbClr val="FFFFFF"/>
                  </a:solidFill>
                </a:rPr>
                <a:t>Cloud Motion Estimation &amp; Irradiance Forecasting</a:t>
              </a:r>
            </a:p>
          </p:txBody>
        </p:sp>
        <p:pic>
          <p:nvPicPr>
            <p:cNvPr id="56" name="Picture 2" descr="http://t2.gstatic.com/images?q=tbn:ANd9GcSRcJmy3OpiisnVCR6PQSui0hGm_VYRSrfXy_pvVsz_usxmGN_z"/>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628" y="5302717"/>
              <a:ext cx="1355572" cy="760249"/>
            </a:xfrm>
            <a:prstGeom prst="roundRect">
              <a:avLst>
                <a:gd name="adj" fmla="val 8594"/>
              </a:avLst>
            </a:prstGeom>
            <a:solidFill>
              <a:srgbClr val="FFFFFF">
                <a:shade val="85000"/>
              </a:srgbClr>
            </a:solidFill>
            <a:ln>
              <a:noFill/>
            </a:ln>
            <a:effectLst/>
            <a:extLst/>
          </p:spPr>
        </p:pic>
      </p:grpSp>
      <p:pic>
        <p:nvPicPr>
          <p:cNvPr id="57" name="Picture 8" descr="Networking Map"/>
          <p:cNvPicPr>
            <a:picLocks noChangeAspect="1" noChangeArrowheads="1"/>
          </p:cNvPicPr>
          <p:nvPr/>
        </p:nvPicPr>
        <p:blipFill rotWithShape="1">
          <a:blip r:embed="rId12">
            <a:extLst>
              <a:ext uri="{28A0092B-C50C-407E-A947-70E740481C1C}">
                <a14:useLocalDpi xmlns:a14="http://schemas.microsoft.com/office/drawing/2010/main" val="0"/>
              </a:ext>
            </a:extLst>
          </a:blip>
          <a:srcRect t="30130" r="74129" b="54585"/>
          <a:stretch/>
        </p:blipFill>
        <p:spPr bwMode="auto">
          <a:xfrm>
            <a:off x="5734166" y="5764371"/>
            <a:ext cx="759997" cy="635446"/>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Straight Connector 62"/>
          <p:cNvCxnSpPr/>
          <p:nvPr/>
        </p:nvCxnSpPr>
        <p:spPr bwMode="auto">
          <a:xfrm rot="5400000">
            <a:off x="1841892" y="2557453"/>
            <a:ext cx="0" cy="792000"/>
          </a:xfrm>
          <a:prstGeom prst="line">
            <a:avLst/>
          </a:prstGeom>
          <a:ln>
            <a:prstDash val="dash"/>
            <a:headEnd type="triangle" w="med" len="med"/>
            <a:tailEnd type="none" w="med" len="med"/>
          </a:ln>
          <a:extLst/>
        </p:spPr>
        <p:style>
          <a:lnRef idx="3">
            <a:schemeClr val="dk1"/>
          </a:lnRef>
          <a:fillRef idx="0">
            <a:schemeClr val="dk1"/>
          </a:fillRef>
          <a:effectRef idx="2">
            <a:schemeClr val="dk1"/>
          </a:effectRef>
          <a:fontRef idx="minor">
            <a:schemeClr val="tx1"/>
          </a:fontRef>
        </p:style>
      </p:cxnSp>
      <p:sp>
        <p:nvSpPr>
          <p:cNvPr id="64" name="Rectangle 63"/>
          <p:cNvSpPr/>
          <p:nvPr/>
        </p:nvSpPr>
        <p:spPr>
          <a:xfrm>
            <a:off x="6577370" y="6399817"/>
            <a:ext cx="1664898" cy="438582"/>
          </a:xfrm>
          <a:prstGeom prst="rect">
            <a:avLst/>
          </a:prstGeom>
        </p:spPr>
        <p:txBody>
          <a:bodyPr wrap="none" anchor="ctr" anchorCtr="0">
            <a:noAutofit/>
          </a:bodyPr>
          <a:lstStyle/>
          <a:p>
            <a:pPr algn="ctr">
              <a:spcBef>
                <a:spcPts val="0"/>
              </a:spcBef>
              <a:buNone/>
            </a:pPr>
            <a:r>
              <a:rPr lang="en-US" sz="900" b="1" dirty="0"/>
              <a:t>KNX weather </a:t>
            </a:r>
            <a:r>
              <a:rPr lang="en-US" sz="900" b="1" dirty="0" smtClean="0"/>
              <a:t>station</a:t>
            </a:r>
          </a:p>
          <a:p>
            <a:pPr algn="ctr">
              <a:spcBef>
                <a:spcPts val="0"/>
              </a:spcBef>
              <a:buNone/>
            </a:pPr>
            <a:r>
              <a:rPr lang="en-US" sz="900" b="1" dirty="0" smtClean="0"/>
              <a:t> </a:t>
            </a:r>
            <a:r>
              <a:rPr lang="en-US" sz="900" b="1" dirty="0"/>
              <a:t>(WZ / S 1.1, WES / A 2.1)</a:t>
            </a:r>
          </a:p>
        </p:txBody>
      </p:sp>
      <p:pic>
        <p:nvPicPr>
          <p:cNvPr id="19466" name="Picture 10" descr="How to share Wireless Network Connection between two laptops"/>
          <p:cNvPicPr>
            <a:picLocks noChangeAspect="1" noChangeArrowheads="1"/>
          </p:cNvPicPr>
          <p:nvPr/>
        </p:nvPicPr>
        <p:blipFill rotWithShape="1">
          <a:blip r:embed="rId13">
            <a:extLst>
              <a:ext uri="{28A0092B-C50C-407E-A947-70E740481C1C}">
                <a14:useLocalDpi xmlns:a14="http://schemas.microsoft.com/office/drawing/2010/main" val="0"/>
              </a:ext>
            </a:extLst>
          </a:blip>
          <a:srcRect l="32929" t="61984" r="63763" b="30123"/>
          <a:stretch/>
        </p:blipFill>
        <p:spPr bwMode="auto">
          <a:xfrm>
            <a:off x="3455205" y="3492259"/>
            <a:ext cx="192842" cy="26161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0" descr="How to share Wireless Network Connection between two laptops"/>
          <p:cNvPicPr>
            <a:picLocks noChangeAspect="1" noChangeArrowheads="1"/>
          </p:cNvPicPr>
          <p:nvPr/>
        </p:nvPicPr>
        <p:blipFill rotWithShape="1">
          <a:blip r:embed="rId13">
            <a:extLst>
              <a:ext uri="{28A0092B-C50C-407E-A947-70E740481C1C}">
                <a14:useLocalDpi xmlns:a14="http://schemas.microsoft.com/office/drawing/2010/main" val="0"/>
              </a:ext>
            </a:extLst>
          </a:blip>
          <a:srcRect l="32929" t="61984" r="63763" b="30123"/>
          <a:stretch/>
        </p:blipFill>
        <p:spPr bwMode="auto">
          <a:xfrm>
            <a:off x="6494163" y="5142930"/>
            <a:ext cx="192842" cy="261610"/>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Connector 66"/>
          <p:cNvCxnSpPr/>
          <p:nvPr/>
        </p:nvCxnSpPr>
        <p:spPr bwMode="auto">
          <a:xfrm rot="5400000">
            <a:off x="6814872" y="5956065"/>
            <a:ext cx="0" cy="468000"/>
          </a:xfrm>
          <a:prstGeom prst="line">
            <a:avLst/>
          </a:prstGeom>
          <a:ln>
            <a:prstDash val="dash"/>
            <a:headEnd type="none" w="med" len="med"/>
            <a:tailEnd type="none" w="med" len="med"/>
          </a:ln>
          <a:extLst/>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bwMode="auto">
          <a:xfrm rot="5400000">
            <a:off x="2065450" y="4370825"/>
            <a:ext cx="0" cy="828000"/>
          </a:xfrm>
          <a:prstGeom prst="line">
            <a:avLst/>
          </a:prstGeom>
          <a:ln>
            <a:prstDash val="dash"/>
            <a:headEnd type="none" w="med" len="med"/>
            <a:tailEnd type="none" w="med" len="med"/>
          </a:ln>
          <a:ex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530725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VISMO Prototype</a:t>
            </a:r>
            <a:endParaRPr lang="en-US" dirty="0"/>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idx="12"/>
          </p:nvPr>
        </p:nvSpPr>
        <p:spPr/>
        <p:txBody>
          <a:bodyPr/>
          <a:lstStyle/>
          <a:p>
            <a:pPr lvl="1"/>
            <a:r>
              <a:rPr lang="en-US" dirty="0"/>
              <a:t>Database size is rapidly increasing. Images are taking up large space on laptop hard drive. These have been temporarily moved to project folder. </a:t>
            </a:r>
            <a:endParaRPr lang="en-US" dirty="0" smtClean="0"/>
          </a:p>
          <a:p>
            <a:pPr lvl="1"/>
            <a:endParaRPr lang="en-US" dirty="0"/>
          </a:p>
          <a:p>
            <a:pPr lvl="2"/>
            <a:r>
              <a:rPr lang="en-US" dirty="0">
                <a:solidFill>
                  <a:srgbClr val="0000FF"/>
                </a:solidFill>
              </a:rPr>
              <a:t>Potential solution</a:t>
            </a:r>
            <a:r>
              <a:rPr lang="en-US" dirty="0"/>
              <a:t>: buy an external hard drive and to use it only for storing images.</a:t>
            </a:r>
          </a:p>
          <a:p>
            <a:endParaRPr lang="en-US" dirty="0"/>
          </a:p>
        </p:txBody>
      </p:sp>
      <p:sp>
        <p:nvSpPr>
          <p:cNvPr id="5" name="Text Placeholder 4"/>
          <p:cNvSpPr>
            <a:spLocks noGrp="1"/>
          </p:cNvSpPr>
          <p:nvPr>
            <p:ph type="body" sz="quarter" idx="13"/>
          </p:nvPr>
        </p:nvSpPr>
        <p:spPr/>
        <p:txBody>
          <a:bodyPr/>
          <a:lstStyle/>
          <a:p>
            <a:r>
              <a:rPr lang="en-US" dirty="0" smtClean="0"/>
              <a:t>Network Configuration Issue</a:t>
            </a:r>
            <a:endParaRPr lang="en-US" dirty="0"/>
          </a:p>
        </p:txBody>
      </p:sp>
      <p:pic>
        <p:nvPicPr>
          <p:cNvPr id="21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t="7000" r="60000" b="11667"/>
          <a:stretch/>
        </p:blipFill>
        <p:spPr bwMode="auto">
          <a:xfrm>
            <a:off x="207488" y="1508760"/>
            <a:ext cx="3690141" cy="4689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62776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VISMO Prototype</a:t>
            </a:r>
            <a:endParaRPr lang="en-US" dirty="0"/>
          </a:p>
        </p:txBody>
      </p:sp>
      <p:sp>
        <p:nvSpPr>
          <p:cNvPr id="4" name="Content Placeholder 3"/>
          <p:cNvSpPr>
            <a:spLocks noGrp="1"/>
          </p:cNvSpPr>
          <p:nvPr>
            <p:ph sz="half" idx="2"/>
          </p:nvPr>
        </p:nvSpPr>
        <p:spPr/>
        <p:txBody>
          <a:bodyPr/>
          <a:lstStyle/>
          <a:p>
            <a:endParaRPr lang="en-US" dirty="0" smtClean="0"/>
          </a:p>
          <a:p>
            <a:r>
              <a:rPr lang="en-US" dirty="0" smtClean="0"/>
              <a:t>In </a:t>
            </a:r>
            <a:r>
              <a:rPr lang="en-US" dirty="0"/>
              <a:t>the early morning the algorithm is not </a:t>
            </a:r>
            <a:r>
              <a:rPr lang="en-US" dirty="0" smtClean="0"/>
              <a:t>working properly. </a:t>
            </a:r>
          </a:p>
          <a:p>
            <a:pPr lvl="1"/>
            <a:r>
              <a:rPr lang="en-US" dirty="0" smtClean="0"/>
              <a:t>Reason</a:t>
            </a:r>
            <a:r>
              <a:rPr lang="en-US" dirty="0"/>
              <a:t>: clouds are very dark, sun very bright. </a:t>
            </a:r>
            <a:r>
              <a:rPr lang="en-US" dirty="0" smtClean="0"/>
              <a:t>Detection algorithm fails to recognize clouds. </a:t>
            </a:r>
          </a:p>
          <a:p>
            <a:r>
              <a:rPr lang="en-US" dirty="0" smtClean="0"/>
              <a:t>In </a:t>
            </a:r>
            <a:r>
              <a:rPr lang="en-US" dirty="0"/>
              <a:t>general the resolution of the images is not so as high as expected and the images seem quite dark most of the time. </a:t>
            </a:r>
            <a:endParaRPr lang="en-US" dirty="0" smtClean="0"/>
          </a:p>
          <a:p>
            <a:pPr marL="182563" lvl="1" indent="-182563">
              <a:buClr>
                <a:schemeClr val="tx2"/>
              </a:buClr>
            </a:pPr>
            <a:r>
              <a:rPr lang="en-US" dirty="0">
                <a:solidFill>
                  <a:srgbClr val="0000FF"/>
                </a:solidFill>
              </a:rPr>
              <a:t>Proposed Solution</a:t>
            </a:r>
            <a:r>
              <a:rPr lang="en-US" dirty="0"/>
              <a:t>: Dynamic HDR</a:t>
            </a:r>
          </a:p>
          <a:p>
            <a:endParaRPr lang="en-US" dirty="0"/>
          </a:p>
          <a:p>
            <a:endParaRPr lang="en-US" dirty="0"/>
          </a:p>
        </p:txBody>
      </p:sp>
      <p:sp>
        <p:nvSpPr>
          <p:cNvPr id="6" name="Content Placeholder 5"/>
          <p:cNvSpPr>
            <a:spLocks noGrp="1"/>
          </p:cNvSpPr>
          <p:nvPr>
            <p:ph sz="half" idx="11"/>
          </p:nvPr>
        </p:nvSpPr>
        <p:spPr/>
        <p:txBody>
          <a:bodyPr/>
          <a:lstStyle/>
          <a:p>
            <a:endParaRPr lang="en-US"/>
          </a:p>
        </p:txBody>
      </p:sp>
      <p:sp>
        <p:nvSpPr>
          <p:cNvPr id="5" name="Text Placeholder 4"/>
          <p:cNvSpPr>
            <a:spLocks noGrp="1"/>
          </p:cNvSpPr>
          <p:nvPr>
            <p:ph type="body" sz="quarter" idx="12"/>
          </p:nvPr>
        </p:nvSpPr>
        <p:spPr/>
        <p:txBody>
          <a:bodyPr/>
          <a:lstStyle/>
          <a:p>
            <a:r>
              <a:rPr lang="en-US" dirty="0" smtClean="0"/>
              <a:t>Some Observations</a:t>
            </a:r>
            <a:endParaRPr lang="en-US" dirty="0"/>
          </a:p>
        </p:txBody>
      </p:sp>
    </p:spTree>
    <p:extLst>
      <p:ext uri="{BB962C8B-B14F-4D97-AF65-F5344CB8AC3E}">
        <p14:creationId xmlns:p14="http://schemas.microsoft.com/office/powerpoint/2010/main" val="17874250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Briefing</a:t>
            </a:r>
            <a:endParaRPr lang="en-US" dirty="0"/>
          </a:p>
        </p:txBody>
      </p:sp>
      <p:sp>
        <p:nvSpPr>
          <p:cNvPr id="7" name="Content Placeholder 6"/>
          <p:cNvSpPr>
            <a:spLocks noGrp="1"/>
          </p:cNvSpPr>
          <p:nvPr>
            <p:ph sz="half" idx="2"/>
          </p:nvPr>
        </p:nvSpPr>
        <p:spPr/>
        <p:txBody>
          <a:bodyPr/>
          <a:lstStyle/>
          <a:p>
            <a:endParaRPr lang="en-US" dirty="0" smtClean="0"/>
          </a:p>
          <a:p>
            <a:r>
              <a:rPr lang="en-US" dirty="0" smtClean="0"/>
              <a:t>Project Update</a:t>
            </a:r>
          </a:p>
          <a:p>
            <a:pPr lvl="1"/>
            <a:r>
              <a:rPr lang="en-US" dirty="0" smtClean="0"/>
              <a:t>Project Status</a:t>
            </a:r>
          </a:p>
          <a:p>
            <a:pPr lvl="1"/>
            <a:r>
              <a:rPr lang="en-US" dirty="0" smtClean="0"/>
              <a:t>Project Plan</a:t>
            </a:r>
          </a:p>
          <a:p>
            <a:r>
              <a:rPr lang="en-US" dirty="0" smtClean="0"/>
              <a:t>Technical Progress</a:t>
            </a:r>
          </a:p>
          <a:p>
            <a:pPr lvl="1"/>
            <a:r>
              <a:rPr lang="en-US" dirty="0" smtClean="0"/>
              <a:t>VISMO operation &amp; issues encountered</a:t>
            </a:r>
          </a:p>
          <a:p>
            <a:pPr lvl="1"/>
            <a:r>
              <a:rPr lang="en-US" dirty="0" smtClean="0"/>
              <a:t>Cloud Motion Estimation</a:t>
            </a:r>
          </a:p>
          <a:p>
            <a:pPr lvl="1"/>
            <a:r>
              <a:rPr lang="en-US" dirty="0" smtClean="0"/>
              <a:t>GHI clear sky prediction</a:t>
            </a:r>
          </a:p>
          <a:p>
            <a:pPr lvl="1"/>
            <a:r>
              <a:rPr lang="en-US" dirty="0" smtClean="0"/>
              <a:t>PV </a:t>
            </a:r>
            <a:r>
              <a:rPr lang="en-US" dirty="0"/>
              <a:t>power </a:t>
            </a:r>
            <a:r>
              <a:rPr lang="en-US" dirty="0" smtClean="0"/>
              <a:t>output prediction</a:t>
            </a:r>
            <a:endParaRPr lang="en-US" dirty="0"/>
          </a:p>
          <a:p>
            <a:r>
              <a:rPr lang="en-US" dirty="0" smtClean="0"/>
              <a:t>Next Activities</a:t>
            </a:r>
            <a:endParaRPr lang="en-US" dirty="0"/>
          </a:p>
        </p:txBody>
      </p:sp>
      <p:sp>
        <p:nvSpPr>
          <p:cNvPr id="10" name="Content Placeholder 9"/>
          <p:cNvSpPr>
            <a:spLocks noGrp="1"/>
          </p:cNvSpPr>
          <p:nvPr>
            <p:ph sz="half"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66699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VISMO Prototype</a:t>
            </a:r>
            <a:endParaRPr lang="en-US" dirty="0"/>
          </a:p>
        </p:txBody>
      </p:sp>
      <p:pic>
        <p:nvPicPr>
          <p:cNvPr id="11" name="Content Placeholder 10"/>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4643438" y="1742927"/>
            <a:ext cx="4284662" cy="4307183"/>
          </a:xfrm>
        </p:spPr>
      </p:pic>
      <p:sp>
        <p:nvSpPr>
          <p:cNvPr id="5" name="Text Placeholder 4"/>
          <p:cNvSpPr>
            <a:spLocks noGrp="1"/>
          </p:cNvSpPr>
          <p:nvPr>
            <p:ph type="body" sz="quarter" idx="13"/>
          </p:nvPr>
        </p:nvSpPr>
        <p:spPr/>
        <p:txBody>
          <a:bodyPr/>
          <a:lstStyle/>
          <a:p>
            <a:r>
              <a:rPr lang="de-CH" dirty="0" smtClean="0"/>
              <a:t>Image </a:t>
            </a:r>
            <a:r>
              <a:rPr lang="de-CH" dirty="0" err="1" smtClean="0"/>
              <a:t>Acquisition</a:t>
            </a:r>
            <a:r>
              <a:rPr lang="de-CH" dirty="0" smtClean="0"/>
              <a:t>, Processing &amp; Analysis</a:t>
            </a:r>
            <a:endParaRPr lang="en-US" dirty="0"/>
          </a:p>
        </p:txBody>
      </p:sp>
      <p:pic>
        <p:nvPicPr>
          <p:cNvPr id="10" name="Content Placeholder 9"/>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5900" y="1742927"/>
            <a:ext cx="4284663" cy="4307184"/>
          </a:xfrm>
        </p:spPr>
      </p:pic>
      <p:sp>
        <p:nvSpPr>
          <p:cNvPr id="12" name="TextBox 11"/>
          <p:cNvSpPr txBox="1"/>
          <p:nvPr/>
        </p:nvSpPr>
        <p:spPr>
          <a:xfrm>
            <a:off x="1463040" y="1338682"/>
            <a:ext cx="1351652" cy="369332"/>
          </a:xfrm>
          <a:prstGeom prst="rect">
            <a:avLst/>
          </a:prstGeom>
          <a:noFill/>
        </p:spPr>
        <p:txBody>
          <a:bodyPr wrap="none" rtlCol="0">
            <a:spAutoFit/>
          </a:bodyPr>
          <a:lstStyle/>
          <a:p>
            <a:pPr>
              <a:buClr>
                <a:srgbClr val="002897"/>
              </a:buClr>
              <a:buFont typeface="Wingdings" pitchFamily="2" charset="2"/>
              <a:buNone/>
            </a:pPr>
            <a:r>
              <a:rPr lang="de-CH" dirty="0" err="1" smtClean="0"/>
              <a:t>Raw</a:t>
            </a:r>
            <a:r>
              <a:rPr lang="de-CH" dirty="0" smtClean="0"/>
              <a:t> Image</a:t>
            </a:r>
            <a:endParaRPr lang="en-US" dirty="0" err="1" smtClean="0"/>
          </a:p>
        </p:txBody>
      </p:sp>
      <p:sp>
        <p:nvSpPr>
          <p:cNvPr id="13" name="TextBox 12"/>
          <p:cNvSpPr txBox="1"/>
          <p:nvPr/>
        </p:nvSpPr>
        <p:spPr>
          <a:xfrm>
            <a:off x="5515660" y="1338682"/>
            <a:ext cx="2377574" cy="369332"/>
          </a:xfrm>
          <a:prstGeom prst="rect">
            <a:avLst/>
          </a:prstGeom>
          <a:noFill/>
        </p:spPr>
        <p:txBody>
          <a:bodyPr wrap="none" rtlCol="0">
            <a:spAutoFit/>
          </a:bodyPr>
          <a:lstStyle/>
          <a:p>
            <a:pPr>
              <a:buClr>
                <a:srgbClr val="002897"/>
              </a:buClr>
              <a:buFont typeface="Wingdings" pitchFamily="2" charset="2"/>
              <a:buNone/>
            </a:pPr>
            <a:r>
              <a:rPr lang="de-CH" dirty="0" err="1" smtClean="0"/>
              <a:t>Exposure</a:t>
            </a:r>
            <a:r>
              <a:rPr lang="de-CH" dirty="0" smtClean="0"/>
              <a:t> </a:t>
            </a:r>
            <a:r>
              <a:rPr lang="de-CH" dirty="0" err="1" smtClean="0"/>
              <a:t>Correction</a:t>
            </a:r>
            <a:r>
              <a:rPr lang="de-CH" dirty="0" smtClean="0"/>
              <a:t>*</a:t>
            </a:r>
            <a:endParaRPr lang="en-US" dirty="0" err="1" smtClean="0"/>
          </a:p>
        </p:txBody>
      </p:sp>
      <p:sp>
        <p:nvSpPr>
          <p:cNvPr id="14" name="TextBox 13"/>
          <p:cNvSpPr txBox="1"/>
          <p:nvPr/>
        </p:nvSpPr>
        <p:spPr>
          <a:xfrm>
            <a:off x="7176210" y="80467"/>
            <a:ext cx="1901953" cy="461665"/>
          </a:xfrm>
          <a:prstGeom prst="rect">
            <a:avLst/>
          </a:prstGeom>
          <a:noFill/>
        </p:spPr>
        <p:txBody>
          <a:bodyPr wrap="square" rtlCol="0">
            <a:spAutoFit/>
          </a:bodyPr>
          <a:lstStyle/>
          <a:p>
            <a:pPr>
              <a:buClr>
                <a:srgbClr val="002897"/>
              </a:buClr>
              <a:buFont typeface="Wingdings" pitchFamily="2" charset="2"/>
              <a:buNone/>
            </a:pPr>
            <a:r>
              <a:rPr lang="de-CH" sz="1200" dirty="0" smtClean="0"/>
              <a:t>* Procedure </a:t>
            </a:r>
            <a:r>
              <a:rPr lang="de-CH" sz="1200" dirty="0" err="1" smtClean="0"/>
              <a:t>required</a:t>
            </a:r>
            <a:r>
              <a:rPr lang="de-CH" sz="1200" dirty="0" smtClean="0"/>
              <a:t> </a:t>
            </a:r>
            <a:r>
              <a:rPr lang="de-CH" sz="1200" dirty="0" err="1" smtClean="0"/>
              <a:t>to</a:t>
            </a:r>
            <a:r>
              <a:rPr lang="de-CH" sz="1200" dirty="0" smtClean="0"/>
              <a:t> </a:t>
            </a:r>
            <a:r>
              <a:rPr lang="de-CH" sz="1200" dirty="0" err="1" smtClean="0"/>
              <a:t>minimize</a:t>
            </a:r>
            <a:r>
              <a:rPr lang="de-CH" sz="1200" dirty="0" smtClean="0"/>
              <a:t> </a:t>
            </a:r>
            <a:r>
              <a:rPr lang="de-CH" sz="1200" dirty="0" err="1" smtClean="0"/>
              <a:t>sun</a:t>
            </a:r>
            <a:r>
              <a:rPr lang="de-CH" sz="1200" dirty="0" smtClean="0"/>
              <a:t> </a:t>
            </a:r>
            <a:r>
              <a:rPr lang="de-CH" sz="1200" dirty="0" err="1" smtClean="0"/>
              <a:t>effects</a:t>
            </a:r>
            <a:r>
              <a:rPr lang="de-CH" sz="1200" dirty="0" smtClean="0"/>
              <a:t>. </a:t>
            </a:r>
            <a:endParaRPr lang="en-US" sz="1200" dirty="0" err="1" smtClean="0"/>
          </a:p>
        </p:txBody>
      </p:sp>
    </p:spTree>
    <p:extLst>
      <p:ext uri="{BB962C8B-B14F-4D97-AF65-F5344CB8AC3E}">
        <p14:creationId xmlns:p14="http://schemas.microsoft.com/office/powerpoint/2010/main" val="17619533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ctrTitle"/>
          </p:nvPr>
        </p:nvSpPr>
        <p:spPr>
          <a:xfrm>
            <a:off x="215900" y="4184650"/>
            <a:ext cx="8712200" cy="2016125"/>
          </a:xfrm>
        </p:spPr>
        <p:txBody>
          <a:bodyPr/>
          <a:lstStyle/>
          <a:p>
            <a:pPr eaLnBrk="1" hangingPunct="1"/>
            <a:r>
              <a:rPr lang="en-GB" sz="3200" dirty="0" smtClean="0"/>
              <a:t>Cloud Tracking &amp; Solar Forecasting for PV Power Prediction</a:t>
            </a:r>
            <a:r>
              <a:rPr lang="en-GB" dirty="0" smtClean="0"/>
              <a:t/>
            </a:r>
            <a:br>
              <a:rPr lang="en-GB" dirty="0" smtClean="0"/>
            </a:br>
            <a:r>
              <a:rPr lang="en-GB" dirty="0" smtClean="0">
                <a:solidFill>
                  <a:schemeClr val="hlink"/>
                </a:solidFill>
              </a:rPr>
              <a:t>Cloud Motion Estimation</a:t>
            </a:r>
          </a:p>
        </p:txBody>
      </p:sp>
      <p:sp>
        <p:nvSpPr>
          <p:cNvPr id="14340" name="Rectangle 3"/>
          <p:cNvSpPr>
            <a:spLocks noGrp="1" noChangeArrowheads="1"/>
          </p:cNvSpPr>
          <p:nvPr>
            <p:ph type="subTitle" idx="1"/>
          </p:nvPr>
        </p:nvSpPr>
        <p:spPr>
          <a:xfrm>
            <a:off x="215900" y="3968750"/>
            <a:ext cx="8712200" cy="215900"/>
          </a:xfrm>
        </p:spPr>
        <p:txBody>
          <a:bodyPr/>
          <a:lstStyle/>
          <a:p>
            <a:pPr eaLnBrk="1" hangingPunct="1"/>
            <a:r>
              <a:rPr lang="de-DE" dirty="0" smtClean="0">
                <a:solidFill>
                  <a:srgbClr val="FFFFFF"/>
                </a:solidFill>
              </a:rPr>
              <a:t>Luis Domínguez, CH.RD.C1, August  30, 2013  </a:t>
            </a:r>
            <a:endParaRPr lang="en-GB" dirty="0" smtClean="0">
              <a:solidFill>
                <a:srgbClr val="FFFFFF"/>
              </a:solidFill>
            </a:endParaRPr>
          </a:p>
        </p:txBody>
      </p:sp>
      <p:pic>
        <p:nvPicPr>
          <p:cNvPr id="14341" name="Picture 5" descr="sol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00" y="214313"/>
            <a:ext cx="8712200"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2949952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Tracking</a:t>
            </a:r>
            <a:endParaRPr lang="en-US" dirty="0"/>
          </a:p>
        </p:txBody>
      </p:sp>
      <p:sp>
        <p:nvSpPr>
          <p:cNvPr id="5" name="Subtitle 4"/>
          <p:cNvSpPr>
            <a:spLocks noGrp="1"/>
          </p:cNvSpPr>
          <p:nvPr>
            <p:ph type="subTitle" idx="1"/>
          </p:nvPr>
        </p:nvSpPr>
        <p:spPr/>
        <p:txBody>
          <a:bodyPr/>
          <a:lstStyle/>
          <a:p>
            <a:r>
              <a:rPr lang="en-US" dirty="0" smtClean="0"/>
              <a:t>Object Tracking on image plane</a:t>
            </a:r>
            <a:endParaRPr lang="en-US" dirty="0"/>
          </a:p>
        </p:txBody>
      </p:sp>
      <p:sp>
        <p:nvSpPr>
          <p:cNvPr id="6" name="Date Placeholder 5"/>
          <p:cNvSpPr>
            <a:spLocks noGrp="1"/>
          </p:cNvSpPr>
          <p:nvPr>
            <p:ph type="dt" sz="half" idx="12"/>
          </p:nvPr>
        </p:nvSpPr>
        <p:spPr/>
        <p:txBody>
          <a:bodyPr/>
          <a:lstStyle/>
          <a:p>
            <a:pPr>
              <a:buClr>
                <a:srgbClr val="002897"/>
              </a:buClr>
              <a:buFont typeface="Wingdings" pitchFamily="2" charset="2"/>
              <a:buNone/>
            </a:pPr>
            <a:fld id="{543062D6-BB72-4DFD-8D0F-D13ACE2ED365}" type="datetime4">
              <a:rPr lang="en-US">
                <a:solidFill>
                  <a:srgbClr val="000000"/>
                </a:solidFill>
              </a:rPr>
              <a:pPr>
                <a:buClr>
                  <a:srgbClr val="002897"/>
                </a:buClr>
                <a:buFont typeface="Wingdings" pitchFamily="2" charset="2"/>
                <a:buNone/>
              </a:pPr>
              <a:t>November 14, 2013</a:t>
            </a:fld>
            <a:endParaRPr dirty="0">
              <a:solidFill>
                <a:srgbClr val="000000"/>
              </a:solidFill>
            </a:endParaRPr>
          </a:p>
        </p:txBody>
      </p:sp>
      <p:sp>
        <p:nvSpPr>
          <p:cNvPr id="7" name="Slide Number Placeholder 6"/>
          <p:cNvSpPr>
            <a:spLocks noGrp="1"/>
          </p:cNvSpPr>
          <p:nvPr>
            <p:ph type="sldNum" sz="quarter" idx="13"/>
          </p:nvPr>
        </p:nvSpPr>
        <p:spPr/>
        <p:txBody>
          <a:bodyPr/>
          <a:lstStyle/>
          <a:p>
            <a:pPr>
              <a:buClr>
                <a:srgbClr val="002897"/>
              </a:buClr>
              <a:buFont typeface="Wingdings" pitchFamily="2" charset="2"/>
              <a:buNone/>
            </a:pPr>
            <a:r>
              <a:rPr>
                <a:solidFill>
                  <a:srgbClr val="000000"/>
                </a:solidFill>
              </a:rPr>
              <a:t>| Slide </a:t>
            </a:r>
            <a:fld id="{CF363E95-653D-48D7-8EB0-A81FED805B5F}" type="slidenum">
              <a:rPr>
                <a:solidFill>
                  <a:srgbClr val="000000"/>
                </a:solidFill>
              </a:rPr>
              <a:pPr>
                <a:buClr>
                  <a:srgbClr val="002897"/>
                </a:buClr>
                <a:buFont typeface="Wingdings" pitchFamily="2" charset="2"/>
                <a:buNone/>
              </a:pPr>
              <a:t>22</a:t>
            </a:fld>
            <a:endParaRPr dirty="0">
              <a:solidFill>
                <a:srgbClr val="000000"/>
              </a:solidFill>
            </a:endParaRPr>
          </a:p>
        </p:txBody>
      </p:sp>
      <p:sp>
        <p:nvSpPr>
          <p:cNvPr id="8" name="Footer Placeholder 7"/>
          <p:cNvSpPr>
            <a:spLocks noGrp="1"/>
          </p:cNvSpPr>
          <p:nvPr>
            <p:ph type="ftr" sz="quarter" idx="14"/>
          </p:nvPr>
        </p:nvSpPr>
        <p:spPr/>
        <p:txBody>
          <a:bodyPr/>
          <a:lstStyle/>
          <a:p>
            <a:pPr>
              <a:buClr>
                <a:srgbClr val="002897"/>
              </a:buClr>
              <a:buFont typeface="Wingdings" pitchFamily="2" charset="2"/>
              <a:buNone/>
            </a:pPr>
            <a:r>
              <a:rPr lang="en-US">
                <a:solidFill>
                  <a:srgbClr val="000000"/>
                </a:solidFill>
              </a:rPr>
              <a:t>© ABB Group</a:t>
            </a:r>
          </a:p>
        </p:txBody>
      </p:sp>
      <mc:AlternateContent xmlns:mc="http://schemas.openxmlformats.org/markup-compatibility/2006" xmlns:a14="http://schemas.microsoft.com/office/drawing/2010/main">
        <mc:Choice Requires="a14">
          <p:sp>
            <p:nvSpPr>
              <p:cNvPr id="9" name="TextBox 8"/>
              <p:cNvSpPr txBox="1"/>
              <p:nvPr/>
            </p:nvSpPr>
            <p:spPr>
              <a:xfrm>
                <a:off x="99945" y="1386442"/>
                <a:ext cx="1811569" cy="555171"/>
              </a:xfrm>
              <a:prstGeom prst="rect">
                <a:avLst/>
              </a:prstGeom>
            </p:spPr>
            <p:txBody>
              <a:bodyPr vert="horz" wrap="square" lIns="0" tIns="0" rIns="0" bIns="0" rtlCol="0">
                <a:noAutofit/>
              </a:bodyPr>
              <a:lstStyle/>
              <a:p>
                <a:pPr algn="ctr" fontAlgn="auto">
                  <a:spcBef>
                    <a:spcPts val="0"/>
                  </a:spcBef>
                  <a:spcAft>
                    <a:spcPts val="0"/>
                  </a:spcAft>
                  <a:buClr>
                    <a:srgbClr val="002897"/>
                  </a:buClr>
                  <a:buFont typeface="Wingdings" pitchFamily="2" charset="2"/>
                  <a:buNone/>
                </a:pPr>
                <a:r>
                  <a:rPr lang="en-US" dirty="0" smtClean="0">
                    <a:latin typeface="Arial" pitchFamily="34" charset="0"/>
                    <a:cs typeface="Arial" pitchFamily="34" charset="0"/>
                  </a:rPr>
                  <a:t>History</a:t>
                </a:r>
              </a:p>
              <a:p>
                <a:pPr algn="ctr" fontAlgn="auto">
                  <a:spcBef>
                    <a:spcPts val="0"/>
                  </a:spcBef>
                  <a:spcAft>
                    <a:spcPts val="0"/>
                  </a:spcAft>
                  <a:buClr>
                    <a:srgbClr val="002897"/>
                  </a:buClr>
                  <a:buFont typeface="Wingdings" pitchFamily="2" charset="2"/>
                  <a:buNone/>
                </a:pPr>
                <a:r>
                  <a:rPr lang="en-US" dirty="0" smtClean="0">
                    <a:latin typeface="Arial" pitchFamily="34" charset="0"/>
                    <a:cs typeface="Arial" pitchFamily="34" charset="0"/>
                  </a:rPr>
                  <a:t> Frame 1:</a:t>
                </a:r>
                <a:r>
                  <a:rPr lang="en-US" dirty="0"/>
                  <a:t> </a:t>
                </a:r>
                <a14:m>
                  <m:oMath xmlns:m="http://schemas.openxmlformats.org/officeDocument/2006/math">
                    <m:r>
                      <a:rPr lang="de-CH" i="1" smtClean="0">
                        <a:latin typeface="Cambria Math"/>
                      </a:rPr>
                      <m:t>𝑓</m:t>
                    </m:r>
                    <m:r>
                      <a:rPr lang="de-CH" i="1" smtClean="0">
                        <a:latin typeface="Cambria Math"/>
                      </a:rPr>
                      <m:t>−1</m:t>
                    </m:r>
                  </m:oMath>
                </a14:m>
                <a:endParaRPr lang="en-US" dirty="0" smtClean="0">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9945" y="1386442"/>
                <a:ext cx="1811569" cy="555171"/>
              </a:xfrm>
              <a:prstGeom prst="rect">
                <a:avLst/>
              </a:prstGeom>
              <a:blipFill rotWithShape="1">
                <a:blip r:embed="rId3"/>
                <a:stretch>
                  <a:fillRect t="-13043" b="-23913"/>
                </a:stretch>
              </a:blipFill>
            </p:spPr>
            <p:txBody>
              <a:bodyPr/>
              <a:lstStyle/>
              <a:p>
                <a:r>
                  <a:rPr lang="en-US">
                    <a:noFill/>
                  </a:rPr>
                  <a:t> </a:t>
                </a:r>
              </a:p>
            </p:txBody>
          </p:sp>
        </mc:Fallback>
      </mc:AlternateContent>
      <p:grpSp>
        <p:nvGrpSpPr>
          <p:cNvPr id="13" name="Group 12"/>
          <p:cNvGrpSpPr/>
          <p:nvPr/>
        </p:nvGrpSpPr>
        <p:grpSpPr>
          <a:xfrm>
            <a:off x="265653" y="1976478"/>
            <a:ext cx="1769287" cy="1726791"/>
            <a:chOff x="933362" y="2619481"/>
            <a:chExt cx="741290" cy="741290"/>
          </a:xfrm>
        </p:grpSpPr>
        <p:pic>
          <p:nvPicPr>
            <p:cNvPr id="10" name="Picture 4" descr="C:\Users\chbuzey\Documents\Visual Studio 2010\Projects\ImageAcquisitionTool\ImageAcquisitionTool\bin\Debug\Images\2013\05\14\2013_05_14_16_38_02_762.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3362" y="2619481"/>
              <a:ext cx="436490" cy="4364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chbuzey\Documents\Visual Studio 2010\Projects\ImageAcquisitionTool\ImageAcquisitionTool\bin\Debug\Images\2013\05\14\2013_05_14_16_38_02_762.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5762" y="2771881"/>
              <a:ext cx="436490" cy="4364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Users\chbuzey\Documents\Visual Studio 2010\Projects\ImageAcquisitionTool\ImageAcquisitionTool\bin\Debug\Images\2013\05\14\2013_05_14_16_38_02_762.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8162" y="2924281"/>
              <a:ext cx="436490" cy="43649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Down Arrow 14"/>
          <p:cNvSpPr/>
          <p:nvPr/>
        </p:nvSpPr>
        <p:spPr>
          <a:xfrm>
            <a:off x="345657" y="3798271"/>
            <a:ext cx="867228" cy="598715"/>
          </a:xfrm>
          <a:prstGeom prst="downArrow">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16" name="TextBox 15"/>
          <p:cNvSpPr txBox="1"/>
          <p:nvPr/>
        </p:nvSpPr>
        <p:spPr>
          <a:xfrm>
            <a:off x="449883" y="4702630"/>
            <a:ext cx="806074" cy="587827"/>
          </a:xfrm>
          <a:prstGeom prst="rect">
            <a:avLst/>
          </a:prstGeom>
        </p:spPr>
        <p:txBody>
          <a:bodyPr vert="horz" wrap="square" lIns="0" tIns="0" rIns="0" bIns="0" rtlCol="0">
            <a:noAutofit/>
          </a:bodyPr>
          <a:lstStyle/>
          <a:p>
            <a:pPr algn="ctr" fontAlgn="auto">
              <a:spcBef>
                <a:spcPts val="1100"/>
              </a:spcBef>
              <a:spcAft>
                <a:spcPts val="0"/>
              </a:spcAft>
              <a:buClr>
                <a:srgbClr val="002897"/>
              </a:buClr>
              <a:buFontTx/>
              <a:buNone/>
            </a:pPr>
            <a:r>
              <a:rPr lang="en-US" dirty="0" smtClean="0">
                <a:latin typeface="Arial" pitchFamily="34" charset="0"/>
                <a:cs typeface="Arial" pitchFamily="34" charset="0"/>
              </a:rPr>
              <a:t>Cloud Tracks</a:t>
            </a:r>
          </a:p>
        </p:txBody>
      </p:sp>
      <mc:AlternateContent xmlns:mc="http://schemas.openxmlformats.org/markup-compatibility/2006" xmlns:a14="http://schemas.microsoft.com/office/drawing/2010/main">
        <mc:Choice Requires="a14">
          <p:sp>
            <p:nvSpPr>
              <p:cNvPr id="17" name="TextBox 16"/>
              <p:cNvSpPr txBox="1"/>
              <p:nvPr/>
            </p:nvSpPr>
            <p:spPr>
              <a:xfrm>
                <a:off x="2791750" y="1382481"/>
                <a:ext cx="1175657" cy="555171"/>
              </a:xfrm>
              <a:prstGeom prst="rect">
                <a:avLst/>
              </a:prstGeom>
            </p:spPr>
            <p:txBody>
              <a:bodyPr vert="horz" wrap="square" lIns="0" tIns="0" rIns="0" bIns="0" rtlCol="0">
                <a:noAutofit/>
              </a:bodyPr>
              <a:lstStyle/>
              <a:p>
                <a:pPr algn="ctr" fontAlgn="auto">
                  <a:spcBef>
                    <a:spcPts val="0"/>
                  </a:spcBef>
                  <a:spcAft>
                    <a:spcPts val="0"/>
                  </a:spcAft>
                  <a:buClr>
                    <a:srgbClr val="002897"/>
                  </a:buClr>
                  <a:buFont typeface="Wingdings" pitchFamily="2" charset="2"/>
                  <a:buNone/>
                </a:pPr>
                <a:r>
                  <a:rPr lang="en-US" dirty="0" smtClean="0">
                    <a:latin typeface="Arial" pitchFamily="34" charset="0"/>
                    <a:cs typeface="Arial" pitchFamily="34" charset="0"/>
                  </a:rPr>
                  <a:t>Now Frame </a:t>
                </a:r>
                <a14:m>
                  <m:oMath xmlns:m="http://schemas.openxmlformats.org/officeDocument/2006/math">
                    <m:r>
                      <a:rPr lang="de-CH" i="1" smtClean="0">
                        <a:latin typeface="Cambria Math"/>
                      </a:rPr>
                      <m:t>𝑓</m:t>
                    </m:r>
                  </m:oMath>
                </a14:m>
                <a:endParaRPr lang="en-US" dirty="0" smtClean="0">
                  <a:latin typeface="Arial" pitchFamily="34" charset="0"/>
                  <a:cs typeface="Arial"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791750" y="1382481"/>
                <a:ext cx="1175657" cy="555171"/>
              </a:xfrm>
              <a:prstGeom prst="rect">
                <a:avLst/>
              </a:prstGeom>
              <a:blipFill rotWithShape="1">
                <a:blip r:embed="rId5"/>
                <a:stretch>
                  <a:fillRect t="-14286" b="-24176"/>
                </a:stretch>
              </a:blipFill>
            </p:spPr>
            <p:txBody>
              <a:bodyPr/>
              <a:lstStyle/>
              <a:p>
                <a:r>
                  <a:rPr lang="en-US">
                    <a:noFill/>
                  </a:rPr>
                  <a:t> </a:t>
                </a:r>
              </a:p>
            </p:txBody>
          </p:sp>
        </mc:Fallback>
      </mc:AlternateContent>
      <p:pic>
        <p:nvPicPr>
          <p:cNvPr id="20" name="Picture 5" descr="C:\Users\chbuzey\Documents\MATLAB\CH-CR roof images\Presentation Plots\Plots\Contours.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5656" t="4018" r="25668" b="8831"/>
          <a:stretch/>
        </p:blipFill>
        <p:spPr bwMode="auto">
          <a:xfrm>
            <a:off x="2582066" y="1948810"/>
            <a:ext cx="1763627" cy="1754459"/>
          </a:xfrm>
          <a:prstGeom prst="rect">
            <a:avLst/>
          </a:prstGeom>
          <a:noFill/>
          <a:extLst>
            <a:ext uri="{909E8E84-426E-40DD-AFC4-6F175D3DCCD1}">
              <a14:hiddenFill xmlns:a14="http://schemas.microsoft.com/office/drawing/2010/main">
                <a:solidFill>
                  <a:srgbClr val="FFFFFF"/>
                </a:solidFill>
              </a14:hiddenFill>
            </a:ext>
          </a:extLst>
        </p:spPr>
      </p:pic>
      <p:sp>
        <p:nvSpPr>
          <p:cNvPr id="21" name="Down Arrow 20"/>
          <p:cNvSpPr/>
          <p:nvPr/>
        </p:nvSpPr>
        <p:spPr>
          <a:xfrm>
            <a:off x="3030265" y="3798271"/>
            <a:ext cx="867228" cy="598715"/>
          </a:xfrm>
          <a:prstGeom prst="downArrow">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2" name="TextBox 21"/>
          <p:cNvSpPr txBox="1"/>
          <p:nvPr/>
        </p:nvSpPr>
        <p:spPr>
          <a:xfrm>
            <a:off x="2740510" y="4476737"/>
            <a:ext cx="1481573" cy="244928"/>
          </a:xfrm>
          <a:prstGeom prst="rect">
            <a:avLst/>
          </a:prstGeom>
        </p:spPr>
        <p:txBody>
          <a:bodyPr vert="horz" wrap="square" lIns="0" tIns="0" rIns="0" bIns="0" rtlCol="0">
            <a:noAutofit/>
          </a:bodyPr>
          <a:lstStyle/>
          <a:p>
            <a:pPr algn="ctr" fontAlgn="auto">
              <a:spcBef>
                <a:spcPts val="1100"/>
              </a:spcBef>
              <a:spcAft>
                <a:spcPts val="0"/>
              </a:spcAft>
              <a:buClr>
                <a:srgbClr val="002897"/>
              </a:buClr>
              <a:buFontTx/>
              <a:buNone/>
            </a:pPr>
            <a:r>
              <a:rPr lang="en-US" sz="1600" dirty="0" smtClean="0">
                <a:latin typeface="Arial" pitchFamily="34" charset="0"/>
                <a:cs typeface="Arial" pitchFamily="34" charset="0"/>
              </a:rPr>
              <a:t>Object Positions</a:t>
            </a:r>
          </a:p>
        </p:txBody>
      </p:sp>
      <p:pic>
        <p:nvPicPr>
          <p:cNvPr id="4098" name="Picture 2" descr="C:\Users\chbuzey\Documents\MATLAB\CH-CR roof images\Presentation Plots\Plots\Traces.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29" y="5306775"/>
            <a:ext cx="1100386" cy="110038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4583875" y="1523998"/>
            <a:ext cx="4381996" cy="4827702"/>
          </a:xfrm>
          <a:prstGeom prst="rect">
            <a:avLst/>
          </a:prstGeom>
        </p:spPr>
        <p:txBody>
          <a:bodyPr vert="horz" wrap="square" lIns="0" tIns="0" rIns="0" bIns="0" rtlCol="0">
            <a:noAutofit/>
          </a:bodyPr>
          <a:lstStyle/>
          <a:p>
            <a:pPr marL="285750" indent="-285750">
              <a:spcBef>
                <a:spcPts val="0"/>
              </a:spcBef>
              <a:buClr>
                <a:srgbClr val="002897"/>
              </a:buClr>
              <a:buFont typeface="Wingdings" pitchFamily="2" charset="2"/>
              <a:buChar char="ü"/>
            </a:pPr>
            <a:r>
              <a:rPr lang="en-US" sz="1600" dirty="0" smtClean="0">
                <a:cs typeface="Arial" charset="0"/>
              </a:rPr>
              <a:t> Automatic detection of moving clouds in the image coming from the camera is based solely on motion.</a:t>
            </a:r>
          </a:p>
          <a:p>
            <a:pPr marL="285750" indent="-285750">
              <a:spcBef>
                <a:spcPts val="0"/>
              </a:spcBef>
              <a:buClr>
                <a:srgbClr val="002897"/>
              </a:buClr>
              <a:buFont typeface="Wingdings" pitchFamily="2" charset="2"/>
              <a:buChar char="ü"/>
            </a:pPr>
            <a:endParaRPr lang="en-US" sz="1600" dirty="0" smtClean="0">
              <a:cs typeface="Arial" charset="0"/>
            </a:endParaRPr>
          </a:p>
          <a:p>
            <a:pPr marL="285750" indent="-285750">
              <a:spcBef>
                <a:spcPts val="0"/>
              </a:spcBef>
              <a:buClr>
                <a:srgbClr val="002897"/>
              </a:buClr>
              <a:buFont typeface="Wingdings" pitchFamily="2" charset="2"/>
              <a:buChar char="ü"/>
            </a:pPr>
            <a:r>
              <a:rPr lang="en-US" sz="1600" dirty="0" smtClean="0">
                <a:cs typeface="Arial" charset="0"/>
              </a:rPr>
              <a:t>The problem  (motion-based object tracking) is divided into two parts:</a:t>
            </a:r>
          </a:p>
          <a:p>
            <a:pPr marL="285750" indent="-285750">
              <a:spcBef>
                <a:spcPts val="0"/>
              </a:spcBef>
              <a:buClr>
                <a:srgbClr val="002897"/>
              </a:buClr>
              <a:buFont typeface="Wingdings" pitchFamily="2" charset="2"/>
              <a:buChar char="ü"/>
            </a:pPr>
            <a:endParaRPr lang="en-US" sz="1600" dirty="0" smtClean="0">
              <a:cs typeface="Arial" charset="0"/>
            </a:endParaRPr>
          </a:p>
          <a:p>
            <a:pPr marL="800100" lvl="1" indent="-342900">
              <a:spcBef>
                <a:spcPts val="0"/>
              </a:spcBef>
              <a:buClr>
                <a:srgbClr val="002897"/>
              </a:buClr>
              <a:buFont typeface="+mj-lt"/>
              <a:buAutoNum type="arabicPeriod"/>
            </a:pPr>
            <a:r>
              <a:rPr lang="en-US" sz="1600" dirty="0" smtClean="0">
                <a:cs typeface="Arial" charset="0"/>
              </a:rPr>
              <a:t>Detecting </a:t>
            </a:r>
            <a:r>
              <a:rPr lang="en-US" sz="1600" dirty="0">
                <a:cs typeface="Arial" charset="0"/>
              </a:rPr>
              <a:t>the moving cloud in each </a:t>
            </a:r>
            <a:r>
              <a:rPr lang="en-US" sz="1600" dirty="0" smtClean="0">
                <a:cs typeface="Arial" charset="0"/>
              </a:rPr>
              <a:t>frame</a:t>
            </a:r>
          </a:p>
          <a:p>
            <a:pPr marL="800100" lvl="1" indent="-342900">
              <a:spcBef>
                <a:spcPts val="0"/>
              </a:spcBef>
              <a:buClr>
                <a:srgbClr val="002897"/>
              </a:buClr>
              <a:buFont typeface="+mj-lt"/>
              <a:buAutoNum type="arabicPeriod"/>
            </a:pPr>
            <a:r>
              <a:rPr lang="en-US" sz="1600" dirty="0" smtClean="0">
                <a:cs typeface="Arial" charset="0"/>
              </a:rPr>
              <a:t>Associating </a:t>
            </a:r>
            <a:r>
              <a:rPr lang="en-US" sz="1600" dirty="0">
                <a:cs typeface="Arial" charset="0"/>
              </a:rPr>
              <a:t>the detections (i.e. tracks) </a:t>
            </a:r>
            <a:r>
              <a:rPr lang="en-US" sz="1600" dirty="0" smtClean="0">
                <a:cs typeface="Arial" charset="0"/>
              </a:rPr>
              <a:t>corresponding </a:t>
            </a:r>
            <a:r>
              <a:rPr lang="en-US" sz="1600" dirty="0">
                <a:cs typeface="Arial" charset="0"/>
              </a:rPr>
              <a:t>to the same object over time</a:t>
            </a:r>
            <a:r>
              <a:rPr lang="en-US" sz="1600" dirty="0" smtClean="0">
                <a:cs typeface="Arial" charset="0"/>
              </a:rPr>
              <a:t>.</a:t>
            </a:r>
          </a:p>
          <a:p>
            <a:pPr marL="800100" lvl="1" indent="-342900">
              <a:spcBef>
                <a:spcPts val="0"/>
              </a:spcBef>
              <a:buClr>
                <a:srgbClr val="002897"/>
              </a:buClr>
              <a:buFont typeface="+mj-lt"/>
              <a:buAutoNum type="arabicPeriod"/>
            </a:pPr>
            <a:endParaRPr lang="en-US" sz="1600" dirty="0" smtClean="0">
              <a:cs typeface="Arial" charset="0"/>
            </a:endParaRPr>
          </a:p>
          <a:p>
            <a:pPr marL="285750" indent="-285750" fontAlgn="auto">
              <a:spcBef>
                <a:spcPts val="0"/>
              </a:spcBef>
              <a:spcAft>
                <a:spcPts val="0"/>
              </a:spcAft>
              <a:buClr>
                <a:srgbClr val="002897"/>
              </a:buClr>
              <a:buFont typeface="Wingdings" pitchFamily="2" charset="2"/>
              <a:buChar char="ü"/>
            </a:pPr>
            <a:r>
              <a:rPr lang="en-US" sz="1600" dirty="0" smtClean="0">
                <a:latin typeface="Arial" pitchFamily="34" charset="0"/>
                <a:cs typeface="Arial" pitchFamily="34" charset="0"/>
              </a:rPr>
              <a:t>After the assignment, we “update” </a:t>
            </a:r>
            <a:r>
              <a:rPr lang="en-US" sz="1600" dirty="0" err="1" smtClean="0">
                <a:latin typeface="Arial" pitchFamily="34" charset="0"/>
                <a:cs typeface="Arial" pitchFamily="34" charset="0"/>
              </a:rPr>
              <a:t>Kalman</a:t>
            </a:r>
            <a:r>
              <a:rPr lang="en-US" sz="1600" dirty="0" smtClean="0">
                <a:latin typeface="Arial" pitchFamily="34" charset="0"/>
                <a:cs typeface="Arial" pitchFamily="34" charset="0"/>
              </a:rPr>
              <a:t> filters of tracks, if necessary generate new traces and delete the outdated ones.</a:t>
            </a:r>
          </a:p>
          <a:p>
            <a:pPr marL="285750" indent="-285750" fontAlgn="auto">
              <a:spcBef>
                <a:spcPts val="0"/>
              </a:spcBef>
              <a:spcAft>
                <a:spcPts val="0"/>
              </a:spcAft>
              <a:buClr>
                <a:srgbClr val="002897"/>
              </a:buClr>
              <a:buFont typeface="Wingdings" pitchFamily="2" charset="2"/>
              <a:buChar char="ü"/>
            </a:pPr>
            <a:r>
              <a:rPr lang="en-US" sz="1600" dirty="0" smtClean="0">
                <a:latin typeface="Arial" pitchFamily="34" charset="0"/>
                <a:cs typeface="Arial" pitchFamily="34" charset="0"/>
              </a:rPr>
              <a:t>The predictions for next steps come from the “predict” method of </a:t>
            </a:r>
            <a:r>
              <a:rPr lang="en-US" sz="1600" dirty="0" err="1" smtClean="0">
                <a:latin typeface="Arial" pitchFamily="34" charset="0"/>
                <a:cs typeface="Arial" pitchFamily="34" charset="0"/>
              </a:rPr>
              <a:t>Kalman</a:t>
            </a:r>
            <a:r>
              <a:rPr lang="en-US" sz="1600" dirty="0" smtClean="0">
                <a:latin typeface="Arial" pitchFamily="34" charset="0"/>
                <a:cs typeface="Arial" pitchFamily="34" charset="0"/>
              </a:rPr>
              <a:t> filters.</a:t>
            </a:r>
          </a:p>
          <a:p>
            <a:pPr fontAlgn="auto">
              <a:spcBef>
                <a:spcPts val="0"/>
              </a:spcBef>
              <a:spcAft>
                <a:spcPts val="0"/>
              </a:spcAft>
              <a:buClr>
                <a:srgbClr val="002897"/>
              </a:buClr>
              <a:buFontTx/>
              <a:buNone/>
            </a:pPr>
            <a:endParaRPr lang="en-US" sz="1600" dirty="0" smtClean="0">
              <a:latin typeface="Arial" pitchFamily="34" charset="0"/>
              <a:cs typeface="Arial" pitchFamily="34" charset="0"/>
            </a:endParaRPr>
          </a:p>
        </p:txBody>
      </p:sp>
      <p:sp>
        <p:nvSpPr>
          <p:cNvPr id="24" name="Left-Right Arrow 23"/>
          <p:cNvSpPr/>
          <p:nvPr/>
        </p:nvSpPr>
        <p:spPr>
          <a:xfrm>
            <a:off x="1575910" y="5321083"/>
            <a:ext cx="918060" cy="571872"/>
          </a:xfrm>
          <a:prstGeom prst="leftRightArrow">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5" name="TextBox 24"/>
          <p:cNvSpPr txBox="1"/>
          <p:nvPr/>
        </p:nvSpPr>
        <p:spPr>
          <a:xfrm>
            <a:off x="1399706" y="4539561"/>
            <a:ext cx="1131351" cy="567078"/>
          </a:xfrm>
          <a:prstGeom prst="rect">
            <a:avLst/>
          </a:prstGeom>
        </p:spPr>
        <p:txBody>
          <a:bodyPr vert="horz" wrap="square" lIns="0" tIns="0" rIns="0" bIns="0" rtlCol="0">
            <a:noAutofit/>
          </a:bodyPr>
          <a:lstStyle/>
          <a:p>
            <a:pPr algn="ctr" fontAlgn="auto">
              <a:spcBef>
                <a:spcPts val="1100"/>
              </a:spcBef>
              <a:spcAft>
                <a:spcPts val="0"/>
              </a:spcAft>
              <a:buClr>
                <a:srgbClr val="002897"/>
              </a:buClr>
              <a:buFontTx/>
              <a:buNone/>
            </a:pPr>
            <a:r>
              <a:rPr lang="en-US" dirty="0" smtClean="0">
                <a:latin typeface="Arial" pitchFamily="34" charset="0"/>
                <a:cs typeface="Arial" pitchFamily="34" charset="0"/>
              </a:rPr>
              <a:t>Hungarian Algorithm</a:t>
            </a:r>
          </a:p>
        </p:txBody>
      </p:sp>
      <p:sp>
        <p:nvSpPr>
          <p:cNvPr id="3" name="TextBox 2"/>
          <p:cNvSpPr txBox="1"/>
          <p:nvPr/>
        </p:nvSpPr>
        <p:spPr>
          <a:xfrm>
            <a:off x="1373475" y="6030316"/>
            <a:ext cx="1203207" cy="369733"/>
          </a:xfrm>
          <a:prstGeom prst="rect">
            <a:avLst/>
          </a:prstGeom>
        </p:spPr>
        <p:txBody>
          <a:bodyPr vert="horz" wrap="none" lIns="0" tIns="0" rIns="0" bIns="0" rtlCol="0">
            <a:noAutofit/>
          </a:bodyPr>
          <a:lstStyle/>
          <a:p>
            <a:pPr>
              <a:spcBef>
                <a:spcPts val="1100"/>
              </a:spcBef>
              <a:buClr>
                <a:srgbClr val="002897"/>
              </a:buClr>
              <a:buFont typeface="Wingdings" pitchFamily="2" charset="2"/>
              <a:buNone/>
            </a:pPr>
            <a:r>
              <a:rPr lang="en-US" dirty="0" smtClean="0">
                <a:latin typeface="Arial" pitchFamily="34" charset="0"/>
                <a:cs typeface="Arial" pitchFamily="34" charset="0"/>
              </a:rPr>
              <a:t>Assignment</a:t>
            </a:r>
          </a:p>
        </p:txBody>
      </p:sp>
      <p:pic>
        <p:nvPicPr>
          <p:cNvPr id="26" name="Content Placeholder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auto">
          <a:xfrm>
            <a:off x="2616902" y="4807776"/>
            <a:ext cx="1728791" cy="1728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97268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Tracking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2"/>
              </p:nvPr>
            </p:nvSpPr>
            <p:spPr>
              <a:xfrm>
                <a:off x="689624" y="1506537"/>
                <a:ext cx="7801223" cy="4770437"/>
              </a:xfrm>
              <a:noFill/>
              <a:ln>
                <a:noFill/>
              </a:ln>
            </p:spPr>
            <p:txBody>
              <a:bodyPr/>
              <a:lstStyle/>
              <a:p>
                <a:pPr marL="0" indent="0">
                  <a:buNone/>
                </a:pPr>
                <a:r>
                  <a:rPr lang="en-US" dirty="0" smtClean="0"/>
                  <a:t>State Estimation :</a:t>
                </a:r>
              </a:p>
              <a:p>
                <a:pPr marL="0" indent="0" algn="ctr">
                  <a:buNone/>
                </a:pPr>
                <a:r>
                  <a:rPr lang="en-US" dirty="0" smtClean="0"/>
                  <a:t> </a:t>
                </a:r>
                <a14:m>
                  <m:oMath xmlns:m="http://schemas.openxmlformats.org/officeDocument/2006/math">
                    <m:d>
                      <m:dPr>
                        <m:begChr m:val="["/>
                        <m:endChr m:val="]"/>
                        <m:ctrlPr>
                          <a:rPr lang="en-US" i="1" smtClean="0">
                            <a:latin typeface="Cambria Math"/>
                          </a:rPr>
                        </m:ctrlPr>
                      </m:dPr>
                      <m:e>
                        <m:eqArr>
                          <m:eqArrPr>
                            <m:ctrlPr>
                              <a:rPr lang="en-US" b="0" i="1" smtClean="0">
                                <a:latin typeface="Cambria Math"/>
                              </a:rPr>
                            </m:ctrlPr>
                          </m:eqArrPr>
                          <m:e>
                            <m:r>
                              <a:rPr lang="en-US" b="0" i="1" smtClean="0">
                                <a:latin typeface="Cambria Math"/>
                              </a:rPr>
                              <m:t>𝑥</m:t>
                            </m:r>
                          </m:e>
                          <m:e>
                            <m:r>
                              <a:rPr lang="en-US" b="0" i="1" smtClean="0">
                                <a:latin typeface="Cambria Math"/>
                              </a:rPr>
                              <m:t>𝑦</m:t>
                            </m:r>
                          </m:e>
                          <m:e>
                            <m:r>
                              <a:rPr lang="en-US" b="0" i="1" smtClean="0">
                                <a:latin typeface="Cambria Math"/>
                              </a:rPr>
                              <m:t>𝑎</m:t>
                            </m:r>
                          </m:e>
                        </m:eqArr>
                      </m:e>
                    </m:d>
                    <m:r>
                      <a:rPr lang="en-US" b="0" i="1" smtClean="0">
                        <a:latin typeface="Cambria Math"/>
                      </a:rPr>
                      <m:t>=</m:t>
                    </m:r>
                    <m:d>
                      <m:dPr>
                        <m:begChr m:val="["/>
                        <m:endChr m:val="]"/>
                        <m:ctrlPr>
                          <a:rPr lang="en-US" b="0" i="1" smtClean="0">
                            <a:latin typeface="Cambria Math"/>
                          </a:rPr>
                        </m:ctrlPr>
                      </m:dPr>
                      <m:e>
                        <m:eqArr>
                          <m:eqArrPr>
                            <m:ctrlPr>
                              <a:rPr lang="en-US" b="0" i="1" smtClean="0">
                                <a:latin typeface="Cambria Math"/>
                              </a:rPr>
                            </m:ctrlPr>
                          </m:eqArrPr>
                          <m:e>
                            <m:r>
                              <a:rPr lang="en-US" b="0" i="1" smtClean="0">
                                <a:latin typeface="Cambria Math"/>
                              </a:rPr>
                              <m:t>1 ∆</m:t>
                            </m:r>
                            <m:r>
                              <a:rPr lang="en-US" b="0" i="1" smtClean="0">
                                <a:latin typeface="Cambria Math"/>
                              </a:rPr>
                              <m:t>𝑡</m:t>
                            </m:r>
                            <m:r>
                              <a:rPr lang="en-US" b="0" i="1" smtClean="0">
                                <a:latin typeface="Cambria Math"/>
                              </a:rPr>
                              <m:t> 0 0 0 0</m:t>
                            </m:r>
                          </m:e>
                          <m:e>
                            <m:r>
                              <a:rPr lang="en-US" b="0" i="1" smtClean="0">
                                <a:latin typeface="Cambria Math"/>
                              </a:rPr>
                              <m:t>0 0 </m:t>
                            </m:r>
                            <m:r>
                              <a:rPr lang="en-US" i="1">
                                <a:latin typeface="Cambria Math"/>
                              </a:rPr>
                              <m:t>1 ∆</m:t>
                            </m:r>
                            <m:r>
                              <a:rPr lang="en-US" i="1">
                                <a:latin typeface="Cambria Math"/>
                              </a:rPr>
                              <m:t>𝑡</m:t>
                            </m:r>
                            <m:r>
                              <a:rPr lang="en-US" b="0" i="1" smtClean="0">
                                <a:latin typeface="Cambria Math"/>
                              </a:rPr>
                              <m:t> 0 0</m:t>
                            </m:r>
                          </m:e>
                          <m:e>
                            <m:r>
                              <a:rPr lang="en-US" b="0" i="1" smtClean="0">
                                <a:latin typeface="Cambria Math"/>
                              </a:rPr>
                              <m:t>0 0 0 0 </m:t>
                            </m:r>
                            <m:r>
                              <a:rPr lang="en-US" i="1">
                                <a:latin typeface="Cambria Math"/>
                              </a:rPr>
                              <m:t>1 ∆</m:t>
                            </m:r>
                            <m:r>
                              <a:rPr lang="en-US" i="1">
                                <a:latin typeface="Cambria Math"/>
                              </a:rPr>
                              <m:t>𝑡</m:t>
                            </m:r>
                          </m:e>
                        </m:eqArr>
                      </m:e>
                    </m:d>
                    <m:r>
                      <a:rPr lang="en-US" b="0" i="1" smtClean="0">
                        <a:latin typeface="Cambria Math"/>
                      </a:rPr>
                      <m:t>∗</m:t>
                    </m:r>
                    <m:d>
                      <m:dPr>
                        <m:begChr m:val="["/>
                        <m:endChr m:val="]"/>
                        <m:ctrlPr>
                          <a:rPr lang="en-US" i="1" smtClean="0">
                            <a:latin typeface="Cambria Math"/>
                          </a:rPr>
                        </m:ctrlPr>
                      </m:dPr>
                      <m:e>
                        <m:eqArr>
                          <m:eqArrPr>
                            <m:ctrlPr>
                              <a:rPr lang="en-US" b="0" i="1" smtClean="0">
                                <a:latin typeface="Cambria Math"/>
                              </a:rPr>
                            </m:ctrlPr>
                          </m:eqArrPr>
                          <m:e>
                            <m:eqArr>
                              <m:eqArrPr>
                                <m:ctrlPr>
                                  <a:rPr lang="en-US" b="0" i="1" smtClean="0">
                                    <a:latin typeface="Cambria Math"/>
                                  </a:rPr>
                                </m:ctrlPr>
                              </m:eqArrPr>
                              <m:e>
                                <m:r>
                                  <a:rPr lang="en-US" b="0" i="1" smtClean="0">
                                    <a:latin typeface="Cambria Math"/>
                                  </a:rPr>
                                  <m:t>𝑥</m:t>
                                </m:r>
                              </m:e>
                              <m:e>
                                <m:acc>
                                  <m:accPr>
                                    <m:chr m:val="̇"/>
                                    <m:ctrlPr>
                                      <a:rPr lang="en-US" b="0" i="1" smtClean="0">
                                        <a:latin typeface="Cambria Math"/>
                                      </a:rPr>
                                    </m:ctrlPr>
                                  </m:accPr>
                                  <m:e>
                                    <m:r>
                                      <a:rPr lang="en-US" b="0" i="1" smtClean="0">
                                        <a:latin typeface="Cambria Math"/>
                                      </a:rPr>
                                      <m:t>𝑥</m:t>
                                    </m:r>
                                  </m:e>
                                </m:acc>
                              </m:e>
                            </m:eqArr>
                          </m:e>
                          <m:e>
                            <m:r>
                              <a:rPr lang="en-US" b="0" i="1" smtClean="0">
                                <a:latin typeface="Cambria Math"/>
                              </a:rPr>
                              <m:t>𝑦</m:t>
                            </m:r>
                          </m:e>
                          <m:e>
                            <m:acc>
                              <m:accPr>
                                <m:chr m:val="̇"/>
                                <m:ctrlPr>
                                  <a:rPr lang="en-US" b="0" i="1" smtClean="0">
                                    <a:latin typeface="Cambria Math"/>
                                  </a:rPr>
                                </m:ctrlPr>
                              </m:accPr>
                              <m:e>
                                <m:eqArr>
                                  <m:eqArrPr>
                                    <m:ctrlPr>
                                      <a:rPr lang="en-US" b="0" i="1" smtClean="0">
                                        <a:latin typeface="Cambria Math"/>
                                      </a:rPr>
                                    </m:ctrlPr>
                                  </m:eqArrPr>
                                  <m:e>
                                    <m:r>
                                      <a:rPr lang="en-US" b="0" i="1" smtClean="0">
                                        <a:latin typeface="Cambria Math"/>
                                      </a:rPr>
                                      <m:t>𝑦</m:t>
                                    </m:r>
                                  </m:e>
                                  <m:e>
                                    <m:r>
                                      <a:rPr lang="en-US" b="0" i="1" smtClean="0">
                                        <a:latin typeface="Cambria Math"/>
                                      </a:rPr>
                                      <m:t>𝑎</m:t>
                                    </m:r>
                                  </m:e>
                                  <m:e>
                                    <m:acc>
                                      <m:accPr>
                                        <m:chr m:val="̇"/>
                                        <m:ctrlPr>
                                          <a:rPr lang="en-US" b="0" i="1" smtClean="0">
                                            <a:latin typeface="Cambria Math"/>
                                          </a:rPr>
                                        </m:ctrlPr>
                                      </m:accPr>
                                      <m:e>
                                        <m:r>
                                          <a:rPr lang="en-US" b="0" i="1" smtClean="0">
                                            <a:latin typeface="Cambria Math"/>
                                          </a:rPr>
                                          <m:t>𝑎</m:t>
                                        </m:r>
                                      </m:e>
                                    </m:acc>
                                  </m:e>
                                </m:eqArr>
                              </m:e>
                            </m:acc>
                          </m:e>
                        </m:eqArr>
                      </m:e>
                    </m:d>
                  </m:oMath>
                </a14:m>
                <a:r>
                  <a:rPr lang="en-US" dirty="0" smtClean="0"/>
                  <a:t> </a:t>
                </a:r>
              </a:p>
              <a:p>
                <a:pPr marL="0" indent="0">
                  <a:buNone/>
                </a:pPr>
                <a:r>
                  <a:rPr lang="en-US" dirty="0" smtClean="0"/>
                  <a:t>where:</a:t>
                </a:r>
              </a:p>
              <a:p>
                <a:pPr marL="0" indent="0">
                  <a:buNone/>
                </a:pPr>
                <a:r>
                  <a:rPr lang="en-US" dirty="0"/>
                  <a:t>	</a:t>
                </a:r>
                <a:r>
                  <a:rPr lang="en-US" dirty="0" smtClean="0"/>
                  <a:t> </a:t>
                </a:r>
                <a14:m>
                  <m:oMath xmlns:m="http://schemas.openxmlformats.org/officeDocument/2006/math">
                    <m:r>
                      <a:rPr lang="de-CH" b="0" i="1" smtClean="0">
                        <a:latin typeface="Cambria Math"/>
                      </a:rPr>
                      <m:t>𝑥</m:t>
                    </m:r>
                  </m:oMath>
                </a14:m>
                <a:r>
                  <a:rPr lang="en-US" dirty="0" smtClean="0"/>
                  <a:t> and </a:t>
                </a:r>
                <a14:m>
                  <m:oMath xmlns:m="http://schemas.openxmlformats.org/officeDocument/2006/math">
                    <m:r>
                      <a:rPr lang="de-CH" b="0" i="1" smtClean="0">
                        <a:latin typeface="Cambria Math"/>
                      </a:rPr>
                      <m:t>𝑦</m:t>
                    </m:r>
                  </m:oMath>
                </a14:m>
                <a:r>
                  <a:rPr lang="en-US" dirty="0" smtClean="0"/>
                  <a:t> are the coordinates of the image plane,</a:t>
                </a:r>
              </a:p>
              <a:p>
                <a:pPr marL="0" indent="0">
                  <a:buNone/>
                </a:pPr>
                <a:r>
                  <a:rPr lang="en-US" dirty="0"/>
                  <a:t>	 </a:t>
                </a:r>
                <a14:m>
                  <m:oMath xmlns:m="http://schemas.openxmlformats.org/officeDocument/2006/math">
                    <m:r>
                      <a:rPr lang="de-CH" i="1">
                        <a:latin typeface="Cambria Math"/>
                      </a:rPr>
                      <m:t> </m:t>
                    </m:r>
                    <m:r>
                      <a:rPr lang="de-CH" b="0" i="1" smtClean="0">
                        <a:latin typeface="Cambria Math"/>
                      </a:rPr>
                      <m:t>𝑎</m:t>
                    </m:r>
                    <m:r>
                      <a:rPr lang="de-CH" b="0" i="1" smtClean="0">
                        <a:latin typeface="Cambria Math"/>
                      </a:rPr>
                      <m:t> </m:t>
                    </m:r>
                  </m:oMath>
                </a14:m>
                <a:r>
                  <a:rPr lang="en-US" dirty="0" smtClean="0"/>
                  <a:t>is the area of the image object and,</a:t>
                </a:r>
              </a:p>
              <a:p>
                <a:pPr marL="0" indent="0">
                  <a:buNone/>
                </a:pPr>
                <a:r>
                  <a:rPr lang="en-US" dirty="0" smtClean="0"/>
                  <a:t>	</a:t>
                </a:r>
                <a:r>
                  <a:rPr lang="de-CH" dirty="0"/>
                  <a:t> </a:t>
                </a:r>
                <a14:m>
                  <m:oMath xmlns:m="http://schemas.openxmlformats.org/officeDocument/2006/math">
                    <m:acc>
                      <m:accPr>
                        <m:chr m:val="̇"/>
                        <m:ctrlPr>
                          <a:rPr lang="de-CH" i="1" smtClean="0">
                            <a:latin typeface="Cambria Math"/>
                          </a:rPr>
                        </m:ctrlPr>
                      </m:accPr>
                      <m:e>
                        <m:r>
                          <a:rPr lang="de-CH" b="0" i="1" smtClean="0">
                            <a:latin typeface="Cambria Math"/>
                          </a:rPr>
                          <m:t>𝑥</m:t>
                        </m:r>
                      </m:e>
                    </m:acc>
                  </m:oMath>
                </a14:m>
                <a:r>
                  <a:rPr lang="en-US" dirty="0" smtClean="0"/>
                  <a:t>, </a:t>
                </a:r>
                <a14:m>
                  <m:oMath xmlns:m="http://schemas.openxmlformats.org/officeDocument/2006/math">
                    <m:acc>
                      <m:accPr>
                        <m:chr m:val="̇"/>
                        <m:ctrlPr>
                          <a:rPr lang="de-CH" i="1">
                            <a:latin typeface="Cambria Math"/>
                          </a:rPr>
                        </m:ctrlPr>
                      </m:accPr>
                      <m:e>
                        <m:r>
                          <a:rPr lang="de-CH" b="0" i="1" smtClean="0">
                            <a:latin typeface="Cambria Math"/>
                          </a:rPr>
                          <m:t>𝑦</m:t>
                        </m:r>
                      </m:e>
                    </m:acc>
                  </m:oMath>
                </a14:m>
                <a:r>
                  <a:rPr lang="en-US" dirty="0" smtClean="0"/>
                  <a:t> and </a:t>
                </a:r>
                <a14:m>
                  <m:oMath xmlns:m="http://schemas.openxmlformats.org/officeDocument/2006/math">
                    <m:acc>
                      <m:accPr>
                        <m:chr m:val="̇"/>
                        <m:ctrlPr>
                          <a:rPr lang="de-CH" i="1">
                            <a:latin typeface="Cambria Math"/>
                          </a:rPr>
                        </m:ctrlPr>
                      </m:accPr>
                      <m:e>
                        <m:r>
                          <a:rPr lang="de-CH" b="0" i="1" smtClean="0">
                            <a:latin typeface="Cambria Math"/>
                          </a:rPr>
                          <m:t>𝑎</m:t>
                        </m:r>
                      </m:e>
                    </m:acc>
                    <m:r>
                      <a:rPr lang="de-CH" i="1">
                        <a:latin typeface="Cambria Math"/>
                      </a:rPr>
                      <m:t> </m:t>
                    </m:r>
                  </m:oMath>
                </a14:m>
                <a:r>
                  <a:rPr lang="en-US" dirty="0" smtClean="0"/>
                  <a:t>are the corresponding derivatives.</a:t>
                </a:r>
              </a:p>
              <a:p>
                <a:pPr marL="0" indent="0" algn="ctr">
                  <a:buNone/>
                </a:pPr>
                <a:endParaRPr lang="en-US" dirty="0" smtClean="0"/>
              </a:p>
              <a:p>
                <a:pPr marL="0" indent="0">
                  <a:buNone/>
                </a:pPr>
                <a:r>
                  <a:rPr lang="en-US" dirty="0" smtClean="0">
                    <a:sym typeface="Symbol"/>
                  </a:rPr>
                  <a:t> </a:t>
                </a:r>
                <a:r>
                  <a:rPr lang="en-US" dirty="0" smtClean="0"/>
                  <a:t>Integrate the change in area and position to get an estimation. </a:t>
                </a:r>
              </a:p>
            </p:txBody>
          </p:sp>
        </mc:Choice>
        <mc:Fallback xmlns="">
          <p:sp>
            <p:nvSpPr>
              <p:cNvPr id="3" name="Content Placeholder 2"/>
              <p:cNvSpPr>
                <a:spLocks noGrp="1" noRot="1" noChangeAspect="1" noMove="1" noResize="1" noEditPoints="1" noAdjustHandles="1" noChangeArrowheads="1" noChangeShapeType="1" noTextEdit="1"/>
              </p:cNvSpPr>
              <p:nvPr>
                <p:ph sz="half" idx="2"/>
              </p:nvPr>
            </p:nvSpPr>
            <p:spPr>
              <a:xfrm>
                <a:off x="689624" y="1506537"/>
                <a:ext cx="7801223" cy="4770437"/>
              </a:xfrm>
              <a:blipFill rotWithShape="1">
                <a:blip r:embed="rId3"/>
                <a:stretch>
                  <a:fillRect l="-1797" t="-1533"/>
                </a:stretch>
              </a:blipFill>
              <a:ln>
                <a:noFill/>
              </a:ln>
            </p:spPr>
            <p:txBody>
              <a:bodyPr/>
              <a:lstStyle/>
              <a:p>
                <a:r>
                  <a:rPr lang="en-US">
                    <a:noFill/>
                  </a:rPr>
                  <a:t> </a:t>
                </a:r>
              </a:p>
            </p:txBody>
          </p:sp>
        </mc:Fallback>
      </mc:AlternateContent>
      <p:sp>
        <p:nvSpPr>
          <p:cNvPr id="5" name="Subtitle 4"/>
          <p:cNvSpPr>
            <a:spLocks noGrp="1"/>
          </p:cNvSpPr>
          <p:nvPr>
            <p:ph type="subTitle" idx="1"/>
          </p:nvPr>
        </p:nvSpPr>
        <p:spPr/>
        <p:txBody>
          <a:bodyPr/>
          <a:lstStyle/>
          <a:p>
            <a:r>
              <a:rPr lang="en-US" dirty="0" err="1" smtClean="0"/>
              <a:t>Kalman</a:t>
            </a:r>
            <a:r>
              <a:rPr lang="en-US" dirty="0" smtClean="0"/>
              <a:t> Filter Implementation</a:t>
            </a:r>
            <a:endParaRPr lang="en-US" dirty="0"/>
          </a:p>
        </p:txBody>
      </p:sp>
    </p:spTree>
    <p:extLst>
      <p:ext uri="{BB962C8B-B14F-4D97-AF65-F5344CB8AC3E}">
        <p14:creationId xmlns:p14="http://schemas.microsoft.com/office/powerpoint/2010/main" val="2004254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Tracking</a:t>
            </a:r>
            <a:endParaRPr lang="en-US" dirty="0"/>
          </a:p>
        </p:txBody>
      </p:sp>
      <p:sp>
        <p:nvSpPr>
          <p:cNvPr id="3" name="Content Placeholder 2"/>
          <p:cNvSpPr>
            <a:spLocks noGrp="1"/>
          </p:cNvSpPr>
          <p:nvPr>
            <p:ph sz="half" idx="2"/>
          </p:nvPr>
        </p:nvSpPr>
        <p:spPr>
          <a:xfrm>
            <a:off x="2499743" y="1298347"/>
            <a:ext cx="6568062" cy="2954793"/>
          </a:xfrm>
        </p:spPr>
        <p:txBody>
          <a:bodyPr/>
          <a:lstStyle/>
          <a:p>
            <a:r>
              <a:rPr lang="en-US" sz="1600" dirty="0" smtClean="0"/>
              <a:t>For this mapping we use the calibration model of the camera. </a:t>
            </a:r>
          </a:p>
          <a:p>
            <a:pPr lvl="1"/>
            <a:r>
              <a:rPr lang="en-US" sz="1600" dirty="0" smtClean="0"/>
              <a:t>Calibration model provides us mapping between ‘image plane coordinates’ and ‘the coordinates on the unit circle around the camera’; and the inverse.</a:t>
            </a:r>
          </a:p>
          <a:p>
            <a:pPr lvl="1"/>
            <a:r>
              <a:rPr lang="en-US" sz="1600" dirty="0" smtClean="0"/>
              <a:t>We train this model using a chessboard with a standard procedure.</a:t>
            </a:r>
          </a:p>
          <a:p>
            <a:pPr lvl="1"/>
            <a:r>
              <a:rPr lang="en-US" sz="1600" dirty="0" smtClean="0"/>
              <a:t>Later use it to project the cloud pixels on the image plane onto a plane with real dimensions in km’s that is parallel to earth.</a:t>
            </a:r>
          </a:p>
          <a:p>
            <a:pPr lvl="1"/>
            <a:r>
              <a:rPr lang="en-US" sz="1600" dirty="0" smtClean="0"/>
              <a:t>In parallel we do all the tracking work on this real plane as well. </a:t>
            </a:r>
          </a:p>
        </p:txBody>
      </p:sp>
      <p:sp>
        <p:nvSpPr>
          <p:cNvPr id="5" name="Subtitle 4"/>
          <p:cNvSpPr>
            <a:spLocks noGrp="1"/>
          </p:cNvSpPr>
          <p:nvPr>
            <p:ph type="subTitle" idx="1"/>
          </p:nvPr>
        </p:nvSpPr>
        <p:spPr/>
        <p:txBody>
          <a:bodyPr/>
          <a:lstStyle/>
          <a:p>
            <a:r>
              <a:rPr lang="en-US" dirty="0" smtClean="0"/>
              <a:t>Object Tracking - Projection to real plane</a:t>
            </a:r>
            <a:endParaRPr lang="en-US" dirty="0"/>
          </a:p>
        </p:txBody>
      </p:sp>
      <p:sp>
        <p:nvSpPr>
          <p:cNvPr id="6" name="Date Placeholder 5"/>
          <p:cNvSpPr>
            <a:spLocks noGrp="1"/>
          </p:cNvSpPr>
          <p:nvPr>
            <p:ph type="dt" sz="half" idx="12"/>
          </p:nvPr>
        </p:nvSpPr>
        <p:spPr/>
        <p:txBody>
          <a:bodyPr/>
          <a:lstStyle/>
          <a:p>
            <a:pPr>
              <a:buClr>
                <a:srgbClr val="002897"/>
              </a:buClr>
              <a:buFont typeface="Wingdings" pitchFamily="2" charset="2"/>
              <a:buNone/>
            </a:pPr>
            <a:fld id="{543062D6-BB72-4DFD-8D0F-D13ACE2ED365}" type="datetime4">
              <a:rPr lang="en-US">
                <a:solidFill>
                  <a:srgbClr val="000000"/>
                </a:solidFill>
              </a:rPr>
              <a:pPr>
                <a:buClr>
                  <a:srgbClr val="002897"/>
                </a:buClr>
                <a:buFont typeface="Wingdings" pitchFamily="2" charset="2"/>
                <a:buNone/>
              </a:pPr>
              <a:t>November 14, 2013</a:t>
            </a:fld>
            <a:endParaRPr dirty="0">
              <a:solidFill>
                <a:srgbClr val="000000"/>
              </a:solidFill>
            </a:endParaRPr>
          </a:p>
        </p:txBody>
      </p:sp>
      <p:sp>
        <p:nvSpPr>
          <p:cNvPr id="7" name="Slide Number Placeholder 6"/>
          <p:cNvSpPr>
            <a:spLocks noGrp="1"/>
          </p:cNvSpPr>
          <p:nvPr>
            <p:ph type="sldNum" sz="quarter" idx="13"/>
          </p:nvPr>
        </p:nvSpPr>
        <p:spPr/>
        <p:txBody>
          <a:bodyPr/>
          <a:lstStyle/>
          <a:p>
            <a:pPr>
              <a:buClr>
                <a:srgbClr val="002897"/>
              </a:buClr>
              <a:buFont typeface="Wingdings" pitchFamily="2" charset="2"/>
              <a:buNone/>
            </a:pPr>
            <a:r>
              <a:rPr dirty="0">
                <a:solidFill>
                  <a:srgbClr val="000000"/>
                </a:solidFill>
              </a:rPr>
              <a:t>| Slide </a:t>
            </a:r>
            <a:fld id="{CF363E95-653D-48D7-8EB0-A81FED805B5F}" type="slidenum">
              <a:rPr>
                <a:solidFill>
                  <a:srgbClr val="000000"/>
                </a:solidFill>
              </a:rPr>
              <a:pPr>
                <a:buClr>
                  <a:srgbClr val="002897"/>
                </a:buClr>
                <a:buFont typeface="Wingdings" pitchFamily="2" charset="2"/>
                <a:buNone/>
              </a:pPr>
              <a:t>24</a:t>
            </a:fld>
            <a:endParaRPr dirty="0">
              <a:solidFill>
                <a:srgbClr val="000000"/>
              </a:solidFill>
            </a:endParaRPr>
          </a:p>
        </p:txBody>
      </p:sp>
      <p:sp>
        <p:nvSpPr>
          <p:cNvPr id="8" name="Footer Placeholder 7"/>
          <p:cNvSpPr>
            <a:spLocks noGrp="1"/>
          </p:cNvSpPr>
          <p:nvPr>
            <p:ph type="ftr" sz="quarter" idx="14"/>
          </p:nvPr>
        </p:nvSpPr>
        <p:spPr/>
        <p:txBody>
          <a:bodyPr/>
          <a:lstStyle/>
          <a:p>
            <a:pPr>
              <a:buClr>
                <a:srgbClr val="002897"/>
              </a:buClr>
              <a:buFont typeface="Wingdings" pitchFamily="2" charset="2"/>
              <a:buNone/>
            </a:pPr>
            <a:r>
              <a:rPr lang="en-US">
                <a:solidFill>
                  <a:srgbClr val="000000"/>
                </a:solidFill>
              </a:rPr>
              <a:t>© ABB Group</a:t>
            </a:r>
          </a:p>
        </p:txBody>
      </p:sp>
      <p:pic>
        <p:nvPicPr>
          <p:cNvPr id="122" name="Picture 5" descr="C:\Users\chbuzey\Documents\MATLAB\CH-CR roof images\Presentation Plots\Plots\Contour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656" t="4018" r="25668" b="8831"/>
          <a:stretch/>
        </p:blipFill>
        <p:spPr bwMode="auto">
          <a:xfrm>
            <a:off x="491073" y="1298348"/>
            <a:ext cx="1461583" cy="1453985"/>
          </a:xfrm>
          <a:prstGeom prst="rect">
            <a:avLst/>
          </a:prstGeom>
          <a:noFill/>
          <a:extLst>
            <a:ext uri="{909E8E84-426E-40DD-AFC4-6F175D3DCCD1}">
              <a14:hiddenFill xmlns:a14="http://schemas.microsoft.com/office/drawing/2010/main">
                <a:solidFill>
                  <a:srgbClr val="FFFFFF"/>
                </a:solidFill>
              </a14:hiddenFill>
            </a:ext>
          </a:extLst>
        </p:spPr>
      </p:pic>
      <p:grpSp>
        <p:nvGrpSpPr>
          <p:cNvPr id="5120" name="Group 5119"/>
          <p:cNvGrpSpPr/>
          <p:nvPr/>
        </p:nvGrpSpPr>
        <p:grpSpPr>
          <a:xfrm rot="10800000">
            <a:off x="247529" y="3324901"/>
            <a:ext cx="1990951" cy="1335847"/>
            <a:chOff x="389043" y="3522130"/>
            <a:chExt cx="1990951" cy="1335847"/>
          </a:xfrm>
        </p:grpSpPr>
        <p:pic>
          <p:nvPicPr>
            <p:cNvPr id="5123" name="Picture 3" descr="C:\Users\chbuzey\Documents\MATLAB\CH-CR roof images\Presentation Plots\Plots\pa.4.35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043" y="3522130"/>
              <a:ext cx="1990951" cy="1335847"/>
            </a:xfrm>
            <a:prstGeom prst="rect">
              <a:avLst/>
            </a:prstGeom>
            <a:noFill/>
            <a:extLst>
              <a:ext uri="{909E8E84-426E-40DD-AFC4-6F175D3DCCD1}">
                <a14:hiddenFill xmlns:a14="http://schemas.microsoft.com/office/drawing/2010/main">
                  <a:solidFill>
                    <a:srgbClr val="FFFFFF"/>
                  </a:solidFill>
                </a14:hiddenFill>
              </a:ext>
            </a:extLst>
          </p:spPr>
        </p:pic>
        <p:sp>
          <p:nvSpPr>
            <p:cNvPr id="127" name="Rounded Rectangle 126"/>
            <p:cNvSpPr/>
            <p:nvPr/>
          </p:nvSpPr>
          <p:spPr>
            <a:xfrm>
              <a:off x="533400" y="3782783"/>
              <a:ext cx="1752600" cy="146957"/>
            </a:xfrm>
            <a:prstGeom prst="round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131" name="Group 130"/>
          <p:cNvGrpSpPr/>
          <p:nvPr/>
        </p:nvGrpSpPr>
        <p:grpSpPr>
          <a:xfrm>
            <a:off x="1106933" y="4253138"/>
            <a:ext cx="272142" cy="489858"/>
            <a:chOff x="854528" y="3004455"/>
            <a:chExt cx="272142" cy="489858"/>
          </a:xfrm>
        </p:grpSpPr>
        <p:sp>
          <p:nvSpPr>
            <p:cNvPr id="132" name="Rectangle 131"/>
            <p:cNvSpPr/>
            <p:nvPr/>
          </p:nvSpPr>
          <p:spPr>
            <a:xfrm>
              <a:off x="936172" y="3254828"/>
              <a:ext cx="97971" cy="239485"/>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133" name="Isosceles Triangle 132"/>
            <p:cNvSpPr/>
            <p:nvPr/>
          </p:nvSpPr>
          <p:spPr>
            <a:xfrm rot="10800000">
              <a:off x="854528" y="3004455"/>
              <a:ext cx="272142" cy="250372"/>
            </a:xfrm>
            <a:prstGeom prst="triangl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cxnSp>
        <p:nvCxnSpPr>
          <p:cNvPr id="5124" name="Straight Arrow Connector 5123"/>
          <p:cNvCxnSpPr/>
          <p:nvPr/>
        </p:nvCxnSpPr>
        <p:spPr>
          <a:xfrm>
            <a:off x="1237562" y="4253138"/>
            <a:ext cx="42828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V="1">
            <a:off x="1243004" y="4071257"/>
            <a:ext cx="233370" cy="18188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flipV="1">
            <a:off x="1243004" y="3904116"/>
            <a:ext cx="0" cy="33428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32" name="4-Point Star 5131"/>
          <p:cNvSpPr/>
          <p:nvPr/>
        </p:nvSpPr>
        <p:spPr>
          <a:xfrm>
            <a:off x="1428063" y="2155371"/>
            <a:ext cx="204795" cy="206829"/>
          </a:xfrm>
          <a:prstGeom prst="star4">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146" name="4-Point Star 145"/>
          <p:cNvSpPr/>
          <p:nvPr/>
        </p:nvSpPr>
        <p:spPr>
          <a:xfrm>
            <a:off x="1682860" y="3407228"/>
            <a:ext cx="204795" cy="206829"/>
          </a:xfrm>
          <a:prstGeom prst="star4">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cxnSp>
        <p:nvCxnSpPr>
          <p:cNvPr id="5136" name="Straight Arrow Connector 5135"/>
          <p:cNvCxnSpPr/>
          <p:nvPr/>
        </p:nvCxnSpPr>
        <p:spPr>
          <a:xfrm>
            <a:off x="1538443" y="2362200"/>
            <a:ext cx="254797" cy="1045028"/>
          </a:xfrm>
          <a:prstGeom prst="straightConnector1">
            <a:avLst/>
          </a:prstGeom>
          <a:ln w="41275">
            <a:solidFill>
              <a:srgbClr val="FF0000"/>
            </a:solidFill>
            <a:prstDash val="sysDot"/>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5142" name="Rectangle 5141"/>
          <p:cNvSpPr/>
          <p:nvPr/>
        </p:nvSpPr>
        <p:spPr>
          <a:xfrm>
            <a:off x="3799113" y="4623253"/>
            <a:ext cx="5312229" cy="2165102"/>
          </a:xfrm>
          <a:prstGeom prst="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nvGrpSpPr>
          <p:cNvPr id="5141" name="Group 5140"/>
          <p:cNvGrpSpPr/>
          <p:nvPr/>
        </p:nvGrpSpPr>
        <p:grpSpPr>
          <a:xfrm>
            <a:off x="4354286" y="4623253"/>
            <a:ext cx="4253019" cy="2165101"/>
            <a:chOff x="4452257" y="4071237"/>
            <a:chExt cx="4419600" cy="2717117"/>
          </a:xfrm>
        </p:grpSpPr>
        <p:grpSp>
          <p:nvGrpSpPr>
            <p:cNvPr id="5140" name="Group 5139"/>
            <p:cNvGrpSpPr/>
            <p:nvPr/>
          </p:nvGrpSpPr>
          <p:grpSpPr>
            <a:xfrm>
              <a:off x="4452257" y="4303716"/>
              <a:ext cx="4419600" cy="2484638"/>
              <a:chOff x="1898541" y="5087223"/>
              <a:chExt cx="1990951" cy="1335847"/>
            </a:xfrm>
          </p:grpSpPr>
          <p:pic>
            <p:nvPicPr>
              <p:cNvPr id="377" name="Picture 3" descr="C:\Users\chbuzey\Documents\MATLAB\CH-CR roof images\Presentation Plots\Plots\pa.4.35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1898541" y="5087223"/>
                <a:ext cx="1990951" cy="1335847"/>
              </a:xfrm>
              <a:prstGeom prst="rect">
                <a:avLst/>
              </a:prstGeom>
              <a:noFill/>
              <a:extLst>
                <a:ext uri="{909E8E84-426E-40DD-AFC4-6F175D3DCCD1}">
                  <a14:hiddenFill xmlns:a14="http://schemas.microsoft.com/office/drawing/2010/main">
                    <a:solidFill>
                      <a:srgbClr val="FFFFFF"/>
                    </a:solidFill>
                  </a14:hiddenFill>
                </a:ext>
              </a:extLst>
            </p:spPr>
          </p:pic>
          <p:sp>
            <p:nvSpPr>
              <p:cNvPr id="378" name="Rounded Rectangle 377"/>
              <p:cNvSpPr/>
              <p:nvPr/>
            </p:nvSpPr>
            <p:spPr>
              <a:xfrm rot="10800000">
                <a:off x="2017716" y="6026963"/>
                <a:ext cx="1752600" cy="146957"/>
              </a:xfrm>
              <a:prstGeom prst="roundRect">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5139" name="Group 5138"/>
            <p:cNvGrpSpPr/>
            <p:nvPr/>
          </p:nvGrpSpPr>
          <p:grpSpPr>
            <a:xfrm>
              <a:off x="4735286" y="4071237"/>
              <a:ext cx="3939145" cy="2351347"/>
              <a:chOff x="153514" y="-1204255"/>
              <a:chExt cx="7779243" cy="5297290"/>
            </a:xfrm>
          </p:grpSpPr>
          <p:sp>
            <p:nvSpPr>
              <p:cNvPr id="264" name="Oval 263"/>
              <p:cNvSpPr/>
              <p:nvPr/>
            </p:nvSpPr>
            <p:spPr>
              <a:xfrm>
                <a:off x="153514" y="1161898"/>
                <a:ext cx="7716857" cy="664029"/>
              </a:xfrm>
              <a:prstGeom prst="ellipse">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65" name="Oval 264"/>
              <p:cNvSpPr/>
              <p:nvPr/>
            </p:nvSpPr>
            <p:spPr>
              <a:xfrm>
                <a:off x="215900" y="3358242"/>
                <a:ext cx="7716857" cy="664029"/>
              </a:xfrm>
              <a:prstGeom prst="ellipse">
                <a:avLst/>
              </a:prstGeom>
              <a:solidFill>
                <a:schemeClr val="accent6">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nvGrpSpPr>
              <p:cNvPr id="266" name="Group 265"/>
              <p:cNvGrpSpPr/>
              <p:nvPr/>
            </p:nvGrpSpPr>
            <p:grpSpPr>
              <a:xfrm>
                <a:off x="1861453" y="3320133"/>
                <a:ext cx="1356650" cy="685810"/>
                <a:chOff x="1861453" y="3320133"/>
                <a:chExt cx="1356650" cy="685810"/>
              </a:xfrm>
            </p:grpSpPr>
            <p:grpSp>
              <p:nvGrpSpPr>
                <p:cNvPr id="267" name="Group 266"/>
                <p:cNvGrpSpPr/>
                <p:nvPr/>
              </p:nvGrpSpPr>
              <p:grpSpPr>
                <a:xfrm>
                  <a:off x="1861453" y="3407229"/>
                  <a:ext cx="629338" cy="598714"/>
                  <a:chOff x="2013857" y="3331027"/>
                  <a:chExt cx="629338" cy="598714"/>
                </a:xfrm>
              </p:grpSpPr>
              <p:sp>
                <p:nvSpPr>
                  <p:cNvPr id="288" name="Parallelogram 287"/>
                  <p:cNvSpPr/>
                  <p:nvPr/>
                </p:nvSpPr>
                <p:spPr>
                  <a:xfrm>
                    <a:off x="2013857" y="33310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89" name="Parallelogram 288"/>
                  <p:cNvSpPr/>
                  <p:nvPr/>
                </p:nvSpPr>
                <p:spPr>
                  <a:xfrm>
                    <a:off x="2166257" y="34834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90" name="Parallelogram 289"/>
                  <p:cNvSpPr/>
                  <p:nvPr/>
                </p:nvSpPr>
                <p:spPr>
                  <a:xfrm>
                    <a:off x="2318657" y="36358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91" name="Parallelogram 290"/>
                  <p:cNvSpPr/>
                  <p:nvPr/>
                </p:nvSpPr>
                <p:spPr>
                  <a:xfrm>
                    <a:off x="2471057" y="37882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268" name="Group 267"/>
                <p:cNvGrpSpPr/>
                <p:nvPr/>
              </p:nvGrpSpPr>
              <p:grpSpPr>
                <a:xfrm>
                  <a:off x="2044469" y="3385453"/>
                  <a:ext cx="629338" cy="598714"/>
                  <a:chOff x="2013857" y="3331027"/>
                  <a:chExt cx="629338" cy="598714"/>
                </a:xfrm>
              </p:grpSpPr>
              <p:sp>
                <p:nvSpPr>
                  <p:cNvPr id="284" name="Parallelogram 283"/>
                  <p:cNvSpPr/>
                  <p:nvPr/>
                </p:nvSpPr>
                <p:spPr>
                  <a:xfrm>
                    <a:off x="2013857" y="33310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85" name="Parallelogram 284"/>
                  <p:cNvSpPr/>
                  <p:nvPr/>
                </p:nvSpPr>
                <p:spPr>
                  <a:xfrm>
                    <a:off x="2166257" y="34834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86" name="Parallelogram 285"/>
                  <p:cNvSpPr/>
                  <p:nvPr/>
                </p:nvSpPr>
                <p:spPr>
                  <a:xfrm>
                    <a:off x="2318657" y="36358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87" name="Parallelogram 286"/>
                  <p:cNvSpPr/>
                  <p:nvPr/>
                </p:nvSpPr>
                <p:spPr>
                  <a:xfrm>
                    <a:off x="2471057" y="37882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269" name="Group 268"/>
                <p:cNvGrpSpPr/>
                <p:nvPr/>
              </p:nvGrpSpPr>
              <p:grpSpPr>
                <a:xfrm>
                  <a:off x="2229527" y="3363677"/>
                  <a:ext cx="629338" cy="598714"/>
                  <a:chOff x="2013857" y="3331027"/>
                  <a:chExt cx="629338" cy="598714"/>
                </a:xfrm>
              </p:grpSpPr>
              <p:sp>
                <p:nvSpPr>
                  <p:cNvPr id="280" name="Parallelogram 279"/>
                  <p:cNvSpPr/>
                  <p:nvPr/>
                </p:nvSpPr>
                <p:spPr>
                  <a:xfrm>
                    <a:off x="2013857" y="33310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81" name="Parallelogram 280"/>
                  <p:cNvSpPr/>
                  <p:nvPr/>
                </p:nvSpPr>
                <p:spPr>
                  <a:xfrm>
                    <a:off x="2166257" y="34834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82" name="Parallelogram 281"/>
                  <p:cNvSpPr/>
                  <p:nvPr/>
                </p:nvSpPr>
                <p:spPr>
                  <a:xfrm>
                    <a:off x="2318657" y="36358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83" name="Parallelogram 282"/>
                  <p:cNvSpPr/>
                  <p:nvPr/>
                </p:nvSpPr>
                <p:spPr>
                  <a:xfrm>
                    <a:off x="2471057" y="37882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270" name="Group 269"/>
                <p:cNvGrpSpPr/>
                <p:nvPr/>
              </p:nvGrpSpPr>
              <p:grpSpPr>
                <a:xfrm>
                  <a:off x="2403703" y="3341905"/>
                  <a:ext cx="629338" cy="598714"/>
                  <a:chOff x="2013857" y="3331027"/>
                  <a:chExt cx="629338" cy="598714"/>
                </a:xfrm>
              </p:grpSpPr>
              <p:sp>
                <p:nvSpPr>
                  <p:cNvPr id="276" name="Parallelogram 275"/>
                  <p:cNvSpPr/>
                  <p:nvPr/>
                </p:nvSpPr>
                <p:spPr>
                  <a:xfrm>
                    <a:off x="2013857" y="33310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77" name="Parallelogram 276"/>
                  <p:cNvSpPr/>
                  <p:nvPr/>
                </p:nvSpPr>
                <p:spPr>
                  <a:xfrm>
                    <a:off x="2166257" y="34834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78" name="Parallelogram 277"/>
                  <p:cNvSpPr/>
                  <p:nvPr/>
                </p:nvSpPr>
                <p:spPr>
                  <a:xfrm>
                    <a:off x="2318657" y="36358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79" name="Parallelogram 278"/>
                  <p:cNvSpPr/>
                  <p:nvPr/>
                </p:nvSpPr>
                <p:spPr>
                  <a:xfrm>
                    <a:off x="2471057" y="37882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271" name="Group 270"/>
                <p:cNvGrpSpPr/>
                <p:nvPr/>
              </p:nvGrpSpPr>
              <p:grpSpPr>
                <a:xfrm>
                  <a:off x="2588765" y="3320133"/>
                  <a:ext cx="629338" cy="598714"/>
                  <a:chOff x="2013857" y="3331027"/>
                  <a:chExt cx="629338" cy="598714"/>
                </a:xfrm>
              </p:grpSpPr>
              <p:sp>
                <p:nvSpPr>
                  <p:cNvPr id="272" name="Parallelogram 271"/>
                  <p:cNvSpPr/>
                  <p:nvPr/>
                </p:nvSpPr>
                <p:spPr>
                  <a:xfrm>
                    <a:off x="2013857" y="33310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73" name="Parallelogram 272"/>
                  <p:cNvSpPr/>
                  <p:nvPr/>
                </p:nvSpPr>
                <p:spPr>
                  <a:xfrm>
                    <a:off x="2166257" y="34834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74" name="Parallelogram 273"/>
                  <p:cNvSpPr/>
                  <p:nvPr/>
                </p:nvSpPr>
                <p:spPr>
                  <a:xfrm>
                    <a:off x="2318657" y="36358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75" name="Parallelogram 274"/>
                  <p:cNvSpPr/>
                  <p:nvPr/>
                </p:nvSpPr>
                <p:spPr>
                  <a:xfrm>
                    <a:off x="2471057" y="37882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grpSp>
            <p:nvGrpSpPr>
              <p:cNvPr id="292" name="Group 291"/>
              <p:cNvGrpSpPr/>
              <p:nvPr/>
            </p:nvGrpSpPr>
            <p:grpSpPr>
              <a:xfrm>
                <a:off x="3756126" y="3216736"/>
                <a:ext cx="272142" cy="489858"/>
                <a:chOff x="854528" y="3004455"/>
                <a:chExt cx="272142" cy="489858"/>
              </a:xfrm>
            </p:grpSpPr>
            <p:sp>
              <p:nvSpPr>
                <p:cNvPr id="293" name="Rectangle 292"/>
                <p:cNvSpPr/>
                <p:nvPr/>
              </p:nvSpPr>
              <p:spPr>
                <a:xfrm>
                  <a:off x="936172" y="3254828"/>
                  <a:ext cx="97971" cy="239485"/>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94" name="Isosceles Triangle 293"/>
                <p:cNvSpPr/>
                <p:nvPr/>
              </p:nvSpPr>
              <p:spPr>
                <a:xfrm rot="10800000">
                  <a:off x="854528" y="3004455"/>
                  <a:ext cx="272142" cy="250372"/>
                </a:xfrm>
                <a:prstGeom prst="triangle">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sp>
            <p:nvSpPr>
              <p:cNvPr id="295" name="Sun 294"/>
              <p:cNvSpPr/>
              <p:nvPr/>
            </p:nvSpPr>
            <p:spPr>
              <a:xfrm>
                <a:off x="2674129" y="-1204255"/>
                <a:ext cx="544284" cy="413659"/>
              </a:xfrm>
              <a:prstGeom prst="sun">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96" name="Cloud 295"/>
              <p:cNvSpPr/>
              <p:nvPr/>
            </p:nvSpPr>
            <p:spPr>
              <a:xfrm>
                <a:off x="4408703" y="1305981"/>
                <a:ext cx="2057399" cy="375862"/>
              </a:xfrm>
              <a:prstGeom prst="cloud">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97" name="Cloud 296"/>
              <p:cNvSpPr/>
              <p:nvPr/>
            </p:nvSpPr>
            <p:spPr>
              <a:xfrm>
                <a:off x="5671811" y="3341608"/>
                <a:ext cx="2254370" cy="375862"/>
              </a:xfrm>
              <a:prstGeom prst="cloud">
                <a:avLst/>
              </a:prstGeom>
              <a:solidFill>
                <a:schemeClr val="accent6">
                  <a:lumMod val="50000"/>
                  <a:alpha val="81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nvGrpSpPr>
              <p:cNvPr id="298" name="Group 297"/>
              <p:cNvGrpSpPr/>
              <p:nvPr/>
            </p:nvGrpSpPr>
            <p:grpSpPr>
              <a:xfrm>
                <a:off x="723495" y="3407225"/>
                <a:ext cx="1356650" cy="685810"/>
                <a:chOff x="1861453" y="3320133"/>
                <a:chExt cx="1356650" cy="685810"/>
              </a:xfrm>
            </p:grpSpPr>
            <p:grpSp>
              <p:nvGrpSpPr>
                <p:cNvPr id="299" name="Group 298"/>
                <p:cNvGrpSpPr/>
                <p:nvPr/>
              </p:nvGrpSpPr>
              <p:grpSpPr>
                <a:xfrm>
                  <a:off x="1861453" y="3407229"/>
                  <a:ext cx="629338" cy="598714"/>
                  <a:chOff x="2013857" y="3331027"/>
                  <a:chExt cx="629338" cy="598714"/>
                </a:xfrm>
              </p:grpSpPr>
              <p:sp>
                <p:nvSpPr>
                  <p:cNvPr id="320" name="Parallelogram 319"/>
                  <p:cNvSpPr/>
                  <p:nvPr/>
                </p:nvSpPr>
                <p:spPr>
                  <a:xfrm>
                    <a:off x="2013857" y="33310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21" name="Parallelogram 320"/>
                  <p:cNvSpPr/>
                  <p:nvPr/>
                </p:nvSpPr>
                <p:spPr>
                  <a:xfrm>
                    <a:off x="2166257" y="34834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22" name="Parallelogram 321"/>
                  <p:cNvSpPr/>
                  <p:nvPr/>
                </p:nvSpPr>
                <p:spPr>
                  <a:xfrm>
                    <a:off x="2318657" y="36358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23" name="Parallelogram 322"/>
                  <p:cNvSpPr/>
                  <p:nvPr/>
                </p:nvSpPr>
                <p:spPr>
                  <a:xfrm>
                    <a:off x="2471057" y="37882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300" name="Group 299"/>
                <p:cNvGrpSpPr/>
                <p:nvPr/>
              </p:nvGrpSpPr>
              <p:grpSpPr>
                <a:xfrm>
                  <a:off x="2044469" y="3385453"/>
                  <a:ext cx="629338" cy="598714"/>
                  <a:chOff x="2013857" y="3331027"/>
                  <a:chExt cx="629338" cy="598714"/>
                </a:xfrm>
              </p:grpSpPr>
              <p:sp>
                <p:nvSpPr>
                  <p:cNvPr id="316" name="Parallelogram 315"/>
                  <p:cNvSpPr/>
                  <p:nvPr/>
                </p:nvSpPr>
                <p:spPr>
                  <a:xfrm>
                    <a:off x="2013857" y="33310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17" name="Parallelogram 316"/>
                  <p:cNvSpPr/>
                  <p:nvPr/>
                </p:nvSpPr>
                <p:spPr>
                  <a:xfrm>
                    <a:off x="2166257" y="34834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18" name="Parallelogram 317"/>
                  <p:cNvSpPr/>
                  <p:nvPr/>
                </p:nvSpPr>
                <p:spPr>
                  <a:xfrm>
                    <a:off x="2318657" y="36358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19" name="Parallelogram 318"/>
                  <p:cNvSpPr/>
                  <p:nvPr/>
                </p:nvSpPr>
                <p:spPr>
                  <a:xfrm>
                    <a:off x="2471057" y="37882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301" name="Group 300"/>
                <p:cNvGrpSpPr/>
                <p:nvPr/>
              </p:nvGrpSpPr>
              <p:grpSpPr>
                <a:xfrm>
                  <a:off x="2229527" y="3363677"/>
                  <a:ext cx="629338" cy="598714"/>
                  <a:chOff x="2013857" y="3331027"/>
                  <a:chExt cx="629338" cy="598714"/>
                </a:xfrm>
              </p:grpSpPr>
              <p:sp>
                <p:nvSpPr>
                  <p:cNvPr id="312" name="Parallelogram 311"/>
                  <p:cNvSpPr/>
                  <p:nvPr/>
                </p:nvSpPr>
                <p:spPr>
                  <a:xfrm>
                    <a:off x="2013857" y="33310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13" name="Parallelogram 312"/>
                  <p:cNvSpPr/>
                  <p:nvPr/>
                </p:nvSpPr>
                <p:spPr>
                  <a:xfrm>
                    <a:off x="2166257" y="34834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14" name="Parallelogram 313"/>
                  <p:cNvSpPr/>
                  <p:nvPr/>
                </p:nvSpPr>
                <p:spPr>
                  <a:xfrm>
                    <a:off x="2318657" y="36358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15" name="Parallelogram 314"/>
                  <p:cNvSpPr/>
                  <p:nvPr/>
                </p:nvSpPr>
                <p:spPr>
                  <a:xfrm>
                    <a:off x="2471057" y="37882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302" name="Group 301"/>
                <p:cNvGrpSpPr/>
                <p:nvPr/>
              </p:nvGrpSpPr>
              <p:grpSpPr>
                <a:xfrm>
                  <a:off x="2403703" y="3341905"/>
                  <a:ext cx="629338" cy="598714"/>
                  <a:chOff x="2013857" y="3331027"/>
                  <a:chExt cx="629338" cy="598714"/>
                </a:xfrm>
              </p:grpSpPr>
              <p:sp>
                <p:nvSpPr>
                  <p:cNvPr id="308" name="Parallelogram 307"/>
                  <p:cNvSpPr/>
                  <p:nvPr/>
                </p:nvSpPr>
                <p:spPr>
                  <a:xfrm>
                    <a:off x="2013857" y="33310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09" name="Parallelogram 308"/>
                  <p:cNvSpPr/>
                  <p:nvPr/>
                </p:nvSpPr>
                <p:spPr>
                  <a:xfrm>
                    <a:off x="2166257" y="34834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10" name="Parallelogram 309"/>
                  <p:cNvSpPr/>
                  <p:nvPr/>
                </p:nvSpPr>
                <p:spPr>
                  <a:xfrm>
                    <a:off x="2318657" y="36358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11" name="Parallelogram 310"/>
                  <p:cNvSpPr/>
                  <p:nvPr/>
                </p:nvSpPr>
                <p:spPr>
                  <a:xfrm>
                    <a:off x="2471057" y="37882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303" name="Group 302"/>
                <p:cNvGrpSpPr/>
                <p:nvPr/>
              </p:nvGrpSpPr>
              <p:grpSpPr>
                <a:xfrm>
                  <a:off x="2588765" y="3320133"/>
                  <a:ext cx="629338" cy="598714"/>
                  <a:chOff x="2013857" y="3331027"/>
                  <a:chExt cx="629338" cy="598714"/>
                </a:xfrm>
              </p:grpSpPr>
              <p:sp>
                <p:nvSpPr>
                  <p:cNvPr id="304" name="Parallelogram 303"/>
                  <p:cNvSpPr/>
                  <p:nvPr/>
                </p:nvSpPr>
                <p:spPr>
                  <a:xfrm>
                    <a:off x="2013857" y="33310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05" name="Parallelogram 304"/>
                  <p:cNvSpPr/>
                  <p:nvPr/>
                </p:nvSpPr>
                <p:spPr>
                  <a:xfrm>
                    <a:off x="2166257" y="34834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06" name="Parallelogram 305"/>
                  <p:cNvSpPr/>
                  <p:nvPr/>
                </p:nvSpPr>
                <p:spPr>
                  <a:xfrm>
                    <a:off x="2318657" y="36358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07" name="Parallelogram 306"/>
                  <p:cNvSpPr/>
                  <p:nvPr/>
                </p:nvSpPr>
                <p:spPr>
                  <a:xfrm>
                    <a:off x="2471057" y="37882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grpSp>
            <p:nvGrpSpPr>
              <p:cNvPr id="324" name="Group 323"/>
              <p:cNvGrpSpPr/>
              <p:nvPr/>
            </p:nvGrpSpPr>
            <p:grpSpPr>
              <a:xfrm>
                <a:off x="4423001" y="3287477"/>
                <a:ext cx="1356650" cy="685810"/>
                <a:chOff x="1861453" y="3320133"/>
                <a:chExt cx="1356650" cy="685810"/>
              </a:xfrm>
            </p:grpSpPr>
            <p:grpSp>
              <p:nvGrpSpPr>
                <p:cNvPr id="325" name="Group 324"/>
                <p:cNvGrpSpPr/>
                <p:nvPr/>
              </p:nvGrpSpPr>
              <p:grpSpPr>
                <a:xfrm>
                  <a:off x="1861453" y="3407229"/>
                  <a:ext cx="629338" cy="598714"/>
                  <a:chOff x="2013857" y="3331027"/>
                  <a:chExt cx="629338" cy="598714"/>
                </a:xfrm>
              </p:grpSpPr>
              <p:sp>
                <p:nvSpPr>
                  <p:cNvPr id="346" name="Parallelogram 345"/>
                  <p:cNvSpPr/>
                  <p:nvPr/>
                </p:nvSpPr>
                <p:spPr>
                  <a:xfrm>
                    <a:off x="2013857" y="33310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47" name="Parallelogram 346"/>
                  <p:cNvSpPr/>
                  <p:nvPr/>
                </p:nvSpPr>
                <p:spPr>
                  <a:xfrm>
                    <a:off x="2166257" y="34834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48" name="Parallelogram 347"/>
                  <p:cNvSpPr/>
                  <p:nvPr/>
                </p:nvSpPr>
                <p:spPr>
                  <a:xfrm>
                    <a:off x="2318657" y="36358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49" name="Parallelogram 348"/>
                  <p:cNvSpPr/>
                  <p:nvPr/>
                </p:nvSpPr>
                <p:spPr>
                  <a:xfrm>
                    <a:off x="2471057" y="37882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326" name="Group 325"/>
                <p:cNvGrpSpPr/>
                <p:nvPr/>
              </p:nvGrpSpPr>
              <p:grpSpPr>
                <a:xfrm>
                  <a:off x="2044469" y="3385453"/>
                  <a:ext cx="629338" cy="598714"/>
                  <a:chOff x="2013857" y="3331027"/>
                  <a:chExt cx="629338" cy="598714"/>
                </a:xfrm>
              </p:grpSpPr>
              <p:sp>
                <p:nvSpPr>
                  <p:cNvPr id="342" name="Parallelogram 341"/>
                  <p:cNvSpPr/>
                  <p:nvPr/>
                </p:nvSpPr>
                <p:spPr>
                  <a:xfrm>
                    <a:off x="2013857" y="33310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43" name="Parallelogram 342"/>
                  <p:cNvSpPr/>
                  <p:nvPr/>
                </p:nvSpPr>
                <p:spPr>
                  <a:xfrm>
                    <a:off x="2166257" y="34834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44" name="Parallelogram 343"/>
                  <p:cNvSpPr/>
                  <p:nvPr/>
                </p:nvSpPr>
                <p:spPr>
                  <a:xfrm>
                    <a:off x="2318657" y="36358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45" name="Parallelogram 344"/>
                  <p:cNvSpPr/>
                  <p:nvPr/>
                </p:nvSpPr>
                <p:spPr>
                  <a:xfrm>
                    <a:off x="2471057" y="37882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327" name="Group 326"/>
                <p:cNvGrpSpPr/>
                <p:nvPr/>
              </p:nvGrpSpPr>
              <p:grpSpPr>
                <a:xfrm>
                  <a:off x="2229527" y="3363677"/>
                  <a:ext cx="629338" cy="598714"/>
                  <a:chOff x="2013857" y="3331027"/>
                  <a:chExt cx="629338" cy="598714"/>
                </a:xfrm>
              </p:grpSpPr>
              <p:sp>
                <p:nvSpPr>
                  <p:cNvPr id="338" name="Parallelogram 337"/>
                  <p:cNvSpPr/>
                  <p:nvPr/>
                </p:nvSpPr>
                <p:spPr>
                  <a:xfrm>
                    <a:off x="2013857" y="33310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39" name="Parallelogram 338"/>
                  <p:cNvSpPr/>
                  <p:nvPr/>
                </p:nvSpPr>
                <p:spPr>
                  <a:xfrm>
                    <a:off x="2166257" y="34834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40" name="Parallelogram 339"/>
                  <p:cNvSpPr/>
                  <p:nvPr/>
                </p:nvSpPr>
                <p:spPr>
                  <a:xfrm>
                    <a:off x="2318657" y="36358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41" name="Parallelogram 340"/>
                  <p:cNvSpPr/>
                  <p:nvPr/>
                </p:nvSpPr>
                <p:spPr>
                  <a:xfrm>
                    <a:off x="2471057" y="37882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328" name="Group 327"/>
                <p:cNvGrpSpPr/>
                <p:nvPr/>
              </p:nvGrpSpPr>
              <p:grpSpPr>
                <a:xfrm>
                  <a:off x="2403703" y="3341905"/>
                  <a:ext cx="629338" cy="598714"/>
                  <a:chOff x="2013857" y="3331027"/>
                  <a:chExt cx="629338" cy="598714"/>
                </a:xfrm>
              </p:grpSpPr>
              <p:sp>
                <p:nvSpPr>
                  <p:cNvPr id="334" name="Parallelogram 333"/>
                  <p:cNvSpPr/>
                  <p:nvPr/>
                </p:nvSpPr>
                <p:spPr>
                  <a:xfrm>
                    <a:off x="2013857" y="33310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35" name="Parallelogram 334"/>
                  <p:cNvSpPr/>
                  <p:nvPr/>
                </p:nvSpPr>
                <p:spPr>
                  <a:xfrm>
                    <a:off x="2166257" y="34834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36" name="Parallelogram 335"/>
                  <p:cNvSpPr/>
                  <p:nvPr/>
                </p:nvSpPr>
                <p:spPr>
                  <a:xfrm>
                    <a:off x="2318657" y="36358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37" name="Parallelogram 336"/>
                  <p:cNvSpPr/>
                  <p:nvPr/>
                </p:nvSpPr>
                <p:spPr>
                  <a:xfrm>
                    <a:off x="2471057" y="37882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329" name="Group 328"/>
                <p:cNvGrpSpPr/>
                <p:nvPr/>
              </p:nvGrpSpPr>
              <p:grpSpPr>
                <a:xfrm>
                  <a:off x="2588765" y="3320133"/>
                  <a:ext cx="629338" cy="598714"/>
                  <a:chOff x="2013857" y="3331027"/>
                  <a:chExt cx="629338" cy="598714"/>
                </a:xfrm>
              </p:grpSpPr>
              <p:sp>
                <p:nvSpPr>
                  <p:cNvPr id="330" name="Parallelogram 329"/>
                  <p:cNvSpPr/>
                  <p:nvPr/>
                </p:nvSpPr>
                <p:spPr>
                  <a:xfrm>
                    <a:off x="2013857" y="33310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31" name="Parallelogram 330"/>
                  <p:cNvSpPr/>
                  <p:nvPr/>
                </p:nvSpPr>
                <p:spPr>
                  <a:xfrm>
                    <a:off x="2166257" y="34834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32" name="Parallelogram 331"/>
                  <p:cNvSpPr/>
                  <p:nvPr/>
                </p:nvSpPr>
                <p:spPr>
                  <a:xfrm>
                    <a:off x="2318657" y="36358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33" name="Parallelogram 332"/>
                  <p:cNvSpPr/>
                  <p:nvPr/>
                </p:nvSpPr>
                <p:spPr>
                  <a:xfrm>
                    <a:off x="2471057" y="37882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grpSp>
            <p:nvGrpSpPr>
              <p:cNvPr id="350" name="Group 349"/>
              <p:cNvGrpSpPr/>
              <p:nvPr/>
            </p:nvGrpSpPr>
            <p:grpSpPr>
              <a:xfrm>
                <a:off x="5587799" y="3243929"/>
                <a:ext cx="1356650" cy="685810"/>
                <a:chOff x="1861453" y="3320133"/>
                <a:chExt cx="1356650" cy="685810"/>
              </a:xfrm>
            </p:grpSpPr>
            <p:grpSp>
              <p:nvGrpSpPr>
                <p:cNvPr id="351" name="Group 350"/>
                <p:cNvGrpSpPr/>
                <p:nvPr/>
              </p:nvGrpSpPr>
              <p:grpSpPr>
                <a:xfrm>
                  <a:off x="1861453" y="3407229"/>
                  <a:ext cx="629338" cy="598714"/>
                  <a:chOff x="2013857" y="3331027"/>
                  <a:chExt cx="629338" cy="598714"/>
                </a:xfrm>
              </p:grpSpPr>
              <p:sp>
                <p:nvSpPr>
                  <p:cNvPr id="372" name="Parallelogram 371"/>
                  <p:cNvSpPr/>
                  <p:nvPr/>
                </p:nvSpPr>
                <p:spPr>
                  <a:xfrm>
                    <a:off x="2013857" y="33310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73" name="Parallelogram 372"/>
                  <p:cNvSpPr/>
                  <p:nvPr/>
                </p:nvSpPr>
                <p:spPr>
                  <a:xfrm>
                    <a:off x="2166257" y="34834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74" name="Parallelogram 373"/>
                  <p:cNvSpPr/>
                  <p:nvPr/>
                </p:nvSpPr>
                <p:spPr>
                  <a:xfrm>
                    <a:off x="2318657" y="36358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75" name="Parallelogram 374"/>
                  <p:cNvSpPr/>
                  <p:nvPr/>
                </p:nvSpPr>
                <p:spPr>
                  <a:xfrm>
                    <a:off x="2471057" y="37882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352" name="Group 351"/>
                <p:cNvGrpSpPr/>
                <p:nvPr/>
              </p:nvGrpSpPr>
              <p:grpSpPr>
                <a:xfrm>
                  <a:off x="2044469" y="3385453"/>
                  <a:ext cx="629338" cy="598714"/>
                  <a:chOff x="2013857" y="3331027"/>
                  <a:chExt cx="629338" cy="598714"/>
                </a:xfrm>
              </p:grpSpPr>
              <p:sp>
                <p:nvSpPr>
                  <p:cNvPr id="368" name="Parallelogram 367"/>
                  <p:cNvSpPr/>
                  <p:nvPr/>
                </p:nvSpPr>
                <p:spPr>
                  <a:xfrm>
                    <a:off x="2013857" y="33310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69" name="Parallelogram 368"/>
                  <p:cNvSpPr/>
                  <p:nvPr/>
                </p:nvSpPr>
                <p:spPr>
                  <a:xfrm>
                    <a:off x="2166257" y="34834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70" name="Parallelogram 369"/>
                  <p:cNvSpPr/>
                  <p:nvPr/>
                </p:nvSpPr>
                <p:spPr>
                  <a:xfrm>
                    <a:off x="2318657" y="36358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71" name="Parallelogram 370"/>
                  <p:cNvSpPr/>
                  <p:nvPr/>
                </p:nvSpPr>
                <p:spPr>
                  <a:xfrm>
                    <a:off x="2471057" y="37882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353" name="Group 352"/>
                <p:cNvGrpSpPr/>
                <p:nvPr/>
              </p:nvGrpSpPr>
              <p:grpSpPr>
                <a:xfrm>
                  <a:off x="2229527" y="3363677"/>
                  <a:ext cx="629338" cy="598714"/>
                  <a:chOff x="2013857" y="3331027"/>
                  <a:chExt cx="629338" cy="598714"/>
                </a:xfrm>
              </p:grpSpPr>
              <p:sp>
                <p:nvSpPr>
                  <p:cNvPr id="364" name="Parallelogram 363"/>
                  <p:cNvSpPr/>
                  <p:nvPr/>
                </p:nvSpPr>
                <p:spPr>
                  <a:xfrm>
                    <a:off x="2013857" y="33310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65" name="Parallelogram 364"/>
                  <p:cNvSpPr/>
                  <p:nvPr/>
                </p:nvSpPr>
                <p:spPr>
                  <a:xfrm>
                    <a:off x="2166257" y="34834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66" name="Parallelogram 365"/>
                  <p:cNvSpPr/>
                  <p:nvPr/>
                </p:nvSpPr>
                <p:spPr>
                  <a:xfrm>
                    <a:off x="2318657" y="36358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67" name="Parallelogram 366"/>
                  <p:cNvSpPr/>
                  <p:nvPr/>
                </p:nvSpPr>
                <p:spPr>
                  <a:xfrm>
                    <a:off x="2471057" y="37882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354" name="Group 353"/>
                <p:cNvGrpSpPr/>
                <p:nvPr/>
              </p:nvGrpSpPr>
              <p:grpSpPr>
                <a:xfrm>
                  <a:off x="2403703" y="3341905"/>
                  <a:ext cx="629338" cy="598714"/>
                  <a:chOff x="2013857" y="3331027"/>
                  <a:chExt cx="629338" cy="598714"/>
                </a:xfrm>
              </p:grpSpPr>
              <p:sp>
                <p:nvSpPr>
                  <p:cNvPr id="360" name="Parallelogram 359"/>
                  <p:cNvSpPr/>
                  <p:nvPr/>
                </p:nvSpPr>
                <p:spPr>
                  <a:xfrm>
                    <a:off x="2013857" y="33310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61" name="Parallelogram 360"/>
                  <p:cNvSpPr/>
                  <p:nvPr/>
                </p:nvSpPr>
                <p:spPr>
                  <a:xfrm>
                    <a:off x="2166257" y="34834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62" name="Parallelogram 361"/>
                  <p:cNvSpPr/>
                  <p:nvPr/>
                </p:nvSpPr>
                <p:spPr>
                  <a:xfrm>
                    <a:off x="2318657" y="36358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63" name="Parallelogram 362"/>
                  <p:cNvSpPr/>
                  <p:nvPr/>
                </p:nvSpPr>
                <p:spPr>
                  <a:xfrm>
                    <a:off x="2471057" y="37882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355" name="Group 354"/>
                <p:cNvGrpSpPr/>
                <p:nvPr/>
              </p:nvGrpSpPr>
              <p:grpSpPr>
                <a:xfrm>
                  <a:off x="2588765" y="3320133"/>
                  <a:ext cx="629338" cy="598714"/>
                  <a:chOff x="2013857" y="3331027"/>
                  <a:chExt cx="629338" cy="598714"/>
                </a:xfrm>
              </p:grpSpPr>
              <p:sp>
                <p:nvSpPr>
                  <p:cNvPr id="356" name="Parallelogram 355"/>
                  <p:cNvSpPr/>
                  <p:nvPr/>
                </p:nvSpPr>
                <p:spPr>
                  <a:xfrm>
                    <a:off x="2013857" y="33310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57" name="Parallelogram 356"/>
                  <p:cNvSpPr/>
                  <p:nvPr/>
                </p:nvSpPr>
                <p:spPr>
                  <a:xfrm>
                    <a:off x="2166257" y="34834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58" name="Parallelogram 357"/>
                  <p:cNvSpPr/>
                  <p:nvPr/>
                </p:nvSpPr>
                <p:spPr>
                  <a:xfrm>
                    <a:off x="2318657" y="36358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59" name="Parallelogram 358"/>
                  <p:cNvSpPr/>
                  <p:nvPr/>
                </p:nvSpPr>
                <p:spPr>
                  <a:xfrm>
                    <a:off x="2471057" y="3788227"/>
                    <a:ext cx="172138" cy="141514"/>
                  </a:xfrm>
                  <a:prstGeom prst="parallelogram">
                    <a:avLst/>
                  </a:prstGeom>
                  <a:solidFill>
                    <a:schemeClr val="tx2">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grpSp>
        <p:sp>
          <p:nvSpPr>
            <p:cNvPr id="380" name="Cloud 379"/>
            <p:cNvSpPr/>
            <p:nvPr/>
          </p:nvSpPr>
          <p:spPr>
            <a:xfrm rot="596749">
              <a:off x="6592019" y="4323344"/>
              <a:ext cx="1561893" cy="345006"/>
            </a:xfrm>
            <a:prstGeom prst="cloud">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cxnSp>
        <p:nvCxnSpPr>
          <p:cNvPr id="5144" name="Straight Connector 5143"/>
          <p:cNvCxnSpPr>
            <a:stCxn id="380" idx="2"/>
            <a:endCxn id="296" idx="2"/>
          </p:cNvCxnSpPr>
          <p:nvPr/>
        </p:nvCxnSpPr>
        <p:spPr>
          <a:xfrm>
            <a:off x="6429283" y="4832605"/>
            <a:ext cx="273944" cy="744985"/>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46" name="Straight Connector 5145"/>
          <p:cNvCxnSpPr>
            <a:endCxn id="296" idx="0"/>
          </p:cNvCxnSpPr>
          <p:nvPr/>
        </p:nvCxnSpPr>
        <p:spPr>
          <a:xfrm flipH="1">
            <a:off x="7701812" y="5127170"/>
            <a:ext cx="207881" cy="45042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1835301" y="5136105"/>
            <a:ext cx="1423996" cy="1324645"/>
            <a:chOff x="1665841" y="5102941"/>
            <a:chExt cx="1423996" cy="1324645"/>
          </a:xfrm>
        </p:grpSpPr>
        <p:sp>
          <p:nvSpPr>
            <p:cNvPr id="5149" name="Rectangle 5148"/>
            <p:cNvSpPr/>
            <p:nvPr/>
          </p:nvSpPr>
          <p:spPr>
            <a:xfrm>
              <a:off x="1665841" y="5102941"/>
              <a:ext cx="1423995" cy="1324645"/>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5150" name="Oval 5149"/>
            <p:cNvSpPr/>
            <p:nvPr/>
          </p:nvSpPr>
          <p:spPr>
            <a:xfrm>
              <a:off x="1682861" y="5127171"/>
              <a:ext cx="1406976" cy="1285014"/>
            </a:xfrm>
            <a:prstGeom prst="ellipse">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91" name="Cloud 390"/>
            <p:cNvSpPr/>
            <p:nvPr/>
          </p:nvSpPr>
          <p:spPr>
            <a:xfrm>
              <a:off x="2292909" y="5559724"/>
              <a:ext cx="702737" cy="272347"/>
            </a:xfrm>
            <a:prstGeom prst="cloud">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92" name="Sun 391"/>
            <p:cNvSpPr/>
            <p:nvPr/>
          </p:nvSpPr>
          <p:spPr>
            <a:xfrm>
              <a:off x="1879267" y="5351728"/>
              <a:ext cx="265219" cy="146310"/>
            </a:xfrm>
            <a:prstGeom prst="sun">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sp>
        <p:nvSpPr>
          <p:cNvPr id="396" name="Oval 395"/>
          <p:cNvSpPr/>
          <p:nvPr/>
        </p:nvSpPr>
        <p:spPr>
          <a:xfrm>
            <a:off x="4626643" y="5449267"/>
            <a:ext cx="3760274" cy="234866"/>
          </a:xfrm>
          <a:prstGeom prst="ellipse">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130" name="TextBox 129"/>
          <p:cNvSpPr txBox="1"/>
          <p:nvPr/>
        </p:nvSpPr>
        <p:spPr>
          <a:xfrm>
            <a:off x="1744823" y="6496895"/>
            <a:ext cx="1621972" cy="219237"/>
          </a:xfrm>
          <a:prstGeom prst="rect">
            <a:avLst/>
          </a:prstGeom>
        </p:spPr>
        <p:txBody>
          <a:bodyPr vert="horz" wrap="square" lIns="0" tIns="0" rIns="0" bIns="0" rtlCol="0">
            <a:noAutofit/>
          </a:bodyPr>
          <a:lstStyle/>
          <a:p>
            <a:pPr algn="ctr" fontAlgn="auto">
              <a:spcBef>
                <a:spcPts val="1100"/>
              </a:spcBef>
              <a:spcAft>
                <a:spcPts val="0"/>
              </a:spcAft>
              <a:buClr>
                <a:srgbClr val="002897"/>
              </a:buClr>
              <a:buFontTx/>
              <a:buNone/>
            </a:pPr>
            <a:r>
              <a:rPr lang="en-US" b="1" dirty="0" smtClean="0">
                <a:latin typeface="Arial" pitchFamily="34" charset="0"/>
                <a:cs typeface="Arial" pitchFamily="34" charset="0"/>
              </a:rPr>
              <a:t>Image Plane</a:t>
            </a:r>
          </a:p>
        </p:txBody>
      </p:sp>
      <p:sp>
        <p:nvSpPr>
          <p:cNvPr id="398" name="TextBox 397"/>
          <p:cNvSpPr txBox="1"/>
          <p:nvPr/>
        </p:nvSpPr>
        <p:spPr>
          <a:xfrm>
            <a:off x="3878859" y="4648646"/>
            <a:ext cx="1621972" cy="558113"/>
          </a:xfrm>
          <a:prstGeom prst="rect">
            <a:avLst/>
          </a:prstGeom>
        </p:spPr>
        <p:txBody>
          <a:bodyPr vert="horz" wrap="square" lIns="0" tIns="0" rIns="0" bIns="0" rtlCol="0">
            <a:noAutofit/>
          </a:bodyPr>
          <a:lstStyle/>
          <a:p>
            <a:pPr algn="ctr" fontAlgn="auto">
              <a:spcBef>
                <a:spcPts val="1100"/>
              </a:spcBef>
              <a:spcAft>
                <a:spcPts val="0"/>
              </a:spcAft>
              <a:buClr>
                <a:srgbClr val="002897"/>
              </a:buClr>
              <a:buFontTx/>
              <a:buNone/>
            </a:pPr>
            <a:r>
              <a:rPr lang="en-US" sz="1600" b="1" dirty="0" smtClean="0">
                <a:solidFill>
                  <a:srgbClr val="005ADE">
                    <a:lumMod val="75000"/>
                  </a:srgbClr>
                </a:solidFill>
                <a:latin typeface="Arial" pitchFamily="34" charset="0"/>
                <a:cs typeface="Arial" pitchFamily="34" charset="0"/>
              </a:rPr>
              <a:t>Real-dimension model </a:t>
            </a:r>
            <a:r>
              <a:rPr lang="en-US" sz="1600" b="1" dirty="0">
                <a:solidFill>
                  <a:srgbClr val="005ADE">
                    <a:lumMod val="75000"/>
                  </a:srgbClr>
                </a:solidFill>
                <a:latin typeface="Arial" pitchFamily="34" charset="0"/>
                <a:cs typeface="Arial" pitchFamily="34" charset="0"/>
              </a:rPr>
              <a:t>p</a:t>
            </a:r>
            <a:r>
              <a:rPr lang="en-US" sz="1600" b="1" dirty="0" smtClean="0">
                <a:solidFill>
                  <a:srgbClr val="005ADE">
                    <a:lumMod val="75000"/>
                  </a:srgbClr>
                </a:solidFill>
                <a:latin typeface="Arial" pitchFamily="34" charset="0"/>
                <a:cs typeface="Arial" pitchFamily="34" charset="0"/>
              </a:rPr>
              <a:t>lane</a:t>
            </a:r>
          </a:p>
        </p:txBody>
      </p:sp>
      <p:cxnSp>
        <p:nvCxnSpPr>
          <p:cNvPr id="399" name="Straight Arrow Connector 398"/>
          <p:cNvCxnSpPr/>
          <p:nvPr/>
        </p:nvCxnSpPr>
        <p:spPr>
          <a:xfrm>
            <a:off x="4904388" y="5127170"/>
            <a:ext cx="279642" cy="322097"/>
          </a:xfrm>
          <a:prstGeom prst="straightConnector1">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02" name="TextBox 401"/>
          <p:cNvSpPr txBox="1"/>
          <p:nvPr/>
        </p:nvSpPr>
        <p:spPr>
          <a:xfrm rot="10800000" flipV="1">
            <a:off x="593203" y="4706207"/>
            <a:ext cx="1359453" cy="486279"/>
          </a:xfrm>
          <a:prstGeom prst="rect">
            <a:avLst/>
          </a:prstGeom>
        </p:spPr>
        <p:txBody>
          <a:bodyPr vert="horz" wrap="square" lIns="0" tIns="0" rIns="0" bIns="0" rtlCol="0">
            <a:noAutofit/>
          </a:bodyPr>
          <a:lstStyle/>
          <a:p>
            <a:pPr algn="ctr" fontAlgn="auto">
              <a:spcBef>
                <a:spcPts val="1100"/>
              </a:spcBef>
              <a:spcAft>
                <a:spcPts val="0"/>
              </a:spcAft>
              <a:buClr>
                <a:srgbClr val="002897"/>
              </a:buClr>
              <a:buFontTx/>
              <a:buNone/>
            </a:pPr>
            <a:r>
              <a:rPr lang="en-US" sz="1400" b="1" dirty="0" smtClean="0">
                <a:latin typeface="Arial" pitchFamily="34" charset="0"/>
                <a:cs typeface="Arial" pitchFamily="34" charset="0"/>
              </a:rPr>
              <a:t>Unit sphere around camera</a:t>
            </a:r>
          </a:p>
        </p:txBody>
      </p:sp>
      <p:cxnSp>
        <p:nvCxnSpPr>
          <p:cNvPr id="139" name="Straight Connector 138"/>
          <p:cNvCxnSpPr/>
          <p:nvPr/>
        </p:nvCxnSpPr>
        <p:spPr>
          <a:xfrm>
            <a:off x="3259296" y="5192486"/>
            <a:ext cx="3186485" cy="9944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a:endCxn id="294" idx="5"/>
          </p:cNvCxnSpPr>
          <p:nvPr/>
        </p:nvCxnSpPr>
        <p:spPr>
          <a:xfrm flipV="1">
            <a:off x="3089837" y="6231228"/>
            <a:ext cx="3325444" cy="19058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5149" idx="3"/>
            <a:endCxn id="396" idx="2"/>
          </p:cNvCxnSpPr>
          <p:nvPr/>
        </p:nvCxnSpPr>
        <p:spPr>
          <a:xfrm flipV="1">
            <a:off x="3259296" y="5566700"/>
            <a:ext cx="1367347" cy="231728"/>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3347355" y="5774662"/>
            <a:ext cx="1034143" cy="310766"/>
          </a:xfrm>
          <a:prstGeom prst="rect">
            <a:avLst/>
          </a:prstGeom>
        </p:spPr>
        <p:txBody>
          <a:bodyPr vert="horz" wrap="square" lIns="0" tIns="0" rIns="0" bIns="0" rtlCol="0">
            <a:noAutofit/>
          </a:bodyPr>
          <a:lstStyle/>
          <a:p>
            <a:pPr algn="ctr" fontAlgn="auto">
              <a:spcBef>
                <a:spcPts val="1100"/>
              </a:spcBef>
              <a:spcAft>
                <a:spcPts val="0"/>
              </a:spcAft>
              <a:buClr>
                <a:srgbClr val="002897"/>
              </a:buClr>
              <a:buFontTx/>
              <a:buNone/>
            </a:pPr>
            <a:r>
              <a:rPr lang="en-US" dirty="0" smtClean="0">
                <a:solidFill>
                  <a:srgbClr val="FF0000"/>
                </a:solidFill>
                <a:latin typeface="Arial" pitchFamily="34" charset="0"/>
                <a:cs typeface="Arial" pitchFamily="34" charset="0"/>
              </a:rPr>
              <a:t>Mapping</a:t>
            </a:r>
          </a:p>
        </p:txBody>
      </p:sp>
    </p:spTree>
    <p:extLst>
      <p:ext uri="{BB962C8B-B14F-4D97-AF65-F5344CB8AC3E}">
        <p14:creationId xmlns:p14="http://schemas.microsoft.com/office/powerpoint/2010/main" val="6002497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VISMO Prototype</a:t>
            </a:r>
            <a:endParaRPr lang="en-US" dirty="0"/>
          </a:p>
        </p:txBody>
      </p:sp>
      <p:sp>
        <p:nvSpPr>
          <p:cNvPr id="3" name="Content Placeholder 2"/>
          <p:cNvSpPr>
            <a:spLocks noGrp="1"/>
          </p:cNvSpPr>
          <p:nvPr>
            <p:ph sz="half" idx="2"/>
          </p:nvPr>
        </p:nvSpPr>
        <p:spPr/>
        <p:txBody>
          <a:bodyPr>
            <a:normAutofit lnSpcReduction="10000"/>
          </a:bodyPr>
          <a:lstStyle/>
          <a:p>
            <a:r>
              <a:rPr lang="en-US" dirty="0" smtClean="0"/>
              <a:t>Cloud object bounding box implementation of  the current version of cloud tracking algorithm does not capture the fineness needed for prediction of an occlusion. </a:t>
            </a:r>
          </a:p>
          <a:p>
            <a:r>
              <a:rPr lang="en-US" dirty="0" smtClean="0"/>
              <a:t>Several cloud shapes (especially if there is a high cloud cover) are not represented well enough. The square approximation covers for example 90% of the whole area. (see next slide)</a:t>
            </a:r>
          </a:p>
          <a:p>
            <a:pPr lvl="1"/>
            <a:r>
              <a:rPr lang="en-US" dirty="0" smtClean="0">
                <a:solidFill>
                  <a:srgbClr val="0000FF"/>
                </a:solidFill>
              </a:rPr>
              <a:t>Potential Solution</a:t>
            </a:r>
            <a:r>
              <a:rPr lang="en-US" dirty="0" smtClean="0"/>
              <a:t>: track movements of cloud fronts («corners») near the sun, e.g. front coming towards the sun </a:t>
            </a:r>
          </a:p>
          <a:p>
            <a:r>
              <a:rPr lang="en-US" dirty="0"/>
              <a:t>S</a:t>
            </a:r>
            <a:r>
              <a:rPr lang="en-US" dirty="0" smtClean="0"/>
              <a:t>un and clouds appear often inside the same object. Once a cloud passed over the sun the object separates into 2 objects.</a:t>
            </a:r>
          </a:p>
          <a:p>
            <a:pPr lvl="1"/>
            <a:r>
              <a:rPr lang="en-US" dirty="0" smtClean="0">
                <a:solidFill>
                  <a:srgbClr val="0000FF"/>
                </a:solidFill>
              </a:rPr>
              <a:t>Potential solution</a:t>
            </a:r>
            <a:r>
              <a:rPr lang="en-US" dirty="0" smtClean="0"/>
              <a:t>. Separation of objects into sun &amp; clouds.  A sun detection/tracking algorithm needs to be implemented</a:t>
            </a:r>
          </a:p>
        </p:txBody>
      </p:sp>
      <p:sp>
        <p:nvSpPr>
          <p:cNvPr id="6" name="Content Placeholder 5"/>
          <p:cNvSpPr>
            <a:spLocks noGrp="1"/>
          </p:cNvSpPr>
          <p:nvPr>
            <p:ph sz="half" idx="11"/>
          </p:nvPr>
        </p:nvSpPr>
        <p:spPr/>
        <p:txBody>
          <a:bodyPr/>
          <a:lstStyle/>
          <a:p>
            <a:endParaRPr lang="en-US"/>
          </a:p>
        </p:txBody>
      </p:sp>
      <p:sp>
        <p:nvSpPr>
          <p:cNvPr id="8" name="Subtitle 4"/>
          <p:cNvSpPr>
            <a:spLocks noGrp="1"/>
          </p:cNvSpPr>
          <p:nvPr>
            <p:ph type="body" sz="quarter" idx="12"/>
          </p:nvPr>
        </p:nvSpPr>
        <p:spPr>
          <a:prstGeom prst="rect">
            <a:avLst/>
          </a:prstGeom>
        </p:spPr>
        <p:txBody>
          <a:bodyPr/>
          <a:lstStyle/>
          <a:p>
            <a:pPr marL="0" indent="0">
              <a:buNone/>
            </a:pPr>
            <a:r>
              <a:rPr lang="en-US" dirty="0" smtClean="0"/>
              <a:t>Some Observations  (running various image streams)</a:t>
            </a:r>
            <a:endParaRPr lang="en-US" dirty="0"/>
          </a:p>
        </p:txBody>
      </p:sp>
    </p:spTree>
    <p:extLst>
      <p:ext uri="{BB962C8B-B14F-4D97-AF65-F5344CB8AC3E}">
        <p14:creationId xmlns:p14="http://schemas.microsoft.com/office/powerpoint/2010/main" val="107723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Vision Prototype</a:t>
            </a:r>
            <a:endParaRPr lang="en-US" dirty="0"/>
          </a:p>
        </p:txBody>
      </p:sp>
      <p:sp>
        <p:nvSpPr>
          <p:cNvPr id="4" name="Content Placeholder 3"/>
          <p:cNvSpPr>
            <a:spLocks noGrp="1"/>
          </p:cNvSpPr>
          <p:nvPr>
            <p:ph sz="half" idx="2"/>
          </p:nvPr>
        </p:nvSpPr>
        <p:spPr>
          <a:xfrm>
            <a:off x="3457185" y="5057347"/>
            <a:ext cx="4807885" cy="316278"/>
          </a:xfrm>
        </p:spPr>
        <p:txBody>
          <a:bodyPr/>
          <a:lstStyle/>
          <a:p>
            <a:pPr marL="0" indent="0">
              <a:buNone/>
            </a:pPr>
            <a:r>
              <a:rPr lang="en-US" dirty="0"/>
              <a:t>Image read: 2013_07_28_15_14_36_468.jpeg</a:t>
            </a:r>
          </a:p>
        </p:txBody>
      </p:sp>
      <p:sp>
        <p:nvSpPr>
          <p:cNvPr id="6" name="Text Placeholder 5"/>
          <p:cNvSpPr>
            <a:spLocks noGrp="1"/>
          </p:cNvSpPr>
          <p:nvPr>
            <p:ph type="body" sz="quarter" idx="12"/>
          </p:nvPr>
        </p:nvSpPr>
        <p:spPr/>
        <p:txBody>
          <a:bodyPr/>
          <a:lstStyle/>
          <a:p>
            <a:r>
              <a:rPr lang="en-US" dirty="0"/>
              <a:t>Some Observations  (running 2013/07/28)</a:t>
            </a:r>
          </a:p>
          <a:p>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568" t="18228" r="4494" b="18625"/>
          <a:stretch/>
        </p:blipFill>
        <p:spPr bwMode="auto">
          <a:xfrm>
            <a:off x="641948" y="1702352"/>
            <a:ext cx="7623122" cy="3382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C:\Users\chancor1\Desktop\drawing-1.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p:blipFill>
        <p:spPr bwMode="auto">
          <a:xfrm>
            <a:off x="5261344" y="2029812"/>
            <a:ext cx="2234684" cy="255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7761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ctrTitle"/>
          </p:nvPr>
        </p:nvSpPr>
        <p:spPr>
          <a:xfrm>
            <a:off x="215900" y="4184650"/>
            <a:ext cx="8712200" cy="2016125"/>
          </a:xfrm>
        </p:spPr>
        <p:txBody>
          <a:bodyPr/>
          <a:lstStyle/>
          <a:p>
            <a:pPr eaLnBrk="1" hangingPunct="1"/>
            <a:r>
              <a:rPr lang="en-GB" sz="3200" dirty="0" smtClean="0"/>
              <a:t>Cloud Tracking &amp; Solar Forecasting for PV Power Prediction</a:t>
            </a:r>
            <a:r>
              <a:rPr lang="en-GB" dirty="0" smtClean="0"/>
              <a:t/>
            </a:r>
            <a:br>
              <a:rPr lang="en-GB" dirty="0" smtClean="0"/>
            </a:br>
            <a:r>
              <a:rPr lang="en-GB" dirty="0" smtClean="0">
                <a:solidFill>
                  <a:schemeClr val="hlink"/>
                </a:solidFill>
              </a:rPr>
              <a:t>GHI Prediction</a:t>
            </a:r>
          </a:p>
        </p:txBody>
      </p:sp>
      <p:sp>
        <p:nvSpPr>
          <p:cNvPr id="14340" name="Rectangle 3"/>
          <p:cNvSpPr>
            <a:spLocks noGrp="1" noChangeArrowheads="1"/>
          </p:cNvSpPr>
          <p:nvPr>
            <p:ph type="subTitle" idx="1"/>
          </p:nvPr>
        </p:nvSpPr>
        <p:spPr>
          <a:xfrm>
            <a:off x="215900" y="3968750"/>
            <a:ext cx="8712200" cy="215900"/>
          </a:xfrm>
        </p:spPr>
        <p:txBody>
          <a:bodyPr/>
          <a:lstStyle/>
          <a:p>
            <a:pPr eaLnBrk="1" hangingPunct="1"/>
            <a:r>
              <a:rPr lang="de-DE" dirty="0" smtClean="0">
                <a:solidFill>
                  <a:srgbClr val="FFFFFF"/>
                </a:solidFill>
              </a:rPr>
              <a:t>CH.RD.C1, August 28, 2013  </a:t>
            </a:r>
            <a:endParaRPr lang="en-GB" dirty="0" smtClean="0">
              <a:solidFill>
                <a:srgbClr val="FFFFFF"/>
              </a:solidFill>
            </a:endParaRPr>
          </a:p>
        </p:txBody>
      </p:sp>
      <p:pic>
        <p:nvPicPr>
          <p:cNvPr id="14341" name="Picture 5" descr="sol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00" y="214313"/>
            <a:ext cx="8712200"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4433698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GHI Prediction</a:t>
            </a:r>
            <a:endParaRPr lang="en-US" dirty="0"/>
          </a:p>
        </p:txBody>
      </p:sp>
      <p:sp>
        <p:nvSpPr>
          <p:cNvPr id="3" name="Content Placeholder 2"/>
          <p:cNvSpPr>
            <a:spLocks noGrp="1"/>
          </p:cNvSpPr>
          <p:nvPr>
            <p:ph sz="half" idx="2"/>
          </p:nvPr>
        </p:nvSpPr>
        <p:spPr/>
        <p:txBody>
          <a:bodyPr/>
          <a:lstStyle/>
          <a:p>
            <a:r>
              <a:rPr lang="en-US" dirty="0"/>
              <a:t>The PV_LIB Toolbox for </a:t>
            </a:r>
            <a:r>
              <a:rPr lang="en-US" dirty="0" err="1" smtClean="0"/>
              <a:t>Matlab</a:t>
            </a:r>
            <a:r>
              <a:rPr lang="en-US" dirty="0" smtClean="0"/>
              <a:t>, </a:t>
            </a:r>
            <a:r>
              <a:rPr lang="en-US" dirty="0"/>
              <a:t>developed at Sandia National </a:t>
            </a:r>
            <a:r>
              <a:rPr lang="en-US" dirty="0" smtClean="0"/>
              <a:t>Laboratories. </a:t>
            </a:r>
            <a:r>
              <a:rPr lang="en-US" dirty="0"/>
              <a:t> </a:t>
            </a:r>
            <a:r>
              <a:rPr lang="en-US" dirty="0" smtClean="0"/>
              <a:t>Tool mainly used for simulating </a:t>
            </a:r>
            <a:r>
              <a:rPr lang="en-US" dirty="0"/>
              <a:t>the performance of photovoltaic energy </a:t>
            </a:r>
            <a:r>
              <a:rPr lang="en-US" dirty="0" smtClean="0"/>
              <a:t>systems.</a:t>
            </a:r>
          </a:p>
          <a:p>
            <a:r>
              <a:rPr lang="en-US" dirty="0" smtClean="0"/>
              <a:t>Includes several Irradiance and Atmospheric functions:</a:t>
            </a:r>
          </a:p>
          <a:p>
            <a:pPr lvl="1"/>
            <a:r>
              <a:rPr lang="en-US" dirty="0" smtClean="0"/>
              <a:t>Extraterrestrial incident radiation</a:t>
            </a:r>
          </a:p>
          <a:p>
            <a:pPr lvl="1"/>
            <a:r>
              <a:rPr lang="en-US" dirty="0" smtClean="0"/>
              <a:t>Standard altitude based on air pressure</a:t>
            </a:r>
          </a:p>
          <a:p>
            <a:pPr lvl="1"/>
            <a:r>
              <a:rPr lang="en-US" dirty="0" smtClean="0"/>
              <a:t>Average atmospheric pressure</a:t>
            </a:r>
          </a:p>
          <a:p>
            <a:pPr lvl="1"/>
            <a:r>
              <a:rPr lang="en-US" dirty="0" smtClean="0"/>
              <a:t>Absolute </a:t>
            </a:r>
            <a:r>
              <a:rPr lang="en-US" dirty="0" err="1" smtClean="0"/>
              <a:t>airmass</a:t>
            </a:r>
            <a:endParaRPr lang="en-US" dirty="0" smtClean="0"/>
          </a:p>
          <a:p>
            <a:pPr lvl="1"/>
            <a:r>
              <a:rPr lang="en-US" dirty="0">
                <a:solidFill>
                  <a:srgbClr val="FF0000"/>
                </a:solidFill>
              </a:rPr>
              <a:t> Clear sky global horizontal irradiance </a:t>
            </a:r>
            <a:r>
              <a:rPr lang="en-US" dirty="0" smtClean="0">
                <a:solidFill>
                  <a:srgbClr val="FF0000"/>
                </a:solidFill>
              </a:rPr>
              <a:t>models</a:t>
            </a:r>
          </a:p>
          <a:p>
            <a:pPr lvl="2"/>
            <a:r>
              <a:rPr lang="en-US" dirty="0" err="1" smtClean="0">
                <a:solidFill>
                  <a:srgbClr val="FF0000"/>
                </a:solidFill>
              </a:rPr>
              <a:t>Haurwizt</a:t>
            </a:r>
            <a:r>
              <a:rPr lang="en-US" dirty="0" smtClean="0">
                <a:solidFill>
                  <a:srgbClr val="FF0000"/>
                </a:solidFill>
              </a:rPr>
              <a:t> (GHI)</a:t>
            </a:r>
          </a:p>
          <a:p>
            <a:pPr lvl="2"/>
            <a:r>
              <a:rPr lang="en-US" dirty="0" err="1" smtClean="0">
                <a:solidFill>
                  <a:srgbClr val="FF0000"/>
                </a:solidFill>
              </a:rPr>
              <a:t>Ineichen</a:t>
            </a:r>
            <a:r>
              <a:rPr lang="en-US" dirty="0" smtClean="0">
                <a:solidFill>
                  <a:srgbClr val="FF0000"/>
                </a:solidFill>
              </a:rPr>
              <a:t> (GHI,DNI, and DHI)</a:t>
            </a:r>
          </a:p>
          <a:p>
            <a:endParaRPr lang="en-US" dirty="0"/>
          </a:p>
        </p:txBody>
      </p:sp>
      <p:sp>
        <p:nvSpPr>
          <p:cNvPr id="4" name="Content Placeholder 3"/>
          <p:cNvSpPr>
            <a:spLocks noGrp="1"/>
          </p:cNvSpPr>
          <p:nvPr>
            <p:ph sz="half" idx="11"/>
          </p:nvPr>
        </p:nvSpPr>
        <p:spPr/>
        <p:txBody>
          <a:bodyPr/>
          <a:lstStyle/>
          <a:p>
            <a:endParaRPr lang="en-US"/>
          </a:p>
        </p:txBody>
      </p:sp>
      <p:sp>
        <p:nvSpPr>
          <p:cNvPr id="5" name="Text Placeholder 4"/>
          <p:cNvSpPr>
            <a:spLocks noGrp="1"/>
          </p:cNvSpPr>
          <p:nvPr>
            <p:ph type="body" sz="quarter" idx="12"/>
          </p:nvPr>
        </p:nvSpPr>
        <p:spPr/>
        <p:txBody>
          <a:bodyPr/>
          <a:lstStyle/>
          <a:p>
            <a:r>
              <a:rPr lang="en-US" dirty="0" smtClean="0"/>
              <a:t>Clear Sky Model Selection</a:t>
            </a:r>
            <a:endParaRPr lang="en-US" dirty="0"/>
          </a:p>
        </p:txBody>
      </p:sp>
    </p:spTree>
    <p:extLst>
      <p:ext uri="{BB962C8B-B14F-4D97-AF65-F5344CB8AC3E}">
        <p14:creationId xmlns:p14="http://schemas.microsoft.com/office/powerpoint/2010/main" val="30585383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GHI Prediction</a:t>
            </a:r>
            <a:endParaRPr lang="en-US" dirty="0"/>
          </a:p>
        </p:txBody>
      </p:sp>
      <p:sp>
        <p:nvSpPr>
          <p:cNvPr id="7" name="Content Placeholder 6"/>
          <p:cNvSpPr>
            <a:spLocks noGrp="1"/>
          </p:cNvSpPr>
          <p:nvPr>
            <p:ph idx="1"/>
          </p:nvPr>
        </p:nvSpPr>
        <p:spPr/>
        <p:txBody>
          <a:bodyPr/>
          <a:lstStyle/>
          <a:p>
            <a:endParaRPr lang="en-US"/>
          </a:p>
        </p:txBody>
      </p:sp>
      <p:sp>
        <p:nvSpPr>
          <p:cNvPr id="8" name="Content Placeholder 7"/>
          <p:cNvSpPr>
            <a:spLocks noGrp="1"/>
          </p:cNvSpPr>
          <p:nvPr>
            <p:ph idx="12"/>
          </p:nvPr>
        </p:nvSpPr>
        <p:spPr/>
        <p:txBody>
          <a:bodyPr/>
          <a:lstStyle/>
          <a:p>
            <a:r>
              <a:rPr lang="en-US" dirty="0"/>
              <a:t>Reno et al</a:t>
            </a:r>
            <a:r>
              <a:rPr lang="en-US" baseline="30000" dirty="0"/>
              <a:t>1</a:t>
            </a:r>
            <a:r>
              <a:rPr lang="en-US" dirty="0"/>
              <a:t> evaluated several clear sky models using a large set of data (300 years) and 30 different sites. </a:t>
            </a:r>
          </a:p>
          <a:p>
            <a:r>
              <a:rPr lang="en-US" dirty="0"/>
              <a:t>The analysis of clear sky models indicate that there is a trade-off between model complexity and </a:t>
            </a:r>
            <a:r>
              <a:rPr lang="en-US" dirty="0" smtClean="0"/>
              <a:t>implementation simplicity or practicality </a:t>
            </a:r>
            <a:r>
              <a:rPr lang="en-US" dirty="0"/>
              <a:t>of obtaining input data. </a:t>
            </a:r>
            <a:endParaRPr lang="en-US" dirty="0" smtClean="0"/>
          </a:p>
          <a:p>
            <a:r>
              <a:rPr lang="en-US" dirty="0" smtClean="0"/>
              <a:t>The </a:t>
            </a:r>
            <a:r>
              <a:rPr lang="en-US" dirty="0" smtClean="0">
                <a:solidFill>
                  <a:srgbClr val="0000FF"/>
                </a:solidFill>
              </a:rPr>
              <a:t>REST2</a:t>
            </a:r>
            <a:r>
              <a:rPr lang="en-US" dirty="0" smtClean="0">
                <a:solidFill>
                  <a:schemeClr val="tx2">
                    <a:lumMod val="60000"/>
                    <a:lumOff val="40000"/>
                  </a:schemeClr>
                </a:solidFill>
              </a:rPr>
              <a:t> </a:t>
            </a:r>
            <a:r>
              <a:rPr lang="en-US" dirty="0" smtClean="0"/>
              <a:t>and the </a:t>
            </a:r>
            <a:r>
              <a:rPr lang="en-US" dirty="0" err="1" smtClean="0">
                <a:solidFill>
                  <a:srgbClr val="0000FF"/>
                </a:solidFill>
              </a:rPr>
              <a:t>Ineichen</a:t>
            </a:r>
            <a:r>
              <a:rPr lang="en-US" dirty="0" smtClean="0">
                <a:solidFill>
                  <a:srgbClr val="0000FF"/>
                </a:solidFill>
              </a:rPr>
              <a:t> </a:t>
            </a:r>
            <a:r>
              <a:rPr lang="en-US" dirty="0" smtClean="0"/>
              <a:t>models account for many of the atmospheric parameters are </a:t>
            </a:r>
            <a:r>
              <a:rPr lang="en-US" dirty="0" smtClean="0">
                <a:solidFill>
                  <a:srgbClr val="0000FF"/>
                </a:solidFill>
              </a:rPr>
              <a:t>most accurate</a:t>
            </a:r>
            <a:r>
              <a:rPr lang="en-US" dirty="0" smtClean="0"/>
              <a:t> with an average RMSE of 5 % among several locations.</a:t>
            </a:r>
            <a:endParaRPr lang="en-US" dirty="0"/>
          </a:p>
          <a:p>
            <a:endParaRPr lang="en-US" dirty="0"/>
          </a:p>
        </p:txBody>
      </p:sp>
      <p:sp>
        <p:nvSpPr>
          <p:cNvPr id="9" name="Text Placeholder 8"/>
          <p:cNvSpPr>
            <a:spLocks noGrp="1"/>
          </p:cNvSpPr>
          <p:nvPr>
            <p:ph type="body" sz="quarter" idx="13"/>
          </p:nvPr>
        </p:nvSpPr>
        <p:spPr/>
        <p:txBody>
          <a:bodyPr/>
          <a:lstStyle/>
          <a:p>
            <a:r>
              <a:rPr lang="en-US" dirty="0" smtClean="0"/>
              <a:t>Clear Sky Model Selection </a:t>
            </a:r>
            <a:endParaRPr lang="en-US" dirty="0"/>
          </a:p>
        </p:txBody>
      </p:sp>
      <p:sp>
        <p:nvSpPr>
          <p:cNvPr id="6" name="TextBox 5"/>
          <p:cNvSpPr txBox="1"/>
          <p:nvPr/>
        </p:nvSpPr>
        <p:spPr>
          <a:xfrm>
            <a:off x="1493133" y="6502986"/>
            <a:ext cx="6665607" cy="230832"/>
          </a:xfrm>
          <a:prstGeom prst="rect">
            <a:avLst/>
          </a:prstGeom>
          <a:noFill/>
        </p:spPr>
        <p:txBody>
          <a:bodyPr wrap="none" rtlCol="0">
            <a:spAutoFit/>
          </a:bodyPr>
          <a:lstStyle/>
          <a:p>
            <a:pPr>
              <a:buNone/>
            </a:pPr>
            <a:r>
              <a:rPr lang="en-US" sz="900" baseline="30000" dirty="0" smtClean="0"/>
              <a:t>1</a:t>
            </a:r>
            <a:r>
              <a:rPr lang="en-US" sz="900" dirty="0" smtClean="0"/>
              <a:t>Global Horizontal Irradiance Clear Sky Models: Implementation and Analysis. Sandia Report, SAND 2013-23389, March 2012.</a:t>
            </a:r>
            <a:endParaRPr lang="en-US" sz="900"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30" y="2039546"/>
            <a:ext cx="4320975" cy="3271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21488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p:cNvCxnSpPr/>
          <p:nvPr/>
        </p:nvCxnSpPr>
        <p:spPr>
          <a:xfrm>
            <a:off x="2084692" y="4102257"/>
            <a:ext cx="0" cy="21600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36262" y="4090229"/>
            <a:ext cx="0" cy="21600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itel 19"/>
          <p:cNvSpPr>
            <a:spLocks noGrp="1"/>
          </p:cNvSpPr>
          <p:nvPr>
            <p:ph type="title"/>
          </p:nvPr>
        </p:nvSpPr>
        <p:spPr/>
        <p:txBody>
          <a:bodyPr>
            <a:noAutofit/>
          </a:bodyPr>
          <a:lstStyle/>
          <a:p>
            <a:r>
              <a:rPr lang="en-US" dirty="0" smtClean="0"/>
              <a:t>Work Breakdown Structure</a:t>
            </a:r>
            <a:endParaRPr lang="en-US" dirty="0"/>
          </a:p>
        </p:txBody>
      </p:sp>
      <p:sp>
        <p:nvSpPr>
          <p:cNvPr id="9" name="Textplatzhalter 22"/>
          <p:cNvSpPr>
            <a:spLocks noGrp="1"/>
          </p:cNvSpPr>
          <p:nvPr>
            <p:ph type="body" sz="quarter" idx="12"/>
          </p:nvPr>
        </p:nvSpPr>
        <p:spPr/>
        <p:txBody>
          <a:bodyPr>
            <a:noAutofit/>
          </a:bodyPr>
          <a:lstStyle/>
          <a:p>
            <a:endParaRPr lang="en-US" dirty="0"/>
          </a:p>
        </p:txBody>
      </p:sp>
      <p:sp>
        <p:nvSpPr>
          <p:cNvPr id="14" name="TextBox 13"/>
          <p:cNvSpPr txBox="1"/>
          <p:nvPr/>
        </p:nvSpPr>
        <p:spPr>
          <a:xfrm>
            <a:off x="3685514" y="1512423"/>
            <a:ext cx="1944216" cy="432048"/>
          </a:xfrm>
          <a:prstGeom prst="roundRect">
            <a:avLst/>
          </a:prstGeom>
          <a:ln cap="rnd"/>
        </p:spPr>
        <p:style>
          <a:lnRef idx="1">
            <a:schemeClr val="accent1"/>
          </a:lnRef>
          <a:fillRef idx="2">
            <a:schemeClr val="accent1"/>
          </a:fillRef>
          <a:effectRef idx="1">
            <a:schemeClr val="accent1"/>
          </a:effectRef>
          <a:fontRef idx="minor">
            <a:schemeClr val="dk1"/>
          </a:fontRef>
        </p:style>
        <p:txBody>
          <a:bodyPr vert="horz" wrap="square" lIns="0" tIns="0" rIns="0" bIns="0" rtlCol="0">
            <a:normAutofit lnSpcReduction="10000"/>
          </a:bodyPr>
          <a:lstStyle/>
          <a:p>
            <a:pPr algn="ctr" fontAlgn="auto">
              <a:lnSpc>
                <a:spcPct val="150000"/>
              </a:lnSpc>
              <a:spcBef>
                <a:spcPts val="1100"/>
              </a:spcBef>
              <a:spcAft>
                <a:spcPts val="0"/>
              </a:spcAft>
              <a:buClr>
                <a:srgbClr val="002897"/>
              </a:buClr>
              <a:buFontTx/>
              <a:buNone/>
            </a:pPr>
            <a:r>
              <a:rPr lang="en-US" dirty="0" smtClean="0">
                <a:solidFill>
                  <a:srgbClr val="000000"/>
                </a:solidFill>
                <a:cs typeface="Arial" pitchFamily="34" charset="0"/>
              </a:rPr>
              <a:t>Cloud Tracking</a:t>
            </a:r>
          </a:p>
        </p:txBody>
      </p:sp>
      <p:cxnSp>
        <p:nvCxnSpPr>
          <p:cNvPr id="23" name="Straight Connector 22"/>
          <p:cNvCxnSpPr/>
          <p:nvPr/>
        </p:nvCxnSpPr>
        <p:spPr>
          <a:xfrm>
            <a:off x="4657622" y="1944471"/>
            <a:ext cx="0" cy="21600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149252" y="2164687"/>
            <a:ext cx="7164000" cy="0"/>
          </a:xfrm>
          <a:prstGeom prst="line">
            <a:avLst/>
          </a:prstGeom>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2511785" y="3428097"/>
            <a:ext cx="1658343" cy="440298"/>
          </a:xfrm>
          <a:prstGeom prst="roundRect">
            <a:avLst/>
          </a:prstGeom>
          <a:ln w="12700"/>
        </p:spPr>
        <p:style>
          <a:lnRef idx="2">
            <a:schemeClr val="dk1"/>
          </a:lnRef>
          <a:fillRef idx="1">
            <a:schemeClr val="lt1"/>
          </a:fillRef>
          <a:effectRef idx="0">
            <a:schemeClr val="dk1"/>
          </a:effectRef>
          <a:fontRef idx="minor">
            <a:schemeClr val="dk1"/>
          </a:fontRef>
        </p:style>
        <p:txBody>
          <a:bodyPr vert="horz" wrap="square" lIns="0" tIns="0" rIns="0" bIns="0" rtlCol="0" anchor="ctr" anchorCtr="0">
            <a:noAutofit/>
          </a:bodyPr>
          <a:lstStyle/>
          <a:p>
            <a:pPr algn="ctr" fontAlgn="auto">
              <a:spcBef>
                <a:spcPts val="0"/>
              </a:spcBef>
              <a:spcAft>
                <a:spcPts val="0"/>
              </a:spcAft>
              <a:buClr>
                <a:srgbClr val="002897"/>
              </a:buClr>
              <a:buFontTx/>
              <a:buNone/>
            </a:pPr>
            <a:r>
              <a:rPr lang="en-US" sz="1000" dirty="0" smtClean="0">
                <a:solidFill>
                  <a:srgbClr val="000000"/>
                </a:solidFill>
                <a:cs typeface="Arial" pitchFamily="34" charset="0"/>
              </a:rPr>
              <a:t>Irradiance Forecasting</a:t>
            </a:r>
          </a:p>
        </p:txBody>
      </p:sp>
      <p:cxnSp>
        <p:nvCxnSpPr>
          <p:cNvPr id="40" name="Straight Connector 39"/>
          <p:cNvCxnSpPr/>
          <p:nvPr/>
        </p:nvCxnSpPr>
        <p:spPr>
          <a:xfrm flipV="1">
            <a:off x="3341143" y="2160471"/>
            <a:ext cx="0" cy="468000"/>
          </a:xfrm>
          <a:prstGeom prst="line">
            <a:avLst/>
          </a:prstGeom>
          <a:ln>
            <a:headEnd type="triangle"/>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88262" y="4306229"/>
            <a:ext cx="1296000" cy="440298"/>
          </a:xfrm>
          <a:prstGeom prst="roundRect">
            <a:avLst/>
          </a:prstGeom>
          <a:ln w="12700"/>
        </p:spPr>
        <p:style>
          <a:lnRef idx="2">
            <a:schemeClr val="dk1"/>
          </a:lnRef>
          <a:fillRef idx="1">
            <a:schemeClr val="lt1"/>
          </a:fillRef>
          <a:effectRef idx="0">
            <a:schemeClr val="dk1"/>
          </a:effectRef>
          <a:fontRef idx="minor">
            <a:schemeClr val="dk1"/>
          </a:fontRef>
        </p:style>
        <p:txBody>
          <a:bodyPr vert="horz" wrap="square" lIns="0" tIns="0" rIns="0" bIns="0" rtlCol="0" anchor="ctr" anchorCtr="0">
            <a:noAutofit/>
          </a:bodyPr>
          <a:lstStyle/>
          <a:p>
            <a:pPr algn="ctr" fontAlgn="auto">
              <a:spcBef>
                <a:spcPts val="0"/>
              </a:spcBef>
              <a:spcAft>
                <a:spcPts val="0"/>
              </a:spcAft>
              <a:buClr>
                <a:srgbClr val="002897"/>
              </a:buClr>
              <a:buFontTx/>
              <a:buNone/>
            </a:pPr>
            <a:r>
              <a:rPr lang="en-US" sz="1200" dirty="0" smtClean="0">
                <a:solidFill>
                  <a:srgbClr val="000000"/>
                </a:solidFill>
                <a:cs typeface="Arial" pitchFamily="34" charset="0"/>
              </a:rPr>
              <a:t>Hardware</a:t>
            </a:r>
          </a:p>
        </p:txBody>
      </p:sp>
      <p:cxnSp>
        <p:nvCxnSpPr>
          <p:cNvPr id="58" name="Straight Connector 57"/>
          <p:cNvCxnSpPr/>
          <p:nvPr/>
        </p:nvCxnSpPr>
        <p:spPr>
          <a:xfrm flipV="1">
            <a:off x="1163482" y="2160761"/>
            <a:ext cx="0" cy="504000"/>
          </a:xfrm>
          <a:prstGeom prst="line">
            <a:avLst/>
          </a:prstGeom>
          <a:ln>
            <a:headEnd type="triangle"/>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4398017" y="3428097"/>
            <a:ext cx="1629740" cy="440298"/>
          </a:xfrm>
          <a:prstGeom prst="roundRect">
            <a:avLst/>
          </a:prstGeom>
          <a:ln w="12700"/>
        </p:spPr>
        <p:style>
          <a:lnRef idx="2">
            <a:schemeClr val="dk1"/>
          </a:lnRef>
          <a:fillRef idx="1">
            <a:schemeClr val="lt1"/>
          </a:fillRef>
          <a:effectRef idx="0">
            <a:schemeClr val="dk1"/>
          </a:effectRef>
          <a:fontRef idx="minor">
            <a:schemeClr val="dk1"/>
          </a:fontRef>
        </p:style>
        <p:txBody>
          <a:bodyPr vert="horz" wrap="square" lIns="0" tIns="0" rIns="0" bIns="0" rtlCol="0" anchor="ctr" anchorCtr="0">
            <a:noAutofit/>
          </a:bodyPr>
          <a:lstStyle/>
          <a:p>
            <a:pPr algn="ctr" fontAlgn="auto">
              <a:spcBef>
                <a:spcPts val="0"/>
              </a:spcBef>
              <a:spcAft>
                <a:spcPts val="0"/>
              </a:spcAft>
              <a:buClr>
                <a:srgbClr val="002897"/>
              </a:buClr>
              <a:buNone/>
            </a:pPr>
            <a:r>
              <a:rPr lang="en-US" sz="1000" dirty="0" smtClean="0">
                <a:solidFill>
                  <a:srgbClr val="000000"/>
                </a:solidFill>
                <a:cs typeface="Arial" pitchFamily="34" charset="0"/>
              </a:rPr>
              <a:t>Cloud </a:t>
            </a:r>
            <a:r>
              <a:rPr lang="en-US" sz="1000" dirty="0">
                <a:solidFill>
                  <a:srgbClr val="000000"/>
                </a:solidFill>
                <a:cs typeface="Arial" pitchFamily="34" charset="0"/>
              </a:rPr>
              <a:t>Motion Estimation </a:t>
            </a:r>
            <a:r>
              <a:rPr lang="en-US" sz="1000" dirty="0" smtClean="0">
                <a:solidFill>
                  <a:srgbClr val="000000"/>
                </a:solidFill>
                <a:cs typeface="Arial" pitchFamily="34" charset="0"/>
              </a:rPr>
              <a:t>and Classification</a:t>
            </a:r>
          </a:p>
        </p:txBody>
      </p:sp>
      <p:cxnSp>
        <p:nvCxnSpPr>
          <p:cNvPr id="66" name="Straight Connector 65"/>
          <p:cNvCxnSpPr/>
          <p:nvPr/>
        </p:nvCxnSpPr>
        <p:spPr>
          <a:xfrm flipV="1">
            <a:off x="1384262" y="3086161"/>
            <a:ext cx="0" cy="1008000"/>
          </a:xfrm>
          <a:prstGeom prst="line">
            <a:avLst/>
          </a:prstGeom>
          <a:ln>
            <a:headEnd type="none"/>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1436692" y="4318257"/>
            <a:ext cx="1296000" cy="416241"/>
          </a:xfrm>
          <a:prstGeom prst="roundRect">
            <a:avLst/>
          </a:prstGeom>
          <a:ln w="12700"/>
        </p:spPr>
        <p:style>
          <a:lnRef idx="2">
            <a:schemeClr val="dk1"/>
          </a:lnRef>
          <a:fillRef idx="1">
            <a:schemeClr val="lt1"/>
          </a:fillRef>
          <a:effectRef idx="0">
            <a:schemeClr val="dk1"/>
          </a:effectRef>
          <a:fontRef idx="minor">
            <a:schemeClr val="dk1"/>
          </a:fontRef>
        </p:style>
        <p:txBody>
          <a:bodyPr vert="horz" wrap="square" lIns="0" tIns="0" rIns="0" bIns="0" rtlCol="0" anchor="ctr" anchorCtr="0">
            <a:noAutofit/>
          </a:bodyPr>
          <a:lstStyle/>
          <a:p>
            <a:pPr algn="ctr" fontAlgn="auto">
              <a:spcBef>
                <a:spcPts val="0"/>
              </a:spcBef>
              <a:spcAft>
                <a:spcPts val="0"/>
              </a:spcAft>
              <a:buClr>
                <a:srgbClr val="002897"/>
              </a:buClr>
              <a:buFontTx/>
              <a:buNone/>
            </a:pPr>
            <a:r>
              <a:rPr lang="en-US" sz="1200" dirty="0" smtClean="0">
                <a:solidFill>
                  <a:srgbClr val="000000"/>
                </a:solidFill>
                <a:cs typeface="Arial" pitchFamily="34" charset="0"/>
              </a:rPr>
              <a:t>Software</a:t>
            </a:r>
          </a:p>
        </p:txBody>
      </p:sp>
      <p:cxnSp>
        <p:nvCxnSpPr>
          <p:cNvPr id="75" name="Straight Connector 74"/>
          <p:cNvCxnSpPr/>
          <p:nvPr/>
        </p:nvCxnSpPr>
        <p:spPr>
          <a:xfrm flipV="1">
            <a:off x="6877449" y="2167838"/>
            <a:ext cx="0" cy="468000"/>
          </a:xfrm>
          <a:prstGeom prst="line">
            <a:avLst/>
          </a:prstGeom>
          <a:ln>
            <a:headEnd type="triangle"/>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6119246" y="5001130"/>
            <a:ext cx="1550644" cy="406862"/>
          </a:xfrm>
          <a:prstGeom prst="roundRect">
            <a:avLst/>
          </a:prstGeom>
          <a:ln/>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Autofit/>
          </a:bodyPr>
          <a:lstStyle/>
          <a:p>
            <a:pPr algn="ctr" fontAlgn="auto">
              <a:spcBef>
                <a:spcPts val="0"/>
              </a:spcBef>
              <a:spcAft>
                <a:spcPts val="0"/>
              </a:spcAft>
              <a:buClr>
                <a:srgbClr val="002897"/>
              </a:buClr>
              <a:buNone/>
            </a:pPr>
            <a:r>
              <a:rPr lang="en-US" sz="1000" dirty="0">
                <a:solidFill>
                  <a:srgbClr val="000000"/>
                </a:solidFill>
                <a:cs typeface="Arial" pitchFamily="34" charset="0"/>
              </a:rPr>
              <a:t>Validation &amp; Testing </a:t>
            </a:r>
          </a:p>
          <a:p>
            <a:pPr algn="ctr" fontAlgn="auto">
              <a:spcBef>
                <a:spcPts val="0"/>
              </a:spcBef>
              <a:spcAft>
                <a:spcPts val="0"/>
              </a:spcAft>
              <a:buClr>
                <a:srgbClr val="002897"/>
              </a:buClr>
              <a:buNone/>
            </a:pPr>
            <a:r>
              <a:rPr lang="en-US" sz="1000" dirty="0">
                <a:solidFill>
                  <a:srgbClr val="000000"/>
                </a:solidFill>
                <a:cs typeface="Arial" pitchFamily="34" charset="0"/>
              </a:rPr>
              <a:t>(WP </a:t>
            </a:r>
            <a:r>
              <a:rPr lang="en-US" sz="1000" dirty="0" smtClean="0">
                <a:solidFill>
                  <a:srgbClr val="000000"/>
                </a:solidFill>
                <a:cs typeface="Arial" pitchFamily="34" charset="0"/>
              </a:rPr>
              <a:t>5)</a:t>
            </a:r>
            <a:endParaRPr lang="en-US" sz="1000" dirty="0">
              <a:solidFill>
                <a:srgbClr val="000000"/>
              </a:solidFill>
              <a:cs typeface="Arial" pitchFamily="34" charset="0"/>
            </a:endParaRPr>
          </a:p>
        </p:txBody>
      </p:sp>
      <p:cxnSp>
        <p:nvCxnSpPr>
          <p:cNvPr id="82" name="Straight Connector 81"/>
          <p:cNvCxnSpPr/>
          <p:nvPr/>
        </p:nvCxnSpPr>
        <p:spPr>
          <a:xfrm flipV="1">
            <a:off x="8299459" y="2168167"/>
            <a:ext cx="0" cy="1440000"/>
          </a:xfrm>
          <a:prstGeom prst="line">
            <a:avLst/>
          </a:prstGeom>
          <a:ln>
            <a:headEnd type="triangle"/>
          </a:ln>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7459057" y="3593259"/>
            <a:ext cx="1609172" cy="432000"/>
          </a:xfrm>
          <a:prstGeom prst="roundRect">
            <a:avLst/>
          </a:prstGeom>
          <a:ln/>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Autofit/>
          </a:bodyPr>
          <a:lstStyle/>
          <a:p>
            <a:pPr algn="ctr" fontAlgn="auto">
              <a:spcBef>
                <a:spcPts val="0"/>
              </a:spcBef>
              <a:spcAft>
                <a:spcPts val="0"/>
              </a:spcAft>
              <a:buClr>
                <a:srgbClr val="002897"/>
              </a:buClr>
              <a:buNone/>
            </a:pPr>
            <a:r>
              <a:rPr lang="en-US" sz="1050" dirty="0">
                <a:solidFill>
                  <a:srgbClr val="000000"/>
                </a:solidFill>
                <a:cs typeface="Arial" pitchFamily="34" charset="0"/>
              </a:rPr>
              <a:t>Technical Documentation</a:t>
            </a:r>
          </a:p>
          <a:p>
            <a:pPr algn="ctr" fontAlgn="auto">
              <a:spcBef>
                <a:spcPts val="0"/>
              </a:spcBef>
              <a:spcAft>
                <a:spcPts val="0"/>
              </a:spcAft>
              <a:buClr>
                <a:srgbClr val="002897"/>
              </a:buClr>
              <a:buNone/>
            </a:pPr>
            <a:r>
              <a:rPr lang="en-US" sz="1050" dirty="0">
                <a:solidFill>
                  <a:srgbClr val="000000"/>
                </a:solidFill>
                <a:cs typeface="Arial" pitchFamily="34" charset="0"/>
              </a:rPr>
              <a:t>&amp; Reporting  (WP </a:t>
            </a:r>
            <a:r>
              <a:rPr lang="en-US" sz="1050" dirty="0" smtClean="0">
                <a:solidFill>
                  <a:srgbClr val="000000"/>
                </a:solidFill>
                <a:cs typeface="Arial" pitchFamily="34" charset="0"/>
              </a:rPr>
              <a:t>6)</a:t>
            </a:r>
            <a:endParaRPr lang="en-US" sz="1050" dirty="0">
              <a:solidFill>
                <a:srgbClr val="000000"/>
              </a:solidFill>
              <a:cs typeface="Arial" pitchFamily="34" charset="0"/>
            </a:endParaRPr>
          </a:p>
        </p:txBody>
      </p:sp>
      <p:cxnSp>
        <p:nvCxnSpPr>
          <p:cNvPr id="95" name="Straight Connector 94"/>
          <p:cNvCxnSpPr/>
          <p:nvPr/>
        </p:nvCxnSpPr>
        <p:spPr>
          <a:xfrm flipH="1">
            <a:off x="3211329" y="4100362"/>
            <a:ext cx="2034000" cy="0"/>
          </a:xfrm>
          <a:prstGeom prst="line">
            <a:avLst/>
          </a:prstGeom>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2395669" y="2654161"/>
            <a:ext cx="1836357" cy="432000"/>
          </a:xfrm>
          <a:prstGeom prst="roundRect">
            <a:avLst/>
          </a:prstGeom>
          <a:ln/>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Autofit/>
          </a:bodyPr>
          <a:lstStyle/>
          <a:p>
            <a:pPr algn="ctr" fontAlgn="auto">
              <a:spcBef>
                <a:spcPts val="0"/>
              </a:spcBef>
              <a:spcAft>
                <a:spcPts val="0"/>
              </a:spcAft>
              <a:buClr>
                <a:srgbClr val="002897"/>
              </a:buClr>
              <a:buFontTx/>
              <a:buNone/>
            </a:pPr>
            <a:r>
              <a:rPr lang="en-US" sz="1000" dirty="0" smtClean="0">
                <a:solidFill>
                  <a:srgbClr val="000000"/>
                </a:solidFill>
                <a:cs typeface="Arial" pitchFamily="34" charset="0"/>
              </a:rPr>
              <a:t>Algorithmic Development</a:t>
            </a:r>
          </a:p>
          <a:p>
            <a:pPr algn="ctr" fontAlgn="auto">
              <a:spcBef>
                <a:spcPts val="0"/>
              </a:spcBef>
              <a:spcAft>
                <a:spcPts val="0"/>
              </a:spcAft>
              <a:buClr>
                <a:srgbClr val="002897"/>
              </a:buClr>
              <a:buFontTx/>
              <a:buNone/>
            </a:pPr>
            <a:r>
              <a:rPr lang="en-US" sz="1000" dirty="0" smtClean="0">
                <a:solidFill>
                  <a:srgbClr val="000000"/>
                </a:solidFill>
                <a:cs typeface="Arial" pitchFamily="34" charset="0"/>
              </a:rPr>
              <a:t> (WP 2)</a:t>
            </a:r>
          </a:p>
        </p:txBody>
      </p:sp>
      <p:cxnSp>
        <p:nvCxnSpPr>
          <p:cNvPr id="69" name="Straight Connector 68"/>
          <p:cNvCxnSpPr/>
          <p:nvPr/>
        </p:nvCxnSpPr>
        <p:spPr>
          <a:xfrm flipV="1">
            <a:off x="1384262" y="4962527"/>
            <a:ext cx="0" cy="252000"/>
          </a:xfrm>
          <a:prstGeom prst="line">
            <a:avLst/>
          </a:prstGeom>
          <a:ln>
            <a:headEnd type="none"/>
            <a:tailEnd type="none"/>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a:off x="1384262" y="5204561"/>
            <a:ext cx="4716000" cy="0"/>
          </a:xfrm>
          <a:prstGeom prst="line">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259684" y="3093236"/>
            <a:ext cx="0" cy="14400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V="1">
            <a:off x="4276643" y="4100362"/>
            <a:ext cx="0" cy="44640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5249557" y="3881918"/>
            <a:ext cx="0" cy="21600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V="1">
            <a:off x="4270184" y="3234623"/>
            <a:ext cx="0" cy="396000"/>
          </a:xfrm>
          <a:prstGeom prst="line">
            <a:avLst/>
          </a:prstGeom>
          <a:ln/>
        </p:spPr>
        <p:style>
          <a:lnRef idx="2">
            <a:schemeClr val="accent1"/>
          </a:lnRef>
          <a:fillRef idx="0">
            <a:schemeClr val="accent1"/>
          </a:fillRef>
          <a:effectRef idx="1">
            <a:schemeClr val="accent1"/>
          </a:effectRef>
          <a:fontRef idx="minor">
            <a:schemeClr val="tx1"/>
          </a:fontRef>
        </p:style>
      </p:cxnSp>
      <p:sp>
        <p:nvSpPr>
          <p:cNvPr id="103" name="TextBox 102"/>
          <p:cNvSpPr txBox="1"/>
          <p:nvPr/>
        </p:nvSpPr>
        <p:spPr>
          <a:xfrm>
            <a:off x="7035034" y="5692654"/>
            <a:ext cx="684269" cy="226180"/>
          </a:xfrm>
          <a:prstGeom prst="roundRect">
            <a:avLst/>
          </a:prstGeom>
          <a:ln/>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Autofit/>
          </a:bodyPr>
          <a:lstStyle/>
          <a:p>
            <a:pPr algn="ctr" fontAlgn="auto">
              <a:spcBef>
                <a:spcPts val="0"/>
              </a:spcBef>
              <a:spcAft>
                <a:spcPts val="0"/>
              </a:spcAft>
              <a:buClr>
                <a:srgbClr val="002897"/>
              </a:buClr>
              <a:buFontTx/>
              <a:buNone/>
            </a:pPr>
            <a:endParaRPr lang="en-US" sz="1050" dirty="0" smtClean="0">
              <a:solidFill>
                <a:srgbClr val="000000"/>
              </a:solidFill>
              <a:cs typeface="Arial" pitchFamily="34" charset="0"/>
            </a:endParaRPr>
          </a:p>
        </p:txBody>
      </p:sp>
      <p:sp>
        <p:nvSpPr>
          <p:cNvPr id="104" name="TextBox 103"/>
          <p:cNvSpPr txBox="1"/>
          <p:nvPr/>
        </p:nvSpPr>
        <p:spPr>
          <a:xfrm>
            <a:off x="7035034" y="5996839"/>
            <a:ext cx="686177" cy="197363"/>
          </a:xfrm>
          <a:prstGeom prst="roundRect">
            <a:avLst/>
          </a:prstGeom>
          <a:ln w="12700"/>
        </p:spPr>
        <p:style>
          <a:lnRef idx="2">
            <a:schemeClr val="dk1"/>
          </a:lnRef>
          <a:fillRef idx="1">
            <a:schemeClr val="lt1"/>
          </a:fillRef>
          <a:effectRef idx="0">
            <a:schemeClr val="dk1"/>
          </a:effectRef>
          <a:fontRef idx="minor">
            <a:schemeClr val="dk1"/>
          </a:fontRef>
        </p:style>
        <p:txBody>
          <a:bodyPr vert="horz" wrap="square" lIns="0" tIns="0" rIns="0" bIns="0" rtlCol="0" anchor="ctr" anchorCtr="0">
            <a:noAutofit/>
          </a:bodyPr>
          <a:lstStyle/>
          <a:p>
            <a:pPr algn="ctr" fontAlgn="auto">
              <a:spcBef>
                <a:spcPts val="0"/>
              </a:spcBef>
              <a:spcAft>
                <a:spcPts val="0"/>
              </a:spcAft>
              <a:buClr>
                <a:srgbClr val="002897"/>
              </a:buClr>
              <a:buFontTx/>
              <a:buNone/>
            </a:pPr>
            <a:endParaRPr lang="en-US" sz="1200" dirty="0" smtClean="0">
              <a:solidFill>
                <a:srgbClr val="000000"/>
              </a:solidFill>
              <a:cs typeface="Arial" pitchFamily="34" charset="0"/>
            </a:endParaRPr>
          </a:p>
        </p:txBody>
      </p:sp>
      <p:sp>
        <p:nvSpPr>
          <p:cNvPr id="2" name="TextBox 1"/>
          <p:cNvSpPr txBox="1"/>
          <p:nvPr/>
        </p:nvSpPr>
        <p:spPr>
          <a:xfrm>
            <a:off x="7837713" y="5645210"/>
            <a:ext cx="1015021" cy="630942"/>
          </a:xfrm>
          <a:prstGeom prst="rect">
            <a:avLst/>
          </a:prstGeom>
          <a:noFill/>
        </p:spPr>
        <p:txBody>
          <a:bodyPr wrap="none" rtlCol="0">
            <a:spAutoFit/>
          </a:bodyPr>
          <a:lstStyle/>
          <a:p>
            <a:pPr>
              <a:lnSpc>
                <a:spcPct val="150000"/>
              </a:lnSpc>
              <a:buClr>
                <a:schemeClr val="tx2"/>
              </a:buClr>
              <a:buNone/>
            </a:pPr>
            <a:r>
              <a:rPr lang="en-US" sz="1000" dirty="0" smtClean="0"/>
              <a:t>Work Package</a:t>
            </a:r>
          </a:p>
          <a:p>
            <a:pPr>
              <a:lnSpc>
                <a:spcPct val="150000"/>
              </a:lnSpc>
              <a:buClr>
                <a:schemeClr val="tx2"/>
              </a:buClr>
              <a:buNone/>
            </a:pPr>
            <a:r>
              <a:rPr lang="en-US" sz="1000" dirty="0" smtClean="0"/>
              <a:t>Tasks</a:t>
            </a:r>
          </a:p>
        </p:txBody>
      </p:sp>
      <p:sp>
        <p:nvSpPr>
          <p:cNvPr id="38" name="TextBox 37"/>
          <p:cNvSpPr txBox="1"/>
          <p:nvPr/>
        </p:nvSpPr>
        <p:spPr>
          <a:xfrm>
            <a:off x="4505936" y="2628471"/>
            <a:ext cx="1328179" cy="432000"/>
          </a:xfrm>
          <a:prstGeom prst="roundRect">
            <a:avLst/>
          </a:prstGeom>
          <a:ln/>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Autofit/>
          </a:bodyPr>
          <a:lstStyle/>
          <a:p>
            <a:pPr algn="ctr" fontAlgn="auto">
              <a:spcBef>
                <a:spcPts val="0"/>
              </a:spcBef>
              <a:spcAft>
                <a:spcPts val="0"/>
              </a:spcAft>
              <a:buClr>
                <a:srgbClr val="002897"/>
              </a:buClr>
              <a:buNone/>
            </a:pPr>
            <a:r>
              <a:rPr lang="en-US" sz="1000" dirty="0" smtClean="0">
                <a:solidFill>
                  <a:srgbClr val="000000"/>
                </a:solidFill>
                <a:cs typeface="Arial" pitchFamily="34" charset="0"/>
              </a:rPr>
              <a:t>IP Strategy</a:t>
            </a:r>
            <a:endParaRPr lang="en-US" sz="1000" dirty="0">
              <a:solidFill>
                <a:srgbClr val="000000"/>
              </a:solidFill>
              <a:cs typeface="Arial" pitchFamily="34" charset="0"/>
            </a:endParaRPr>
          </a:p>
          <a:p>
            <a:pPr algn="ctr" fontAlgn="auto">
              <a:spcBef>
                <a:spcPts val="0"/>
              </a:spcBef>
              <a:spcAft>
                <a:spcPts val="0"/>
              </a:spcAft>
              <a:buClr>
                <a:srgbClr val="002897"/>
              </a:buClr>
              <a:buNone/>
            </a:pPr>
            <a:r>
              <a:rPr lang="en-US" sz="1000" dirty="0">
                <a:solidFill>
                  <a:srgbClr val="000000"/>
                </a:solidFill>
                <a:cs typeface="Arial" pitchFamily="34" charset="0"/>
              </a:rPr>
              <a:t>(WP </a:t>
            </a:r>
            <a:r>
              <a:rPr lang="en-US" sz="1000" dirty="0" smtClean="0">
                <a:solidFill>
                  <a:srgbClr val="000000"/>
                </a:solidFill>
                <a:cs typeface="Arial" pitchFamily="34" charset="0"/>
              </a:rPr>
              <a:t>3)</a:t>
            </a:r>
            <a:endParaRPr lang="en-US" sz="1000" dirty="0">
              <a:solidFill>
                <a:srgbClr val="000000"/>
              </a:solidFill>
              <a:cs typeface="Arial" pitchFamily="34" charset="0"/>
            </a:endParaRPr>
          </a:p>
        </p:txBody>
      </p:sp>
      <p:cxnSp>
        <p:nvCxnSpPr>
          <p:cNvPr id="41" name="Straight Connector 40"/>
          <p:cNvCxnSpPr/>
          <p:nvPr/>
        </p:nvCxnSpPr>
        <p:spPr>
          <a:xfrm flipH="1">
            <a:off x="3243443" y="3237236"/>
            <a:ext cx="1033200"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5197321" y="2160471"/>
            <a:ext cx="0" cy="468000"/>
          </a:xfrm>
          <a:prstGeom prst="line">
            <a:avLst/>
          </a:prstGeom>
          <a:ln>
            <a:headEnd type="triangle"/>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222206" y="3881918"/>
            <a:ext cx="0" cy="216000"/>
          </a:xfrm>
          <a:prstGeom prst="line">
            <a:avLst/>
          </a:prstGeom>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054905" y="2636167"/>
            <a:ext cx="1597718" cy="432000"/>
          </a:xfrm>
          <a:prstGeom prst="roundRect">
            <a:avLst/>
          </a:prstGeom>
          <a:ln/>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Autofit/>
          </a:bodyPr>
          <a:lstStyle/>
          <a:p>
            <a:pPr algn="ctr" fontAlgn="auto">
              <a:spcBef>
                <a:spcPts val="0"/>
              </a:spcBef>
              <a:spcAft>
                <a:spcPts val="0"/>
              </a:spcAft>
              <a:buClr>
                <a:srgbClr val="002897"/>
              </a:buClr>
              <a:buNone/>
            </a:pPr>
            <a:r>
              <a:rPr lang="en-US" sz="1000" dirty="0" smtClean="0">
                <a:solidFill>
                  <a:srgbClr val="000000"/>
                </a:solidFill>
                <a:cs typeface="Arial" pitchFamily="34" charset="0"/>
              </a:rPr>
              <a:t>PV Power Output Modeling (</a:t>
            </a:r>
            <a:r>
              <a:rPr lang="en-US" sz="1000" dirty="0">
                <a:solidFill>
                  <a:srgbClr val="000000"/>
                </a:solidFill>
                <a:cs typeface="Arial" pitchFamily="34" charset="0"/>
              </a:rPr>
              <a:t>WP </a:t>
            </a:r>
            <a:r>
              <a:rPr lang="en-US" sz="1000" dirty="0" smtClean="0">
                <a:solidFill>
                  <a:srgbClr val="000000"/>
                </a:solidFill>
                <a:cs typeface="Arial" pitchFamily="34" charset="0"/>
              </a:rPr>
              <a:t>4)</a:t>
            </a:r>
            <a:endParaRPr lang="en-US" sz="1000" dirty="0">
              <a:solidFill>
                <a:srgbClr val="000000"/>
              </a:solidFill>
              <a:cs typeface="Arial" pitchFamily="34" charset="0"/>
            </a:endParaRPr>
          </a:p>
        </p:txBody>
      </p:sp>
      <p:cxnSp>
        <p:nvCxnSpPr>
          <p:cNvPr id="45" name="Straight Connector 44"/>
          <p:cNvCxnSpPr/>
          <p:nvPr/>
        </p:nvCxnSpPr>
        <p:spPr>
          <a:xfrm flipV="1">
            <a:off x="6877449" y="3072935"/>
            <a:ext cx="0" cy="1908000"/>
          </a:xfrm>
          <a:prstGeom prst="line">
            <a:avLst/>
          </a:prstGeom>
          <a:ln>
            <a:headEnd type="triangle"/>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rot="10800000" flipH="1">
            <a:off x="2725927" y="4532362"/>
            <a:ext cx="1548000" cy="0"/>
          </a:xfrm>
          <a:prstGeom prst="line">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rot="5400000">
            <a:off x="4271396" y="3522168"/>
            <a:ext cx="0" cy="216000"/>
          </a:xfrm>
          <a:prstGeom prst="line">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728066" y="4097918"/>
            <a:ext cx="1368000"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03219" y="4750211"/>
            <a:ext cx="0" cy="216000"/>
          </a:xfrm>
          <a:prstGeom prst="line">
            <a:avLst/>
          </a:prstGeom>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236712" y="2652938"/>
            <a:ext cx="1963495" cy="440298"/>
          </a:xfrm>
          <a:prstGeom prst="roundRect">
            <a:avLst/>
          </a:prstGeom>
          <a:ln/>
        </p:spPr>
        <p:style>
          <a:lnRef idx="1">
            <a:schemeClr val="dk1"/>
          </a:lnRef>
          <a:fillRef idx="2">
            <a:schemeClr val="dk1"/>
          </a:fillRef>
          <a:effectRef idx="1">
            <a:schemeClr val="dk1"/>
          </a:effectRef>
          <a:fontRef idx="minor">
            <a:schemeClr val="dk1"/>
          </a:fontRef>
        </p:style>
        <p:txBody>
          <a:bodyPr vert="horz" wrap="square" lIns="0" tIns="0" rIns="0" bIns="0" rtlCol="0" anchor="ctr" anchorCtr="0">
            <a:noAutofit/>
          </a:bodyPr>
          <a:lstStyle/>
          <a:p>
            <a:pPr algn="ctr" fontAlgn="auto">
              <a:spcBef>
                <a:spcPts val="0"/>
              </a:spcBef>
              <a:spcAft>
                <a:spcPts val="0"/>
              </a:spcAft>
              <a:buClr>
                <a:srgbClr val="002897"/>
              </a:buClr>
              <a:buFontTx/>
              <a:buNone/>
            </a:pPr>
            <a:r>
              <a:rPr lang="en-US" sz="1000" dirty="0" smtClean="0">
                <a:solidFill>
                  <a:srgbClr val="000000"/>
                </a:solidFill>
                <a:cs typeface="Arial" pitchFamily="34" charset="0"/>
              </a:rPr>
              <a:t>Prototype Development</a:t>
            </a:r>
          </a:p>
          <a:p>
            <a:pPr algn="ctr" fontAlgn="auto">
              <a:spcBef>
                <a:spcPts val="0"/>
              </a:spcBef>
              <a:spcAft>
                <a:spcPts val="0"/>
              </a:spcAft>
              <a:buClr>
                <a:srgbClr val="002897"/>
              </a:buClr>
              <a:buFontTx/>
              <a:buNone/>
            </a:pPr>
            <a:r>
              <a:rPr lang="en-US" sz="1000" dirty="0" smtClean="0">
                <a:solidFill>
                  <a:srgbClr val="000000"/>
                </a:solidFill>
                <a:cs typeface="Arial" pitchFamily="34" charset="0"/>
              </a:rPr>
              <a:t> (WP 1)</a:t>
            </a:r>
          </a:p>
        </p:txBody>
      </p:sp>
      <p:cxnSp>
        <p:nvCxnSpPr>
          <p:cNvPr id="59" name="Straight Connector 58"/>
          <p:cNvCxnSpPr/>
          <p:nvPr/>
        </p:nvCxnSpPr>
        <p:spPr>
          <a:xfrm rot="10800000" flipH="1">
            <a:off x="4285449" y="4351608"/>
            <a:ext cx="2592000" cy="0"/>
          </a:xfrm>
          <a:prstGeom prst="line">
            <a:avLst/>
          </a:prstGeom>
          <a:ln>
            <a:prstDash val="dash"/>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104102" y="4746527"/>
            <a:ext cx="0" cy="22680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a:off x="685980" y="4975005"/>
            <a:ext cx="1418400" cy="0"/>
          </a:xfrm>
          <a:prstGeom prst="line">
            <a:avLst/>
          </a:prstGeo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25760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GHI Prediction</a:t>
            </a:r>
            <a:endParaRPr lang="en-US" dirty="0"/>
          </a:p>
        </p:txBody>
      </p:sp>
      <p:sp>
        <p:nvSpPr>
          <p:cNvPr id="3" name="Content Placeholder 2"/>
          <p:cNvSpPr>
            <a:spLocks noGrp="1"/>
          </p:cNvSpPr>
          <p:nvPr>
            <p:ph sz="half" idx="2"/>
          </p:nvPr>
        </p:nvSpPr>
        <p:spPr/>
        <p:txBody>
          <a:bodyPr/>
          <a:lstStyle/>
          <a:p>
            <a:r>
              <a:rPr lang="en-US" dirty="0" smtClean="0">
                <a:solidFill>
                  <a:srgbClr val="0000FF"/>
                </a:solidFill>
              </a:rPr>
              <a:t>REST2</a:t>
            </a:r>
            <a:r>
              <a:rPr lang="en-US" dirty="0" smtClean="0"/>
              <a:t> </a:t>
            </a:r>
            <a:r>
              <a:rPr lang="en-US" dirty="0" smtClean="0">
                <a:solidFill>
                  <a:srgbClr val="0000FF"/>
                </a:solidFill>
              </a:rPr>
              <a:t>is</a:t>
            </a:r>
            <a:r>
              <a:rPr lang="en-US" dirty="0" smtClean="0"/>
              <a:t> a </a:t>
            </a:r>
            <a:r>
              <a:rPr lang="en-US" dirty="0" smtClean="0">
                <a:solidFill>
                  <a:srgbClr val="0000FF"/>
                </a:solidFill>
              </a:rPr>
              <a:t>complex</a:t>
            </a:r>
            <a:r>
              <a:rPr lang="en-US" dirty="0" smtClean="0"/>
              <a:t> two-band model requiring a large number of atmospheric parameters, such as station pressure, ground albedo, aerosol optical depth, albedo reduced ozone vertical path </a:t>
            </a:r>
            <a:r>
              <a:rPr lang="en-US" dirty="0" err="1" smtClean="0"/>
              <a:t>lenght</a:t>
            </a:r>
            <a:r>
              <a:rPr lang="en-US" dirty="0" smtClean="0"/>
              <a:t>, Angstrom’s turbidity, etc.</a:t>
            </a:r>
          </a:p>
          <a:p>
            <a:r>
              <a:rPr lang="en-US" dirty="0" err="1" smtClean="0">
                <a:solidFill>
                  <a:srgbClr val="0000FF"/>
                </a:solidFill>
              </a:rPr>
              <a:t>Ineichen</a:t>
            </a:r>
            <a:r>
              <a:rPr lang="en-US" dirty="0" smtClean="0"/>
              <a:t> model relies on a gridded dataset (look up table) that varies by month and location, but the model does not need other site-specific data, so </a:t>
            </a:r>
            <a:r>
              <a:rPr lang="en-US" dirty="0" smtClean="0">
                <a:solidFill>
                  <a:srgbClr val="0000FF"/>
                </a:solidFill>
              </a:rPr>
              <a:t>is easy to implement</a:t>
            </a:r>
            <a:r>
              <a:rPr lang="en-US" dirty="0" smtClean="0"/>
              <a:t>. </a:t>
            </a:r>
          </a:p>
          <a:p>
            <a:r>
              <a:rPr lang="en-US" dirty="0" err="1" smtClean="0">
                <a:solidFill>
                  <a:srgbClr val="0000FF"/>
                </a:solidFill>
              </a:rPr>
              <a:t>Haurwitz</a:t>
            </a:r>
            <a:r>
              <a:rPr lang="en-US" dirty="0" smtClean="0"/>
              <a:t> model </a:t>
            </a:r>
            <a:r>
              <a:rPr lang="en-US" dirty="0" smtClean="0">
                <a:solidFill>
                  <a:schemeClr val="tx1"/>
                </a:solidFill>
              </a:rPr>
              <a:t>is </a:t>
            </a:r>
            <a:r>
              <a:rPr lang="en-US" dirty="0" smtClean="0"/>
              <a:t>also a simple model and </a:t>
            </a:r>
            <a:r>
              <a:rPr lang="en-US" dirty="0" smtClean="0">
                <a:solidFill>
                  <a:srgbClr val="0000FF"/>
                </a:solidFill>
              </a:rPr>
              <a:t>is easy to implement </a:t>
            </a:r>
            <a:r>
              <a:rPr lang="en-US" dirty="0" smtClean="0"/>
              <a:t>but </a:t>
            </a:r>
            <a:r>
              <a:rPr lang="en-US" dirty="0" smtClean="0">
                <a:solidFill>
                  <a:srgbClr val="0000FF"/>
                </a:solidFill>
              </a:rPr>
              <a:t>its performance is</a:t>
            </a:r>
            <a:r>
              <a:rPr lang="en-US" dirty="0" smtClean="0"/>
              <a:t> found to be </a:t>
            </a:r>
            <a:r>
              <a:rPr lang="en-US" dirty="0" smtClean="0">
                <a:solidFill>
                  <a:srgbClr val="0000FF"/>
                </a:solidFill>
              </a:rPr>
              <a:t>lower</a:t>
            </a:r>
            <a:r>
              <a:rPr lang="en-US" dirty="0" smtClean="0"/>
              <a:t> than </a:t>
            </a:r>
            <a:r>
              <a:rPr lang="en-US" dirty="0" err="1" smtClean="0"/>
              <a:t>Ineichen</a:t>
            </a:r>
            <a:r>
              <a:rPr lang="en-US" dirty="0" smtClean="0"/>
              <a:t>.</a:t>
            </a:r>
          </a:p>
          <a:p>
            <a:r>
              <a:rPr lang="en-US" dirty="0" smtClean="0"/>
              <a:t>In conclusion, </a:t>
            </a:r>
            <a:r>
              <a:rPr lang="en-US" u="sng" dirty="0" smtClean="0"/>
              <a:t>the </a:t>
            </a:r>
            <a:r>
              <a:rPr lang="en-US" u="sng" dirty="0" err="1" smtClean="0"/>
              <a:t>Ineichen</a:t>
            </a:r>
            <a:r>
              <a:rPr lang="en-US" u="sng" dirty="0" smtClean="0"/>
              <a:t> model was selected </a:t>
            </a:r>
            <a:r>
              <a:rPr lang="en-US" dirty="0" smtClean="0"/>
              <a:t>for predicting GHI in clear sky conditions.</a:t>
            </a:r>
            <a:endParaRPr lang="en-US" dirty="0"/>
          </a:p>
        </p:txBody>
      </p:sp>
      <p:sp>
        <p:nvSpPr>
          <p:cNvPr id="4" name="Content Placeholder 3"/>
          <p:cNvSpPr>
            <a:spLocks noGrp="1"/>
          </p:cNvSpPr>
          <p:nvPr>
            <p:ph sz="half" idx="11"/>
          </p:nvPr>
        </p:nvSpPr>
        <p:spPr/>
        <p:txBody>
          <a:bodyPr/>
          <a:lstStyle/>
          <a:p>
            <a:endParaRPr lang="en-US"/>
          </a:p>
        </p:txBody>
      </p:sp>
      <p:sp>
        <p:nvSpPr>
          <p:cNvPr id="5" name="Text Placeholder 4"/>
          <p:cNvSpPr>
            <a:spLocks noGrp="1"/>
          </p:cNvSpPr>
          <p:nvPr>
            <p:ph type="body" sz="quarter" idx="12"/>
          </p:nvPr>
        </p:nvSpPr>
        <p:spPr/>
        <p:txBody>
          <a:bodyPr/>
          <a:lstStyle/>
          <a:p>
            <a:r>
              <a:rPr lang="en-US" dirty="0" smtClean="0"/>
              <a:t>Clear Sky Model Selection</a:t>
            </a:r>
            <a:endParaRPr lang="en-US" dirty="0"/>
          </a:p>
        </p:txBody>
      </p:sp>
    </p:spTree>
    <p:extLst>
      <p:ext uri="{BB962C8B-B14F-4D97-AF65-F5344CB8AC3E}">
        <p14:creationId xmlns:p14="http://schemas.microsoft.com/office/powerpoint/2010/main" val="31070563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GHI Prediction</a:t>
            </a:r>
            <a:endParaRPr lang="en-US" dirty="0"/>
          </a:p>
        </p:txBody>
      </p:sp>
      <p:sp>
        <p:nvSpPr>
          <p:cNvPr id="3" name="Content Placeholder 2"/>
          <p:cNvSpPr>
            <a:spLocks noGrp="1"/>
          </p:cNvSpPr>
          <p:nvPr>
            <p:ph sz="half" idx="2"/>
          </p:nvPr>
        </p:nvSpPr>
        <p:spPr/>
        <p:txBody>
          <a:bodyPr/>
          <a:lstStyle/>
          <a:p>
            <a:r>
              <a:rPr lang="en-US" dirty="0" smtClean="0">
                <a:solidFill>
                  <a:schemeClr val="tx1"/>
                </a:solidFill>
              </a:rPr>
              <a:t>Why? </a:t>
            </a:r>
          </a:p>
          <a:p>
            <a:pPr lvl="1"/>
            <a:r>
              <a:rPr lang="en-US" dirty="0" smtClean="0">
                <a:solidFill>
                  <a:schemeClr val="tx1"/>
                </a:solidFill>
              </a:rPr>
              <a:t>Poorly </a:t>
            </a:r>
            <a:r>
              <a:rPr lang="en-US" dirty="0">
                <a:solidFill>
                  <a:schemeClr val="tx1"/>
                </a:solidFill>
              </a:rPr>
              <a:t>calibrated sensors </a:t>
            </a:r>
            <a:r>
              <a:rPr lang="en-US" dirty="0" smtClean="0">
                <a:solidFill>
                  <a:schemeClr val="tx1"/>
                </a:solidFill>
              </a:rPr>
              <a:t>may report </a:t>
            </a:r>
            <a:r>
              <a:rPr lang="en-US" dirty="0">
                <a:solidFill>
                  <a:schemeClr val="tx1"/>
                </a:solidFill>
              </a:rPr>
              <a:t>systematically low </a:t>
            </a:r>
            <a:r>
              <a:rPr lang="en-US" dirty="0" smtClean="0">
                <a:solidFill>
                  <a:schemeClr val="tx1"/>
                </a:solidFill>
              </a:rPr>
              <a:t>readings.</a:t>
            </a:r>
          </a:p>
          <a:p>
            <a:pPr lvl="1"/>
            <a:r>
              <a:rPr lang="en-US" dirty="0" smtClean="0">
                <a:solidFill>
                  <a:schemeClr val="tx1"/>
                </a:solidFill>
              </a:rPr>
              <a:t>The Largest error between clear sky models and measured data can come from sensor calibration issues (i.e. miscalibration) or from incorrect clear sky constants such as altitude.</a:t>
            </a:r>
          </a:p>
          <a:p>
            <a:pPr lvl="1"/>
            <a:endParaRPr lang="en-US" dirty="0" smtClean="0">
              <a:solidFill>
                <a:schemeClr val="tx1"/>
              </a:solidFill>
            </a:endParaRPr>
          </a:p>
          <a:p>
            <a:r>
              <a:rPr lang="en-US" dirty="0" smtClean="0">
                <a:solidFill>
                  <a:schemeClr val="tx1"/>
                </a:solidFill>
              </a:rPr>
              <a:t>The clear sky model will provide the shape (irradiance curve) that is expected in each day for the location in which the data was collected .</a:t>
            </a:r>
            <a:endParaRPr lang="en-US" dirty="0">
              <a:solidFill>
                <a:schemeClr val="tx1"/>
              </a:solidFill>
            </a:endParaRPr>
          </a:p>
        </p:txBody>
      </p:sp>
      <p:sp>
        <p:nvSpPr>
          <p:cNvPr id="4" name="Content Placeholder 3"/>
          <p:cNvSpPr>
            <a:spLocks noGrp="1"/>
          </p:cNvSpPr>
          <p:nvPr>
            <p:ph sz="half" idx="11"/>
          </p:nvPr>
        </p:nvSpPr>
        <p:spPr/>
        <p:txBody>
          <a:bodyPr/>
          <a:lstStyle/>
          <a:p>
            <a:endParaRPr lang="en-US"/>
          </a:p>
        </p:txBody>
      </p:sp>
      <p:sp>
        <p:nvSpPr>
          <p:cNvPr id="5" name="Text Placeholder 4"/>
          <p:cNvSpPr>
            <a:spLocks noGrp="1"/>
          </p:cNvSpPr>
          <p:nvPr>
            <p:ph type="body" sz="quarter" idx="12"/>
          </p:nvPr>
        </p:nvSpPr>
        <p:spPr/>
        <p:txBody>
          <a:bodyPr/>
          <a:lstStyle/>
          <a:p>
            <a:r>
              <a:rPr lang="en-US" dirty="0" smtClean="0"/>
              <a:t>Adaptation of Clear Sky Model to Data</a:t>
            </a:r>
            <a:endParaRPr lang="en-US" dirty="0"/>
          </a:p>
        </p:txBody>
      </p:sp>
    </p:spTree>
    <p:extLst>
      <p:ext uri="{BB962C8B-B14F-4D97-AF65-F5344CB8AC3E}">
        <p14:creationId xmlns:p14="http://schemas.microsoft.com/office/powerpoint/2010/main" val="34615408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GHI Prediction</a:t>
            </a:r>
            <a:endParaRPr lang="en-US" dirty="0"/>
          </a:p>
        </p:txBody>
      </p:sp>
      <p:sp>
        <p:nvSpPr>
          <p:cNvPr id="3" name="Content Placeholder 2"/>
          <p:cNvSpPr>
            <a:spLocks noGrp="1"/>
          </p:cNvSpPr>
          <p:nvPr>
            <p:ph sz="half" idx="2"/>
          </p:nvPr>
        </p:nvSpPr>
        <p:spPr/>
        <p:txBody>
          <a:bodyPr>
            <a:normAutofit/>
          </a:bodyPr>
          <a:lstStyle/>
          <a:p>
            <a:r>
              <a:rPr lang="en-US" dirty="0" smtClean="0"/>
              <a:t>Automatic detection of clear sky days</a:t>
            </a:r>
          </a:p>
          <a:p>
            <a:pPr lvl="1"/>
            <a:r>
              <a:rPr lang="en-US" dirty="0" smtClean="0"/>
              <a:t>Computation of statistics (criteria) over a moving windows of data points.</a:t>
            </a:r>
          </a:p>
          <a:p>
            <a:pPr lvl="2"/>
            <a:r>
              <a:rPr lang="en-US" dirty="0" smtClean="0"/>
              <a:t>Irradiance average</a:t>
            </a:r>
          </a:p>
          <a:p>
            <a:pPr lvl="2"/>
            <a:r>
              <a:rPr lang="en-US" dirty="0" smtClean="0"/>
              <a:t>Maximum irradiance value</a:t>
            </a:r>
          </a:p>
          <a:p>
            <a:pPr lvl="2"/>
            <a:r>
              <a:rPr lang="en-US" dirty="0" smtClean="0"/>
              <a:t>Length of line connecting </a:t>
            </a:r>
            <a:r>
              <a:rPr lang="en-US" dirty="0"/>
              <a:t>the points in the </a:t>
            </a:r>
            <a:r>
              <a:rPr lang="en-US" dirty="0" smtClean="0"/>
              <a:t>time series</a:t>
            </a:r>
          </a:p>
          <a:p>
            <a:pPr lvl="2"/>
            <a:r>
              <a:rPr lang="en-US" dirty="0" smtClean="0"/>
              <a:t>Variance of slope </a:t>
            </a:r>
          </a:p>
          <a:p>
            <a:pPr lvl="2"/>
            <a:r>
              <a:rPr lang="en-US" dirty="0" smtClean="0"/>
              <a:t>Maximum deviation of slope </a:t>
            </a:r>
          </a:p>
          <a:p>
            <a:pPr lvl="2"/>
            <a:endParaRPr lang="en-US" dirty="0"/>
          </a:p>
          <a:p>
            <a:r>
              <a:rPr lang="en-US" dirty="0" smtClean="0"/>
              <a:t>The identification of a data scaling factor (</a:t>
            </a:r>
            <a:r>
              <a:rPr lang="en-US" dirty="0" smtClean="0">
                <a:sym typeface="Symbol"/>
              </a:rPr>
              <a:t>).</a:t>
            </a:r>
            <a:endParaRPr lang="en-US" dirty="0"/>
          </a:p>
        </p:txBody>
      </p:sp>
      <p:sp>
        <p:nvSpPr>
          <p:cNvPr id="4" name="Content Placeholder 3"/>
          <p:cNvSpPr>
            <a:spLocks noGrp="1"/>
          </p:cNvSpPr>
          <p:nvPr>
            <p:ph sz="half" idx="11"/>
          </p:nvPr>
        </p:nvSpPr>
        <p:spPr/>
        <p:txBody>
          <a:bodyPr/>
          <a:lstStyle/>
          <a:p>
            <a:endParaRPr lang="en-US"/>
          </a:p>
        </p:txBody>
      </p:sp>
      <p:sp>
        <p:nvSpPr>
          <p:cNvPr id="5" name="Text Placeholder 4"/>
          <p:cNvSpPr>
            <a:spLocks noGrp="1"/>
          </p:cNvSpPr>
          <p:nvPr>
            <p:ph type="body" sz="quarter" idx="12"/>
          </p:nvPr>
        </p:nvSpPr>
        <p:spPr/>
        <p:txBody>
          <a:bodyPr/>
          <a:lstStyle/>
          <a:p>
            <a:r>
              <a:rPr lang="en-US" dirty="0" smtClean="0"/>
              <a:t>Adaptation of Clear Sky Model to Data</a:t>
            </a:r>
            <a:endParaRPr lang="en-US" dirty="0"/>
          </a:p>
        </p:txBody>
      </p:sp>
    </p:spTree>
    <p:extLst>
      <p:ext uri="{BB962C8B-B14F-4D97-AF65-F5344CB8AC3E}">
        <p14:creationId xmlns:p14="http://schemas.microsoft.com/office/powerpoint/2010/main" val="31010392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GHI Prediction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2"/>
              </p:nvPr>
            </p:nvSpPr>
            <p:spPr/>
            <p:txBody>
              <a:bodyPr/>
              <a:lstStyle/>
              <a:p>
                <a:r>
                  <a:rPr lang="en-US" dirty="0" smtClean="0"/>
                  <a:t>The identification of a data scaling factor (</a:t>
                </a:r>
                <a:r>
                  <a:rPr lang="en-US" dirty="0" smtClean="0">
                    <a:sym typeface="Symbol"/>
                  </a:rPr>
                  <a:t>) is obtained by solving a minimization problem involving the RMSE between the measured GHI and the clear sky irradiance (CSI) model output:</a:t>
                </a:r>
              </a:p>
              <a:p>
                <a:endParaRPr lang="en-US" dirty="0">
                  <a:sym typeface="Symbol"/>
                </a:endParaRPr>
              </a:p>
              <a:p>
                <a:pPr marL="0" indent="0">
                  <a:buNone/>
                </a:pPr>
                <a14:m>
                  <m:oMathPara xmlns:m="http://schemas.openxmlformats.org/officeDocument/2006/math">
                    <m:oMathParaPr>
                      <m:jc m:val="centerGroup"/>
                    </m:oMathParaPr>
                    <m:oMath xmlns:m="http://schemas.openxmlformats.org/officeDocument/2006/math">
                      <m:r>
                        <a:rPr lang="de-CH" b="0" i="1" smtClean="0">
                          <a:latin typeface="Cambria Math"/>
                          <a:sym typeface="Symbol"/>
                        </a:rPr>
                        <m:t>𝑀𝑖𝑛𝑖𝑚𝑖𝑧𝑒</m:t>
                      </m:r>
                      <m:r>
                        <a:rPr lang="de-CH" b="0" i="1" smtClean="0">
                          <a:latin typeface="Cambria Math"/>
                          <a:sym typeface="Symbol"/>
                        </a:rPr>
                        <m:t> </m:t>
                      </m:r>
                      <m:r>
                        <a:rPr lang="de-CH" b="0" i="1" smtClean="0">
                          <a:latin typeface="Cambria Math"/>
                          <a:sym typeface="Symbol"/>
                        </a:rPr>
                        <m:t>𝑓</m:t>
                      </m:r>
                      <m:d>
                        <m:dPr>
                          <m:ctrlPr>
                            <a:rPr lang="de-CH" b="0" i="1" smtClean="0">
                              <a:latin typeface="Cambria Math"/>
                              <a:sym typeface="Symbol"/>
                            </a:rPr>
                          </m:ctrlPr>
                        </m:dPr>
                        <m:e>
                          <m:r>
                            <a:rPr lang="de-CH" b="0" i="1" smtClean="0">
                              <a:latin typeface="Cambria Math"/>
                              <a:ea typeface="Cambria Math"/>
                              <a:sym typeface="Symbol"/>
                            </a:rPr>
                            <m:t>𝛼</m:t>
                          </m:r>
                        </m:e>
                      </m:d>
                      <m:r>
                        <a:rPr lang="de-CH" b="0" i="1" smtClean="0">
                          <a:latin typeface="Cambria Math"/>
                          <a:ea typeface="Cambria Math"/>
                          <a:sym typeface="Symbol"/>
                        </a:rPr>
                        <m:t>=</m:t>
                      </m:r>
                      <m:rad>
                        <m:radPr>
                          <m:degHide m:val="on"/>
                          <m:ctrlPr>
                            <a:rPr lang="de-CH" b="0" i="1" smtClean="0">
                              <a:latin typeface="Cambria Math"/>
                              <a:ea typeface="Cambria Math"/>
                              <a:sym typeface="Symbol"/>
                            </a:rPr>
                          </m:ctrlPr>
                        </m:radPr>
                        <m:deg/>
                        <m:e>
                          <m:f>
                            <m:fPr>
                              <m:ctrlPr>
                                <a:rPr lang="de-CH" b="0" i="1" smtClean="0">
                                  <a:latin typeface="Cambria Math"/>
                                  <a:ea typeface="Cambria Math"/>
                                  <a:sym typeface="Symbol"/>
                                </a:rPr>
                              </m:ctrlPr>
                            </m:fPr>
                            <m:num>
                              <m:sSup>
                                <m:sSupPr>
                                  <m:ctrlPr>
                                    <a:rPr lang="de-CH" b="0" i="1" smtClean="0">
                                      <a:latin typeface="Cambria Math"/>
                                      <a:ea typeface="Cambria Math"/>
                                      <a:sym typeface="Symbol"/>
                                    </a:rPr>
                                  </m:ctrlPr>
                                </m:sSupPr>
                                <m:e>
                                  <m:nary>
                                    <m:naryPr>
                                      <m:chr m:val="∑"/>
                                      <m:ctrlPr>
                                        <a:rPr lang="de-CH" i="1">
                                          <a:latin typeface="Cambria Math"/>
                                          <a:ea typeface="Cambria Math"/>
                                          <a:sym typeface="Symbol"/>
                                        </a:rPr>
                                      </m:ctrlPr>
                                    </m:naryPr>
                                    <m:sub>
                                      <m:r>
                                        <m:rPr>
                                          <m:brk m:alnAt="23"/>
                                        </m:rPr>
                                        <a:rPr lang="de-CH" i="1">
                                          <a:latin typeface="Cambria Math"/>
                                          <a:ea typeface="Cambria Math"/>
                                          <a:sym typeface="Symbol"/>
                                        </a:rPr>
                                        <m:t>𝑖</m:t>
                                      </m:r>
                                      <m:r>
                                        <a:rPr lang="de-CH" i="1">
                                          <a:latin typeface="Cambria Math"/>
                                          <a:ea typeface="Cambria Math"/>
                                          <a:sym typeface="Symbol"/>
                                        </a:rPr>
                                        <m:t>=1</m:t>
                                      </m:r>
                                    </m:sub>
                                    <m:sup>
                                      <m:r>
                                        <a:rPr lang="de-CH" i="1">
                                          <a:latin typeface="Cambria Math"/>
                                          <a:ea typeface="Cambria Math"/>
                                          <a:sym typeface="Symbol"/>
                                        </a:rPr>
                                        <m:t>𝑛</m:t>
                                      </m:r>
                                    </m:sup>
                                    <m:e>
                                      <m:r>
                                        <a:rPr lang="de-CH" i="1">
                                          <a:latin typeface="Cambria Math"/>
                                          <a:ea typeface="Cambria Math"/>
                                          <a:sym typeface="Symbol"/>
                                        </a:rPr>
                                        <m:t>(</m:t>
                                      </m:r>
                                      <m:r>
                                        <a:rPr lang="de-CH" i="1">
                                          <a:latin typeface="Cambria Math"/>
                                          <a:ea typeface="Cambria Math"/>
                                          <a:sym typeface="Symbol"/>
                                        </a:rPr>
                                        <m:t>𝛼</m:t>
                                      </m:r>
                                      <m:r>
                                        <a:rPr lang="de-CH" i="1">
                                          <a:latin typeface="Cambria Math"/>
                                          <a:ea typeface="Cambria Math"/>
                                          <a:sym typeface="Symbol"/>
                                        </a:rPr>
                                        <m:t>∙</m:t>
                                      </m:r>
                                      <m:sSub>
                                        <m:sSubPr>
                                          <m:ctrlPr>
                                            <a:rPr lang="de-CH" i="1">
                                              <a:latin typeface="Cambria Math"/>
                                              <a:ea typeface="Cambria Math"/>
                                              <a:sym typeface="Symbol"/>
                                            </a:rPr>
                                          </m:ctrlPr>
                                        </m:sSubPr>
                                        <m:e>
                                          <m:r>
                                            <a:rPr lang="de-CH" i="1">
                                              <a:latin typeface="Cambria Math"/>
                                              <a:ea typeface="Cambria Math"/>
                                              <a:sym typeface="Symbol"/>
                                            </a:rPr>
                                            <m:t>𝐺𝐻𝐼</m:t>
                                          </m:r>
                                        </m:e>
                                        <m:sub>
                                          <m:r>
                                            <a:rPr lang="de-CH" i="1">
                                              <a:latin typeface="Cambria Math"/>
                                              <a:ea typeface="Cambria Math"/>
                                              <a:sym typeface="Symbol"/>
                                            </a:rPr>
                                            <m:t>𝑖</m:t>
                                          </m:r>
                                        </m:sub>
                                      </m:sSub>
                                      <m:r>
                                        <a:rPr lang="de-CH" i="1">
                                          <a:latin typeface="Cambria Math"/>
                                          <a:ea typeface="Cambria Math"/>
                                          <a:sym typeface="Symbol"/>
                                        </a:rPr>
                                        <m:t>−</m:t>
                                      </m:r>
                                      <m:sSub>
                                        <m:sSubPr>
                                          <m:ctrlPr>
                                            <a:rPr lang="de-CH" i="1">
                                              <a:latin typeface="Cambria Math"/>
                                              <a:ea typeface="Cambria Math"/>
                                              <a:sym typeface="Symbol"/>
                                            </a:rPr>
                                          </m:ctrlPr>
                                        </m:sSubPr>
                                        <m:e>
                                          <m:r>
                                            <a:rPr lang="de-CH" i="1">
                                              <a:latin typeface="Cambria Math"/>
                                              <a:ea typeface="Cambria Math"/>
                                              <a:sym typeface="Symbol"/>
                                            </a:rPr>
                                            <m:t>𝐶𝑆𝐼</m:t>
                                          </m:r>
                                        </m:e>
                                        <m:sub>
                                          <m:r>
                                            <a:rPr lang="de-CH" i="1">
                                              <a:latin typeface="Cambria Math"/>
                                              <a:ea typeface="Cambria Math"/>
                                              <a:sym typeface="Symbol"/>
                                            </a:rPr>
                                            <m:t>𝑖</m:t>
                                          </m:r>
                                        </m:sub>
                                      </m:sSub>
                                      <m:r>
                                        <a:rPr lang="de-CH" i="1">
                                          <a:latin typeface="Cambria Math"/>
                                          <a:ea typeface="Cambria Math"/>
                                          <a:sym typeface="Symbol"/>
                                        </a:rPr>
                                        <m:t>)</m:t>
                                      </m:r>
                                      <m:r>
                                        <a:rPr lang="de-CH" i="1" smtClean="0">
                                          <a:latin typeface="Cambria Math"/>
                                          <a:ea typeface="Cambria Math"/>
                                          <a:sym typeface="Symbol"/>
                                        </a:rPr>
                                        <m:t> </m:t>
                                      </m:r>
                                    </m:e>
                                  </m:nary>
                                </m:e>
                                <m:sup>
                                  <m:r>
                                    <a:rPr lang="de-CH" b="0" i="1" smtClean="0">
                                      <a:latin typeface="Cambria Math"/>
                                      <a:ea typeface="Cambria Math"/>
                                      <a:sym typeface="Symbol"/>
                                    </a:rPr>
                                    <m:t>2</m:t>
                                  </m:r>
                                </m:sup>
                              </m:sSup>
                            </m:num>
                            <m:den>
                              <m:r>
                                <a:rPr lang="de-CH" b="0" i="1" smtClean="0">
                                  <a:latin typeface="Cambria Math"/>
                                  <a:ea typeface="Cambria Math"/>
                                  <a:sym typeface="Symbol"/>
                                </a:rPr>
                                <m:t>𝑛</m:t>
                              </m:r>
                            </m:den>
                          </m:f>
                        </m:e>
                      </m:rad>
                    </m:oMath>
                  </m:oMathPara>
                </a14:m>
                <a:endParaRPr lang="en-US" dirty="0" smtClean="0"/>
              </a:p>
              <a:p>
                <a:pPr marL="0" indent="0">
                  <a:buNone/>
                </a:pPr>
                <a14:m>
                  <m:oMathPara xmlns:m="http://schemas.openxmlformats.org/officeDocument/2006/math">
                    <m:oMathParaPr>
                      <m:jc m:val="left"/>
                    </m:oMathParaPr>
                    <m:oMath xmlns:m="http://schemas.openxmlformats.org/officeDocument/2006/math">
                      <m:r>
                        <a:rPr lang="de-CH" b="0" i="1" smtClean="0">
                          <a:latin typeface="Cambria Math"/>
                        </a:rPr>
                        <m:t>                   </m:t>
                      </m:r>
                      <m:r>
                        <a:rPr lang="de-CH" b="0" i="1" smtClean="0">
                          <a:latin typeface="Cambria Math"/>
                        </a:rPr>
                        <m:t>𝑠𝑢𝑏𝑗𝑒𝑐𝑡</m:t>
                      </m:r>
                      <m:r>
                        <a:rPr lang="de-CH" b="0" i="1" smtClean="0">
                          <a:latin typeface="Cambria Math"/>
                        </a:rPr>
                        <m:t> </m:t>
                      </m:r>
                      <m:r>
                        <a:rPr lang="de-CH" b="0" i="1" smtClean="0">
                          <a:latin typeface="Cambria Math"/>
                        </a:rPr>
                        <m:t>𝑡𝑜</m:t>
                      </m:r>
                      <m:r>
                        <a:rPr lang="de-CH" b="0" i="1" smtClean="0">
                          <a:latin typeface="Cambria Math"/>
                        </a:rPr>
                        <m:t> </m:t>
                      </m:r>
                      <m:r>
                        <a:rPr lang="de-CH" b="0" i="1" smtClean="0">
                          <a:latin typeface="Cambria Math"/>
                          <a:ea typeface="Cambria Math"/>
                        </a:rPr>
                        <m:t>𝛼</m:t>
                      </m:r>
                      <m:r>
                        <a:rPr lang="de-CH" b="0" i="1" smtClean="0">
                          <a:latin typeface="Cambria Math"/>
                          <a:ea typeface="Cambria Math"/>
                        </a:rPr>
                        <m:t>&gt;0</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2"/>
              </p:nvPr>
            </p:nvSpPr>
            <p:spPr>
              <a:blipFill rotWithShape="1">
                <a:blip r:embed="rId2"/>
                <a:stretch>
                  <a:fillRect l="-1378" t="-1587" r="-1870"/>
                </a:stretch>
              </a:blipFill>
            </p:spPr>
            <p:txBody>
              <a:bodyPr/>
              <a:lstStyle/>
              <a:p>
                <a:r>
                  <a:rPr lang="en-US">
                    <a:noFill/>
                  </a:rPr>
                  <a:t> </a:t>
                </a:r>
              </a:p>
            </p:txBody>
          </p:sp>
        </mc:Fallback>
      </mc:AlternateContent>
      <p:sp>
        <p:nvSpPr>
          <p:cNvPr id="4" name="Content Placeholder 3"/>
          <p:cNvSpPr>
            <a:spLocks noGrp="1"/>
          </p:cNvSpPr>
          <p:nvPr>
            <p:ph sz="half" idx="11"/>
          </p:nvPr>
        </p:nvSpPr>
        <p:spPr/>
        <p:txBody>
          <a:bodyPr/>
          <a:lstStyle/>
          <a:p>
            <a:endParaRPr lang="en-US"/>
          </a:p>
        </p:txBody>
      </p:sp>
      <p:sp>
        <p:nvSpPr>
          <p:cNvPr id="5" name="Text Placeholder 4"/>
          <p:cNvSpPr>
            <a:spLocks noGrp="1"/>
          </p:cNvSpPr>
          <p:nvPr>
            <p:ph type="body" sz="quarter" idx="12"/>
          </p:nvPr>
        </p:nvSpPr>
        <p:spPr/>
        <p:txBody>
          <a:bodyPr/>
          <a:lstStyle/>
          <a:p>
            <a:r>
              <a:rPr lang="en-US" dirty="0" smtClean="0"/>
              <a:t>Adaptation of Clear Sky Model to Data</a:t>
            </a:r>
            <a:endParaRPr lang="en-US" dirty="0"/>
          </a:p>
        </p:txBody>
      </p:sp>
      <p:sp>
        <p:nvSpPr>
          <p:cNvPr id="6" name="Rectangle 5"/>
          <p:cNvSpPr/>
          <p:nvPr/>
        </p:nvSpPr>
        <p:spPr bwMode="auto">
          <a:xfrm>
            <a:off x="2974680" y="5000215"/>
            <a:ext cx="1469985" cy="567159"/>
          </a:xfrm>
          <a:prstGeom prst="rect">
            <a:avLst/>
          </a:prstGeom>
          <a:noFill/>
          <a:ln w="9525" cap="flat" cmpd="sng" algn="ctr">
            <a:solidFill>
              <a:schemeClr val="accent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R="0" algn="ctr" defTabSz="914400" rtl="0" eaLnBrk="1" fontAlgn="base" latinLnBrk="0" hangingPunct="1">
              <a:lnSpc>
                <a:spcPct val="100000"/>
              </a:lnSpc>
              <a:spcBef>
                <a:spcPct val="50000"/>
              </a:spcBef>
              <a:spcAft>
                <a:spcPct val="0"/>
              </a:spcAft>
              <a:buClr>
                <a:schemeClr val="tx2"/>
              </a:buClr>
              <a:buSzPct val="70000"/>
              <a:buNone/>
              <a:tabLst/>
            </a:pPr>
            <a:r>
              <a:rPr lang="en-US" dirty="0" smtClean="0"/>
              <a:t>Detect Clear Sky Times</a:t>
            </a:r>
            <a:endParaRPr kumimoji="0" lang="en-US" sz="1800" b="0" i="0" u="none" strike="noStrike" cap="none" normalizeH="0" baseline="0" dirty="0" smtClean="0">
              <a:ln>
                <a:noFill/>
              </a:ln>
              <a:solidFill>
                <a:srgbClr val="000000"/>
              </a:solidFill>
              <a:effectLst/>
              <a:latin typeface="Arial" charset="0"/>
            </a:endParaRPr>
          </a:p>
        </p:txBody>
      </p:sp>
      <p:sp>
        <p:nvSpPr>
          <p:cNvPr id="7" name="Rectangle 6"/>
          <p:cNvSpPr/>
          <p:nvPr/>
        </p:nvSpPr>
        <p:spPr bwMode="auto">
          <a:xfrm>
            <a:off x="1076432" y="5000248"/>
            <a:ext cx="1469985" cy="567159"/>
          </a:xfrm>
          <a:prstGeom prst="rect">
            <a:avLst/>
          </a:prstGeom>
          <a:noFill/>
          <a:ln w="9525" cap="flat" cmpd="sng" algn="ctr">
            <a:solidFill>
              <a:schemeClr val="accent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R="0" algn="ctr" defTabSz="914400" rtl="0" eaLnBrk="1" fontAlgn="base" latinLnBrk="0" hangingPunct="1">
              <a:lnSpc>
                <a:spcPct val="100000"/>
              </a:lnSpc>
              <a:spcBef>
                <a:spcPct val="50000"/>
              </a:spcBef>
              <a:spcAft>
                <a:spcPct val="0"/>
              </a:spcAft>
              <a:buClr>
                <a:schemeClr val="tx2"/>
              </a:buClr>
              <a:buSzPct val="70000"/>
              <a:buNone/>
              <a:tabLst/>
            </a:pPr>
            <a:r>
              <a:rPr kumimoji="0" lang="en-US" sz="1800" b="0" i="0" u="none" strike="noStrike" cap="none" normalizeH="0" baseline="0" dirty="0" smtClean="0">
                <a:ln>
                  <a:noFill/>
                </a:ln>
                <a:solidFill>
                  <a:srgbClr val="000000"/>
                </a:solidFill>
                <a:effectLst/>
                <a:latin typeface="Arial" charset="0"/>
              </a:rPr>
              <a:t>Input Data (GHI)</a:t>
            </a:r>
          </a:p>
        </p:txBody>
      </p:sp>
      <p:sp>
        <p:nvSpPr>
          <p:cNvPr id="8" name="Rectangle 7"/>
          <p:cNvSpPr/>
          <p:nvPr/>
        </p:nvSpPr>
        <p:spPr bwMode="auto">
          <a:xfrm>
            <a:off x="4872926" y="4994453"/>
            <a:ext cx="1469985" cy="567159"/>
          </a:xfrm>
          <a:prstGeom prst="rect">
            <a:avLst/>
          </a:prstGeom>
          <a:noFill/>
          <a:ln w="9525" cap="flat" cmpd="sng" algn="ctr">
            <a:solidFill>
              <a:schemeClr val="accent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R="0" algn="ctr" defTabSz="914400" rtl="0" eaLnBrk="1" fontAlgn="base" latinLnBrk="0" hangingPunct="1">
              <a:lnSpc>
                <a:spcPct val="100000"/>
              </a:lnSpc>
              <a:spcBef>
                <a:spcPct val="50000"/>
              </a:spcBef>
              <a:spcAft>
                <a:spcPct val="0"/>
              </a:spcAft>
              <a:buClr>
                <a:schemeClr val="tx2"/>
              </a:buClr>
              <a:buSzPct val="70000"/>
              <a:buNone/>
              <a:tabLst/>
            </a:pPr>
            <a:r>
              <a:rPr lang="en-US" dirty="0" smtClean="0"/>
              <a:t>Fit Model to Clear times</a:t>
            </a:r>
            <a:endParaRPr kumimoji="0" lang="en-US" sz="1800" b="0" i="0" u="none" strike="noStrike" cap="none" normalizeH="0" baseline="0" dirty="0" smtClean="0">
              <a:ln>
                <a:noFill/>
              </a:ln>
              <a:solidFill>
                <a:srgbClr val="000000"/>
              </a:solidFill>
              <a:effectLst/>
              <a:latin typeface="Arial" charset="0"/>
            </a:endParaRPr>
          </a:p>
        </p:txBody>
      </p:sp>
      <p:sp>
        <p:nvSpPr>
          <p:cNvPr id="9" name="Rectangle 8"/>
          <p:cNvSpPr/>
          <p:nvPr/>
        </p:nvSpPr>
        <p:spPr bwMode="auto">
          <a:xfrm>
            <a:off x="6776963" y="4994453"/>
            <a:ext cx="1469985" cy="567159"/>
          </a:xfrm>
          <a:prstGeom prst="rect">
            <a:avLst/>
          </a:prstGeom>
          <a:noFill/>
          <a:ln w="9525" cap="flat" cmpd="sng" algn="ctr">
            <a:solidFill>
              <a:schemeClr val="accent1"/>
            </a:solid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R="0" algn="ctr" defTabSz="914400" rtl="0" eaLnBrk="1" fontAlgn="base" latinLnBrk="0" hangingPunct="1">
              <a:lnSpc>
                <a:spcPct val="100000"/>
              </a:lnSpc>
              <a:spcBef>
                <a:spcPct val="50000"/>
              </a:spcBef>
              <a:spcAft>
                <a:spcPct val="0"/>
              </a:spcAft>
              <a:buClr>
                <a:schemeClr val="tx2"/>
              </a:buClr>
              <a:buSzPct val="70000"/>
              <a:buNone/>
              <a:tabLst/>
            </a:pPr>
            <a:r>
              <a:rPr lang="en-US" dirty="0" smtClean="0"/>
              <a:t>Scaling Coefficient (</a:t>
            </a:r>
            <a:r>
              <a:rPr lang="en-US" dirty="0" smtClean="0">
                <a:sym typeface="Symbol"/>
              </a:rPr>
              <a:t>)</a:t>
            </a:r>
            <a:endParaRPr kumimoji="0" lang="en-US" sz="1800" b="0" i="0" u="none" strike="noStrike" cap="none" normalizeH="0" baseline="0" dirty="0" smtClean="0">
              <a:ln>
                <a:noFill/>
              </a:ln>
              <a:solidFill>
                <a:srgbClr val="000000"/>
              </a:solidFill>
              <a:effectLst/>
              <a:latin typeface="Arial" charset="0"/>
            </a:endParaRPr>
          </a:p>
        </p:txBody>
      </p:sp>
      <p:cxnSp>
        <p:nvCxnSpPr>
          <p:cNvPr id="11" name="Straight Arrow Connector 10"/>
          <p:cNvCxnSpPr>
            <a:stCxn id="7" idx="3"/>
            <a:endCxn id="6" idx="1"/>
          </p:cNvCxnSpPr>
          <p:nvPr/>
        </p:nvCxnSpPr>
        <p:spPr bwMode="auto">
          <a:xfrm flipV="1">
            <a:off x="2546417" y="5283795"/>
            <a:ext cx="428263" cy="33"/>
          </a:xfrm>
          <a:prstGeom prst="straightConnector1">
            <a:avLst/>
          </a:prstGeom>
          <a:ln>
            <a:headEnd type="none" w="med" len="med"/>
            <a:tailEnd type="triangle"/>
          </a:ln>
          <a:ex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bwMode="auto">
          <a:xfrm flipV="1">
            <a:off x="4444665" y="5283828"/>
            <a:ext cx="428263" cy="33"/>
          </a:xfrm>
          <a:prstGeom prst="straightConnector1">
            <a:avLst/>
          </a:prstGeom>
          <a:ln>
            <a:headEnd type="none" w="med" len="med"/>
            <a:tailEnd type="triangle"/>
          </a:ln>
          <a:ex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bwMode="auto">
          <a:xfrm flipV="1">
            <a:off x="6348700" y="5262551"/>
            <a:ext cx="428263" cy="33"/>
          </a:xfrm>
          <a:prstGeom prst="straightConnector1">
            <a:avLst/>
          </a:prstGeom>
          <a:ln>
            <a:headEnd type="none" w="med" len="med"/>
            <a:tailEnd type="triangle"/>
          </a:ln>
          <a:ex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3275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GHI Prediction</a:t>
            </a:r>
            <a:endParaRPr lang="en-US" dirty="0"/>
          </a:p>
        </p:txBody>
      </p:sp>
      <p:sp>
        <p:nvSpPr>
          <p:cNvPr id="5" name="Text Placeholder 4"/>
          <p:cNvSpPr>
            <a:spLocks noGrp="1"/>
          </p:cNvSpPr>
          <p:nvPr>
            <p:ph type="body" sz="quarter" idx="12"/>
          </p:nvPr>
        </p:nvSpPr>
        <p:spPr/>
        <p:txBody>
          <a:bodyPr/>
          <a:lstStyle/>
          <a:p>
            <a:r>
              <a:rPr lang="en-US" dirty="0" smtClean="0"/>
              <a:t>Clear Sky Model</a:t>
            </a:r>
            <a:endParaRPr lang="en-US" dirty="0"/>
          </a:p>
        </p:txBody>
      </p:sp>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970" y="817964"/>
            <a:ext cx="6309267" cy="633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bwMode="auto">
          <a:xfrm>
            <a:off x="7211021" y="1817225"/>
            <a:ext cx="370390" cy="0"/>
          </a:xfrm>
          <a:prstGeom prst="line">
            <a:avLst/>
          </a:prstGeom>
          <a:ln>
            <a:solidFill>
              <a:srgbClr val="FF0000"/>
            </a:solidFill>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bwMode="auto">
          <a:xfrm>
            <a:off x="7199446" y="1469985"/>
            <a:ext cx="370390" cy="0"/>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720307" y="1248480"/>
            <a:ext cx="671979" cy="369332"/>
          </a:xfrm>
          <a:prstGeom prst="rect">
            <a:avLst/>
          </a:prstGeom>
          <a:noFill/>
        </p:spPr>
        <p:txBody>
          <a:bodyPr wrap="none" rtlCol="0">
            <a:spAutoFit/>
          </a:bodyPr>
          <a:lstStyle/>
          <a:p>
            <a:pPr>
              <a:buNone/>
            </a:pPr>
            <a:r>
              <a:rPr lang="en-US" dirty="0" smtClean="0"/>
              <a:t>Data</a:t>
            </a:r>
            <a:endParaRPr lang="en-US" dirty="0"/>
          </a:p>
        </p:txBody>
      </p:sp>
      <p:sp>
        <p:nvSpPr>
          <p:cNvPr id="18" name="TextBox 17"/>
          <p:cNvSpPr txBox="1"/>
          <p:nvPr/>
        </p:nvSpPr>
        <p:spPr>
          <a:xfrm>
            <a:off x="7720306" y="1649892"/>
            <a:ext cx="1296366" cy="646331"/>
          </a:xfrm>
          <a:prstGeom prst="rect">
            <a:avLst/>
          </a:prstGeom>
          <a:noFill/>
        </p:spPr>
        <p:txBody>
          <a:bodyPr wrap="square" rtlCol="0">
            <a:spAutoFit/>
          </a:bodyPr>
          <a:lstStyle/>
          <a:p>
            <a:pPr>
              <a:buNone/>
            </a:pPr>
            <a:r>
              <a:rPr lang="en-US" dirty="0" smtClean="0"/>
              <a:t>Clear Sky  (</a:t>
            </a:r>
            <a:r>
              <a:rPr lang="en-US" dirty="0" err="1" smtClean="0"/>
              <a:t>Ineichen</a:t>
            </a:r>
            <a:r>
              <a:rPr lang="en-US" dirty="0" smtClean="0"/>
              <a:t>)</a:t>
            </a:r>
          </a:p>
        </p:txBody>
      </p:sp>
    </p:spTree>
    <p:extLst>
      <p:ext uri="{BB962C8B-B14F-4D97-AF65-F5344CB8AC3E}">
        <p14:creationId xmlns:p14="http://schemas.microsoft.com/office/powerpoint/2010/main" val="23082621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GHI Prediction</a:t>
            </a:r>
            <a:endParaRPr lang="en-US" dirty="0"/>
          </a:p>
        </p:txBody>
      </p:sp>
      <p:sp>
        <p:nvSpPr>
          <p:cNvPr id="5" name="Text Placeholder 4"/>
          <p:cNvSpPr>
            <a:spLocks noGrp="1"/>
          </p:cNvSpPr>
          <p:nvPr>
            <p:ph type="body" sz="quarter" idx="12"/>
          </p:nvPr>
        </p:nvSpPr>
        <p:spPr/>
        <p:txBody>
          <a:bodyPr/>
          <a:lstStyle/>
          <a:p>
            <a:r>
              <a:rPr lang="en-US" dirty="0" smtClean="0"/>
              <a:t>Clear Sky Model</a:t>
            </a:r>
            <a:endParaRPr lang="en-US" dirty="0"/>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7842" y="792424"/>
            <a:ext cx="6309273" cy="633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77848" y="2050306"/>
            <a:ext cx="1298753" cy="369332"/>
          </a:xfrm>
          <a:prstGeom prst="rect">
            <a:avLst/>
          </a:prstGeom>
          <a:noFill/>
        </p:spPr>
        <p:txBody>
          <a:bodyPr wrap="none" rtlCol="0">
            <a:spAutoFit/>
          </a:bodyPr>
          <a:lstStyle/>
          <a:p>
            <a:pPr>
              <a:buNone/>
            </a:pPr>
            <a:r>
              <a:rPr lang="en-US" dirty="0" smtClean="0">
                <a:sym typeface="Symbol"/>
              </a:rPr>
              <a:t> = 0.9264</a:t>
            </a:r>
            <a:endParaRPr lang="en-US" dirty="0"/>
          </a:p>
        </p:txBody>
      </p:sp>
      <p:sp>
        <p:nvSpPr>
          <p:cNvPr id="7" name="TextBox 6"/>
          <p:cNvSpPr txBox="1"/>
          <p:nvPr/>
        </p:nvSpPr>
        <p:spPr>
          <a:xfrm>
            <a:off x="53052" y="1549950"/>
            <a:ext cx="1723549" cy="369332"/>
          </a:xfrm>
          <a:prstGeom prst="rect">
            <a:avLst/>
          </a:prstGeom>
          <a:noFill/>
        </p:spPr>
        <p:txBody>
          <a:bodyPr wrap="none" rtlCol="0">
            <a:spAutoFit/>
          </a:bodyPr>
          <a:lstStyle/>
          <a:p>
            <a:pPr>
              <a:buNone/>
            </a:pPr>
            <a:r>
              <a:rPr lang="en-US" dirty="0" smtClean="0"/>
              <a:t>Scaling Factor:</a:t>
            </a:r>
            <a:endParaRPr lang="en-US" dirty="0"/>
          </a:p>
        </p:txBody>
      </p:sp>
      <p:cxnSp>
        <p:nvCxnSpPr>
          <p:cNvPr id="10" name="Straight Connector 9"/>
          <p:cNvCxnSpPr/>
          <p:nvPr/>
        </p:nvCxnSpPr>
        <p:spPr bwMode="auto">
          <a:xfrm>
            <a:off x="7211021" y="1817225"/>
            <a:ext cx="370390" cy="0"/>
          </a:xfrm>
          <a:prstGeom prst="line">
            <a:avLst/>
          </a:prstGeom>
          <a:ln>
            <a:solidFill>
              <a:srgbClr val="FF0000"/>
            </a:solidFill>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bwMode="auto">
          <a:xfrm>
            <a:off x="7199446" y="1469985"/>
            <a:ext cx="370390" cy="0"/>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720307" y="1248480"/>
            <a:ext cx="671979" cy="369332"/>
          </a:xfrm>
          <a:prstGeom prst="rect">
            <a:avLst/>
          </a:prstGeom>
          <a:noFill/>
        </p:spPr>
        <p:txBody>
          <a:bodyPr wrap="none" rtlCol="0">
            <a:spAutoFit/>
          </a:bodyPr>
          <a:lstStyle/>
          <a:p>
            <a:pPr>
              <a:buNone/>
            </a:pPr>
            <a:r>
              <a:rPr lang="en-US" dirty="0" smtClean="0"/>
              <a:t>Data</a:t>
            </a:r>
            <a:endParaRPr lang="en-US" dirty="0"/>
          </a:p>
        </p:txBody>
      </p:sp>
      <p:sp>
        <p:nvSpPr>
          <p:cNvPr id="13" name="TextBox 12"/>
          <p:cNvSpPr txBox="1"/>
          <p:nvPr/>
        </p:nvSpPr>
        <p:spPr>
          <a:xfrm>
            <a:off x="7720306" y="1649892"/>
            <a:ext cx="1296366" cy="646331"/>
          </a:xfrm>
          <a:prstGeom prst="rect">
            <a:avLst/>
          </a:prstGeom>
          <a:noFill/>
        </p:spPr>
        <p:txBody>
          <a:bodyPr wrap="square" rtlCol="0">
            <a:spAutoFit/>
          </a:bodyPr>
          <a:lstStyle/>
          <a:p>
            <a:pPr>
              <a:buNone/>
            </a:pPr>
            <a:r>
              <a:rPr lang="en-US" dirty="0" smtClean="0"/>
              <a:t>Clear Sky  (</a:t>
            </a:r>
            <a:r>
              <a:rPr lang="en-US" dirty="0" err="1" smtClean="0"/>
              <a:t>Ineichen</a:t>
            </a:r>
            <a:r>
              <a:rPr lang="en-US" dirty="0" smtClean="0"/>
              <a:t>)</a:t>
            </a:r>
          </a:p>
        </p:txBody>
      </p:sp>
      <p:cxnSp>
        <p:nvCxnSpPr>
          <p:cNvPr id="14" name="Straight Connector 13"/>
          <p:cNvCxnSpPr/>
          <p:nvPr/>
        </p:nvCxnSpPr>
        <p:spPr bwMode="auto">
          <a:xfrm>
            <a:off x="7224526" y="2586971"/>
            <a:ext cx="370390" cy="0"/>
          </a:xfrm>
          <a:prstGeom prst="line">
            <a:avLst/>
          </a:prstGeom>
          <a:ln>
            <a:solidFill>
              <a:srgbClr val="00FF00"/>
            </a:solidFill>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733811" y="2419638"/>
            <a:ext cx="1296366" cy="923330"/>
          </a:xfrm>
          <a:prstGeom prst="rect">
            <a:avLst/>
          </a:prstGeom>
          <a:noFill/>
        </p:spPr>
        <p:txBody>
          <a:bodyPr wrap="square" rtlCol="0">
            <a:spAutoFit/>
          </a:bodyPr>
          <a:lstStyle/>
          <a:p>
            <a:pPr>
              <a:buNone/>
            </a:pPr>
            <a:r>
              <a:rPr lang="en-US" dirty="0" smtClean="0"/>
              <a:t>Identified Clear Sky Data</a:t>
            </a:r>
          </a:p>
        </p:txBody>
      </p:sp>
    </p:spTree>
    <p:extLst>
      <p:ext uri="{BB962C8B-B14F-4D97-AF65-F5344CB8AC3E}">
        <p14:creationId xmlns:p14="http://schemas.microsoft.com/office/powerpoint/2010/main" val="7163813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ctrTitle"/>
          </p:nvPr>
        </p:nvSpPr>
        <p:spPr>
          <a:xfrm>
            <a:off x="215900" y="4184650"/>
            <a:ext cx="8712200" cy="2016125"/>
          </a:xfrm>
        </p:spPr>
        <p:txBody>
          <a:bodyPr/>
          <a:lstStyle/>
          <a:p>
            <a:pPr eaLnBrk="1" hangingPunct="1"/>
            <a:r>
              <a:rPr lang="en-GB" sz="3200" dirty="0" smtClean="0"/>
              <a:t>Cloud Tracking &amp; Solar Forecasting for PV Power Prediction</a:t>
            </a:r>
            <a:r>
              <a:rPr lang="en-GB" dirty="0" smtClean="0"/>
              <a:t/>
            </a:r>
            <a:br>
              <a:rPr lang="en-GB" dirty="0" smtClean="0"/>
            </a:br>
            <a:r>
              <a:rPr lang="en-GB" dirty="0" smtClean="0">
                <a:solidFill>
                  <a:schemeClr val="hlink"/>
                </a:solidFill>
              </a:rPr>
              <a:t>PV Power Output Prediction</a:t>
            </a:r>
          </a:p>
        </p:txBody>
      </p:sp>
      <p:sp>
        <p:nvSpPr>
          <p:cNvPr id="14340" name="Rectangle 3"/>
          <p:cNvSpPr>
            <a:spLocks noGrp="1" noChangeArrowheads="1"/>
          </p:cNvSpPr>
          <p:nvPr>
            <p:ph type="subTitle" idx="1"/>
          </p:nvPr>
        </p:nvSpPr>
        <p:spPr>
          <a:xfrm>
            <a:off x="215900" y="3968750"/>
            <a:ext cx="8712200" cy="215900"/>
          </a:xfrm>
        </p:spPr>
        <p:txBody>
          <a:bodyPr/>
          <a:lstStyle/>
          <a:p>
            <a:pPr eaLnBrk="1" hangingPunct="1"/>
            <a:r>
              <a:rPr lang="de-DE" dirty="0" smtClean="0">
                <a:solidFill>
                  <a:srgbClr val="FFFFFF"/>
                </a:solidFill>
              </a:rPr>
              <a:t>CH.RD.C1, August 30, 2013  </a:t>
            </a:r>
            <a:endParaRPr lang="en-GB" dirty="0" smtClean="0">
              <a:solidFill>
                <a:srgbClr val="FFFFFF"/>
              </a:solidFill>
            </a:endParaRPr>
          </a:p>
        </p:txBody>
      </p:sp>
      <p:pic>
        <p:nvPicPr>
          <p:cNvPr id="14341" name="Picture 5" descr="sol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00" y="214313"/>
            <a:ext cx="8712200"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684614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PV Power Output</a:t>
            </a:r>
            <a:endParaRPr lang="en-US" dirty="0"/>
          </a:p>
        </p:txBody>
      </p:sp>
      <mc:AlternateContent xmlns:mc="http://schemas.openxmlformats.org/markup-compatibility/2006" xmlns:a14="http://schemas.microsoft.com/office/drawing/2010/main">
        <mc:Choice Requires="a14">
          <p:sp>
            <p:nvSpPr>
              <p:cNvPr id="3" name="Inhaltsplatzhalter 2"/>
              <p:cNvSpPr>
                <a:spLocks noGrp="1"/>
              </p:cNvSpPr>
              <p:nvPr>
                <p:ph sz="half" idx="2"/>
              </p:nvPr>
            </p:nvSpPr>
            <p:spPr/>
            <p:txBody>
              <a:bodyPr>
                <a:normAutofit/>
              </a:bodyPr>
              <a:lstStyle/>
              <a:p>
                <a:pPr marL="0" indent="0">
                  <a:buNone/>
                </a:pPr>
                <a:r>
                  <a:rPr lang="en-US" b="1" dirty="0" smtClean="0">
                    <a:latin typeface="+mn-lt"/>
                  </a:rPr>
                  <a:t>Static Model: </a:t>
                </a:r>
              </a:p>
              <a:p>
                <a14:m>
                  <m:oMath xmlns:m="http://schemas.openxmlformats.org/officeDocument/2006/math">
                    <m:sSub>
                      <m:sSubPr>
                        <m:ctrlPr>
                          <a:rPr lang="en-US" b="0" i="1" smtClean="0">
                            <a:latin typeface="Cambria Math"/>
                          </a:rPr>
                        </m:ctrlPr>
                      </m:sSubPr>
                      <m:e>
                        <m:r>
                          <a:rPr lang="en-US" b="0" i="1" smtClean="0">
                            <a:latin typeface="Cambria Math"/>
                          </a:rPr>
                          <m:t>𝑃</m:t>
                        </m:r>
                      </m:e>
                      <m:sub>
                        <m:r>
                          <a:rPr lang="en-US" b="0" i="1" smtClean="0">
                            <a:latin typeface="Cambria Math"/>
                          </a:rPr>
                          <m:t>𝑒𝑠𝑡</m:t>
                        </m:r>
                      </m:sub>
                    </m:sSub>
                    <m:r>
                      <a:rPr lang="en-US" b="0" i="1" smtClean="0">
                        <a:latin typeface="Cambria Math"/>
                      </a:rPr>
                      <m:t>(</m:t>
                    </m:r>
                    <m:r>
                      <a:rPr lang="en-US" b="0" i="1" smtClean="0">
                        <a:latin typeface="Cambria Math"/>
                      </a:rPr>
                      <m:t>𝑢</m:t>
                    </m:r>
                    <m:r>
                      <a:rPr lang="en-US" b="0" i="1" smtClean="0">
                        <a:latin typeface="Cambria Math"/>
                      </a:rPr>
                      <m:t>)=</m:t>
                    </m:r>
                    <m:sSub>
                      <m:sSubPr>
                        <m:ctrlPr>
                          <a:rPr lang="en-US" b="0" i="1" smtClean="0">
                            <a:latin typeface="Cambria Math"/>
                          </a:rPr>
                        </m:ctrlPr>
                      </m:sSubPr>
                      <m:e>
                        <m:r>
                          <a:rPr lang="en-US" b="0" i="1" smtClean="0">
                            <a:latin typeface="Cambria Math"/>
                          </a:rPr>
                          <m:t>𝛼</m:t>
                        </m:r>
                      </m:e>
                      <m:sub>
                        <m:r>
                          <a:rPr lang="en-US" b="0" i="1" smtClean="0">
                            <a:latin typeface="Cambria Math"/>
                          </a:rPr>
                          <m:t>1</m:t>
                        </m:r>
                      </m:sub>
                    </m:sSub>
                    <m:d>
                      <m:dPr>
                        <m:ctrlPr>
                          <a:rPr lang="en-US" b="0" i="1" smtClean="0">
                            <a:latin typeface="Cambria Math"/>
                          </a:rPr>
                        </m:ctrlPr>
                      </m:dPr>
                      <m:e>
                        <m:sSub>
                          <m:sSubPr>
                            <m:ctrlPr>
                              <a:rPr lang="en-US" b="0" i="1" smtClean="0">
                                <a:latin typeface="Cambria Math"/>
                              </a:rPr>
                            </m:ctrlPr>
                          </m:sSubPr>
                          <m:e>
                            <m:r>
                              <a:rPr lang="en-US" b="0" i="1" smtClean="0">
                                <a:latin typeface="Cambria Math"/>
                              </a:rPr>
                              <m:t>𝑇</m:t>
                            </m:r>
                          </m:e>
                          <m:sub>
                            <m:r>
                              <a:rPr lang="en-US" b="0" i="1" smtClean="0">
                                <a:latin typeface="Cambria Math"/>
                              </a:rPr>
                              <m:t>𝑎𝑚𝑏</m:t>
                            </m:r>
                          </m:sub>
                        </m:sSub>
                      </m:e>
                    </m:d>
                    <m:r>
                      <a:rPr lang="en-US" b="0" i="1" smtClean="0">
                        <a:latin typeface="Cambria Math"/>
                      </a:rPr>
                      <m:t>⋅</m:t>
                    </m:r>
                    <m:r>
                      <a:rPr lang="en-US" b="0" i="1" smtClean="0">
                        <a:latin typeface="Cambria Math"/>
                      </a:rPr>
                      <m:t>𝑢</m:t>
                    </m:r>
                    <m:r>
                      <a:rPr lang="en-US" b="0" i="1" smtClean="0">
                        <a:latin typeface="Cambria Math"/>
                      </a:rPr>
                      <m:t>+</m:t>
                    </m:r>
                    <m:sSub>
                      <m:sSubPr>
                        <m:ctrlPr>
                          <a:rPr lang="en-US" b="0" i="1" smtClean="0">
                            <a:latin typeface="Cambria Math"/>
                          </a:rPr>
                        </m:ctrlPr>
                      </m:sSubPr>
                      <m:e>
                        <m:r>
                          <a:rPr lang="en-US" b="0" i="1" smtClean="0">
                            <a:latin typeface="Cambria Math"/>
                          </a:rPr>
                          <m:t>𝛼</m:t>
                        </m:r>
                      </m:e>
                      <m:sub>
                        <m:r>
                          <a:rPr lang="en-US" b="0" i="1" smtClean="0">
                            <a:latin typeface="Cambria Math"/>
                          </a:rPr>
                          <m:t>2</m:t>
                        </m:r>
                      </m:sub>
                    </m:sSub>
                    <m:d>
                      <m:dPr>
                        <m:ctrlPr>
                          <a:rPr lang="en-US" b="0" i="1" smtClean="0">
                            <a:latin typeface="Cambria Math"/>
                          </a:rPr>
                        </m:ctrlPr>
                      </m:dPr>
                      <m:e>
                        <m:sSub>
                          <m:sSubPr>
                            <m:ctrlPr>
                              <a:rPr lang="en-US" b="0" i="1" smtClean="0">
                                <a:latin typeface="Cambria Math"/>
                              </a:rPr>
                            </m:ctrlPr>
                          </m:sSubPr>
                          <m:e>
                            <m:r>
                              <m:rPr>
                                <m:sty m:val="p"/>
                              </m:rPr>
                              <a:rPr lang="en-US" b="0" i="0" smtClean="0">
                                <a:latin typeface="Cambria Math"/>
                              </a:rPr>
                              <m:t>Θ</m:t>
                            </m:r>
                          </m:e>
                          <m:sub>
                            <m:r>
                              <a:rPr lang="en-US" b="0" i="1" smtClean="0">
                                <a:latin typeface="Cambria Math"/>
                              </a:rPr>
                              <m:t>𝑃𝑉</m:t>
                            </m:r>
                          </m:sub>
                        </m:sSub>
                      </m:e>
                    </m:d>
                    <m:r>
                      <a:rPr lang="en-US" i="1">
                        <a:latin typeface="Cambria Math"/>
                      </a:rPr>
                      <m:t>⋅</m:t>
                    </m:r>
                    <m:sSup>
                      <m:sSupPr>
                        <m:ctrlPr>
                          <a:rPr lang="en-US" b="0" i="1" smtClean="0">
                            <a:latin typeface="Cambria Math"/>
                          </a:rPr>
                        </m:ctrlPr>
                      </m:sSupPr>
                      <m:e>
                        <m:r>
                          <a:rPr lang="en-US" i="1">
                            <a:latin typeface="Cambria Math"/>
                          </a:rPr>
                          <m:t>𝑢</m:t>
                        </m:r>
                      </m:e>
                      <m:sup>
                        <m:r>
                          <a:rPr lang="en-US" b="0" i="1" smtClean="0">
                            <a:latin typeface="Cambria Math"/>
                          </a:rPr>
                          <m:t>2</m:t>
                        </m:r>
                      </m:sup>
                    </m:sSup>
                  </m:oMath>
                </a14:m>
                <a:endParaRPr lang="en-US" b="0" dirty="0" smtClean="0"/>
              </a:p>
              <a:p>
                <a14:m>
                  <m:oMath xmlns:m="http://schemas.openxmlformats.org/officeDocument/2006/math">
                    <m:r>
                      <a:rPr lang="en-US" b="0" i="1" smtClean="0">
                        <a:latin typeface="Cambria Math"/>
                      </a:rPr>
                      <m:t>𝑢</m:t>
                    </m:r>
                    <m:r>
                      <a:rPr lang="en-US" b="0" i="1" smtClean="0">
                        <a:latin typeface="Cambria Math"/>
                      </a:rPr>
                      <m:t>=</m:t>
                    </m:r>
                    <m:r>
                      <a:rPr lang="en-US" b="0" i="1" smtClean="0">
                        <a:latin typeface="Cambria Math"/>
                      </a:rPr>
                      <m:t>𝐺𝐻𝐼</m:t>
                    </m:r>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𝑘</m:t>
                        </m:r>
                      </m:sub>
                    </m:sSub>
                    <m:r>
                      <a:rPr lang="en-US" b="0" i="1" smtClean="0">
                        <a:latin typeface="Cambria Math"/>
                      </a:rPr>
                      <m:t>)</m:t>
                    </m:r>
                  </m:oMath>
                </a14:m>
                <a:endParaRPr lang="en-US" b="0" dirty="0" smtClean="0"/>
              </a:p>
              <a:p>
                <a:r>
                  <a:rPr lang="en-US" dirty="0" smtClean="0"/>
                  <a:t>Assumptions: </a:t>
                </a:r>
                <a14:m>
                  <m:oMath xmlns:m="http://schemas.openxmlformats.org/officeDocument/2006/math">
                    <m:sSub>
                      <m:sSubPr>
                        <m:ctrlPr>
                          <a:rPr lang="en-US" b="0" i="1" smtClean="0">
                            <a:latin typeface="Cambria Math"/>
                          </a:rPr>
                        </m:ctrlPr>
                      </m:sSubPr>
                      <m:e>
                        <m:r>
                          <m:rPr>
                            <m:sty m:val="p"/>
                          </m:rPr>
                          <a:rPr lang="en-US" b="0" i="0" smtClean="0">
                            <a:latin typeface="Cambria Math"/>
                          </a:rPr>
                          <m:t>Θ</m:t>
                        </m:r>
                      </m:e>
                      <m:sub>
                        <m:r>
                          <a:rPr lang="en-US" b="0" i="1" smtClean="0">
                            <a:latin typeface="Cambria Math"/>
                          </a:rPr>
                          <m:t>𝑃𝑉</m:t>
                        </m:r>
                      </m:sub>
                    </m:sSub>
                    <m:r>
                      <a:rPr lang="en-US" b="0" i="1" smtClean="0">
                        <a:latin typeface="Cambria Math"/>
                      </a:rPr>
                      <m:t>=</m:t>
                    </m:r>
                    <m:r>
                      <a:rPr lang="en-US" b="0" i="1" smtClean="0">
                        <a:latin typeface="Cambria Math"/>
                      </a:rPr>
                      <m:t>𝑐𝑜𝑛𝑠𝑡</m:t>
                    </m:r>
                  </m:oMath>
                </a14:m>
                <a:r>
                  <a:rPr lang="en-US" b="0" dirty="0" smtClean="0"/>
                  <a:t>, </a:t>
                </a:r>
                <a14:m>
                  <m:oMath xmlns:m="http://schemas.openxmlformats.org/officeDocument/2006/math">
                    <m:sSub>
                      <m:sSubPr>
                        <m:ctrlPr>
                          <a:rPr lang="en-US" b="0" i="1" smtClean="0">
                            <a:latin typeface="Cambria Math"/>
                          </a:rPr>
                        </m:ctrlPr>
                      </m:sSubPr>
                      <m:e>
                        <m:r>
                          <a:rPr lang="en-US" b="0" i="1" smtClean="0">
                            <a:latin typeface="Cambria Math"/>
                          </a:rPr>
                          <m:t>𝛼</m:t>
                        </m:r>
                      </m:e>
                      <m:sub>
                        <m:r>
                          <a:rPr lang="en-US" b="0" i="1" smtClean="0">
                            <a:latin typeface="Cambria Math"/>
                          </a:rPr>
                          <m:t>1</m:t>
                        </m:r>
                      </m:sub>
                    </m:sSub>
                    <m:r>
                      <a:rPr lang="en-US" b="0" i="1" smtClean="0">
                        <a:latin typeface="Cambria Math"/>
                      </a:rPr>
                      <m:t>≅</m:t>
                    </m:r>
                    <m:r>
                      <a:rPr lang="en-US" b="0" i="1" smtClean="0">
                        <a:latin typeface="Cambria Math"/>
                      </a:rPr>
                      <m:t>𝑐𝑜𝑛𝑠𝑡</m:t>
                    </m:r>
                    <m:r>
                      <m:rPr>
                        <m:nor/>
                      </m:rPr>
                      <a:rPr lang="en-US"/>
                      <m:t>, </m:t>
                    </m:r>
                    <m:sSub>
                      <m:sSubPr>
                        <m:ctrlPr>
                          <a:rPr lang="en-US" i="1">
                            <a:latin typeface="Cambria Math"/>
                          </a:rPr>
                        </m:ctrlPr>
                      </m:sSubPr>
                      <m:e>
                        <m:r>
                          <a:rPr lang="en-US" i="1">
                            <a:latin typeface="Cambria Math"/>
                          </a:rPr>
                          <m:t>𝛼</m:t>
                        </m:r>
                      </m:e>
                      <m:sub>
                        <m:r>
                          <a:rPr lang="en-US" b="0" i="1" smtClean="0">
                            <a:latin typeface="Cambria Math"/>
                          </a:rPr>
                          <m:t>2</m:t>
                        </m:r>
                      </m:sub>
                    </m:sSub>
                    <m:r>
                      <a:rPr lang="en-US" i="1">
                        <a:latin typeface="Cambria Math"/>
                      </a:rPr>
                      <m:t>≅</m:t>
                    </m:r>
                    <m:r>
                      <a:rPr lang="en-US" i="1">
                        <a:latin typeface="Cambria Math"/>
                      </a:rPr>
                      <m:t>𝑐𝑜𝑛𝑠𝑡</m:t>
                    </m:r>
                  </m:oMath>
                </a14:m>
                <a:endParaRPr lang="en-US" b="0" dirty="0" smtClean="0"/>
              </a:p>
              <a:p>
                <a:r>
                  <a:rPr lang="en-US" dirty="0" smtClean="0"/>
                  <a:t>Constant  </a:t>
                </a:r>
                <a:r>
                  <a:rPr lang="en-US" dirty="0"/>
                  <a:t>a</a:t>
                </a:r>
                <a:r>
                  <a:rPr lang="en-US" dirty="0" smtClean="0"/>
                  <a:t>mbient </a:t>
                </a:r>
                <a:r>
                  <a:rPr lang="en-US" dirty="0"/>
                  <a:t>temperature.</a:t>
                </a:r>
                <a:endParaRPr lang="en-US" dirty="0" smtClean="0"/>
              </a:p>
              <a:p>
                <a:pPr marL="0" indent="0">
                  <a:buNone/>
                </a:pPr>
                <a:r>
                  <a:rPr lang="en-US" b="1" dirty="0" smtClean="0"/>
                  <a:t>Least-Square fitting day-by-day: </a:t>
                </a:r>
              </a:p>
              <a:p>
                <a:pPr marL="0" indent="0">
                  <a:buNone/>
                </a:pPr>
                <a:r>
                  <a:rPr lang="en-US" dirty="0" smtClean="0"/>
                  <a:t>Variation </a:t>
                </a:r>
                <a:r>
                  <a:rPr lang="en-US" dirty="0"/>
                  <a:t>of Coefficients:</a:t>
                </a:r>
                <a:endParaRPr lang="en-US" b="0" i="1" dirty="0" smtClean="0">
                  <a:latin typeface="Cambria Math"/>
                </a:endParaRPr>
              </a:p>
              <a:p>
                <a14:m>
                  <m:oMath xmlns:m="http://schemas.openxmlformats.org/officeDocument/2006/math">
                    <m:r>
                      <a:rPr lang="en-US" b="0" i="1" smtClean="0">
                        <a:latin typeface="Cambria Math"/>
                      </a:rPr>
                      <m:t>𝜇</m:t>
                    </m:r>
                    <m:d>
                      <m:dPr>
                        <m:ctrlPr>
                          <a:rPr lang="en-US" b="0" i="1" smtClean="0">
                            <a:latin typeface="Cambria Math"/>
                          </a:rPr>
                        </m:ctrlPr>
                      </m:dPr>
                      <m:e>
                        <m:sSub>
                          <m:sSubPr>
                            <m:ctrlPr>
                              <a:rPr lang="en-US" b="0" i="1" smtClean="0">
                                <a:latin typeface="Cambria Math"/>
                              </a:rPr>
                            </m:ctrlPr>
                          </m:sSubPr>
                          <m:e>
                            <m:r>
                              <a:rPr lang="en-US" b="0" i="1" smtClean="0">
                                <a:latin typeface="Cambria Math"/>
                              </a:rPr>
                              <m:t>𝛼</m:t>
                            </m:r>
                          </m:e>
                          <m:sub>
                            <m:r>
                              <a:rPr lang="en-US" b="0" i="1" smtClean="0">
                                <a:latin typeface="Cambria Math"/>
                              </a:rPr>
                              <m:t>1</m:t>
                            </m:r>
                          </m:sub>
                        </m:sSub>
                      </m:e>
                    </m:d>
                    <m:r>
                      <a:rPr lang="en-US" b="0" i="1" smtClean="0">
                        <a:latin typeface="Cambria Math"/>
                      </a:rPr>
                      <m:t>=3.1085</m:t>
                    </m:r>
                  </m:oMath>
                </a14:m>
                <a:r>
                  <a:rPr lang="en-US" b="0" dirty="0" smtClean="0"/>
                  <a:t/>
                </a:r>
                <a:br>
                  <a:rPr lang="en-US" b="0" dirty="0" smtClean="0"/>
                </a:br>
                <a14:m>
                  <m:oMath xmlns:m="http://schemas.openxmlformats.org/officeDocument/2006/math">
                    <m:r>
                      <a:rPr lang="en-US" b="0" i="1" smtClean="0">
                        <a:latin typeface="Cambria Math"/>
                      </a:rPr>
                      <m:t>𝜎</m:t>
                    </m:r>
                    <m:d>
                      <m:dPr>
                        <m:ctrlPr>
                          <a:rPr lang="en-US" b="0" i="1" smtClean="0">
                            <a:latin typeface="Cambria Math"/>
                          </a:rPr>
                        </m:ctrlPr>
                      </m:dPr>
                      <m:e>
                        <m:sSub>
                          <m:sSubPr>
                            <m:ctrlPr>
                              <a:rPr lang="en-US" b="0" i="1" smtClean="0">
                                <a:latin typeface="Cambria Math"/>
                              </a:rPr>
                            </m:ctrlPr>
                          </m:sSubPr>
                          <m:e>
                            <m:r>
                              <a:rPr lang="en-US" b="0" i="1" smtClean="0">
                                <a:latin typeface="Cambria Math"/>
                              </a:rPr>
                              <m:t>𝛼</m:t>
                            </m:r>
                          </m:e>
                          <m:sub>
                            <m:r>
                              <a:rPr lang="en-US" b="0" i="1" smtClean="0">
                                <a:latin typeface="Cambria Math"/>
                              </a:rPr>
                              <m:t>1</m:t>
                            </m:r>
                          </m:sub>
                        </m:sSub>
                      </m:e>
                    </m:d>
                    <m:r>
                      <a:rPr lang="en-US" b="0" i="1" smtClean="0">
                        <a:latin typeface="Cambria Math"/>
                      </a:rPr>
                      <m:t>=0.053173</m:t>
                    </m:r>
                  </m:oMath>
                </a14:m>
                <a:endParaRPr lang="en-US" b="0" dirty="0" smtClean="0"/>
              </a:p>
              <a:p>
                <a14:m>
                  <m:oMath xmlns:m="http://schemas.openxmlformats.org/officeDocument/2006/math">
                    <m:r>
                      <a:rPr lang="en-US" i="1">
                        <a:latin typeface="Cambria Math"/>
                      </a:rPr>
                      <m:t>𝜇</m:t>
                    </m:r>
                    <m:d>
                      <m:dPr>
                        <m:ctrlPr>
                          <a:rPr lang="en-US" i="1">
                            <a:latin typeface="Cambria Math"/>
                          </a:rPr>
                        </m:ctrlPr>
                      </m:dPr>
                      <m:e>
                        <m:sSub>
                          <m:sSubPr>
                            <m:ctrlPr>
                              <a:rPr lang="en-US" i="1">
                                <a:latin typeface="Cambria Math"/>
                              </a:rPr>
                            </m:ctrlPr>
                          </m:sSubPr>
                          <m:e>
                            <m:r>
                              <a:rPr lang="en-US" i="1">
                                <a:latin typeface="Cambria Math"/>
                              </a:rPr>
                              <m:t>𝛼</m:t>
                            </m:r>
                          </m:e>
                          <m:sub>
                            <m:r>
                              <a:rPr lang="en-US" b="0" i="1" smtClean="0">
                                <a:latin typeface="Cambria Math"/>
                              </a:rPr>
                              <m:t>2</m:t>
                            </m:r>
                          </m:sub>
                        </m:sSub>
                      </m:e>
                    </m:d>
                    <m:r>
                      <a:rPr lang="en-US" i="1">
                        <a:latin typeface="Cambria Math"/>
                      </a:rPr>
                      <m:t>=</m:t>
                    </m:r>
                    <m:r>
                      <a:rPr lang="en-US" b="0" i="1" smtClean="0">
                        <a:latin typeface="Cambria Math"/>
                      </a:rPr>
                      <m:t>−0.00052603</m:t>
                    </m:r>
                  </m:oMath>
                </a14:m>
                <a:r>
                  <a:rPr lang="en-US" i="1" dirty="0">
                    <a:latin typeface="Cambria Math"/>
                  </a:rPr>
                  <a:t/>
                </a:r>
                <a:br>
                  <a:rPr lang="en-US" i="1" dirty="0">
                    <a:latin typeface="Cambria Math"/>
                  </a:rPr>
                </a:br>
                <a14:m>
                  <m:oMath xmlns:m="http://schemas.openxmlformats.org/officeDocument/2006/math">
                    <m:r>
                      <a:rPr lang="en-US" b="0" i="1" smtClean="0">
                        <a:latin typeface="Cambria Math"/>
                      </a:rPr>
                      <m:t>       </m:t>
                    </m:r>
                    <m:r>
                      <a:rPr lang="en-US" i="1">
                        <a:latin typeface="Cambria Math"/>
                      </a:rPr>
                      <m:t>𝜎</m:t>
                    </m:r>
                    <m:d>
                      <m:dPr>
                        <m:ctrlPr>
                          <a:rPr lang="en-US" i="1">
                            <a:latin typeface="Cambria Math"/>
                          </a:rPr>
                        </m:ctrlPr>
                      </m:dPr>
                      <m:e>
                        <m:sSub>
                          <m:sSubPr>
                            <m:ctrlPr>
                              <a:rPr lang="en-US" i="1">
                                <a:latin typeface="Cambria Math"/>
                              </a:rPr>
                            </m:ctrlPr>
                          </m:sSubPr>
                          <m:e>
                            <m:r>
                              <a:rPr lang="en-US" i="1">
                                <a:latin typeface="Cambria Math"/>
                              </a:rPr>
                              <m:t>𝛼</m:t>
                            </m:r>
                          </m:e>
                          <m:sub>
                            <m:r>
                              <a:rPr lang="en-US" b="0" i="1" smtClean="0">
                                <a:latin typeface="Cambria Math"/>
                              </a:rPr>
                              <m:t>2</m:t>
                            </m:r>
                          </m:sub>
                        </m:sSub>
                      </m:e>
                    </m:d>
                    <m:r>
                      <a:rPr lang="en-US" i="1">
                        <a:latin typeface="Cambria Math"/>
                      </a:rPr>
                      <m:t>=</m:t>
                    </m:r>
                    <m:r>
                      <a:rPr lang="en-US" b="0" i="1" smtClean="0">
                        <a:latin typeface="Cambria Math"/>
                      </a:rPr>
                      <m:t>1.2597⋅</m:t>
                    </m:r>
                    <m:sSup>
                      <m:sSupPr>
                        <m:ctrlPr>
                          <a:rPr lang="en-US" b="0" i="1" smtClean="0">
                            <a:latin typeface="Cambria Math"/>
                          </a:rPr>
                        </m:ctrlPr>
                      </m:sSupPr>
                      <m:e>
                        <m:r>
                          <a:rPr lang="en-US" b="0" i="1" smtClean="0">
                            <a:latin typeface="Cambria Math"/>
                          </a:rPr>
                          <m:t>10</m:t>
                        </m:r>
                      </m:e>
                      <m:sup>
                        <m:r>
                          <a:rPr lang="en-US" b="0" i="1" smtClean="0">
                            <a:latin typeface="Cambria Math"/>
                          </a:rPr>
                          <m:t>−7</m:t>
                        </m:r>
                      </m:sup>
                    </m:sSup>
                  </m:oMath>
                </a14:m>
                <a:endParaRPr lang="en-US" b="0" i="1" dirty="0" smtClean="0">
                  <a:latin typeface="Cambria Math"/>
                </a:endParaRPr>
              </a:p>
              <a:p>
                <a:endParaRPr lang="en-US" dirty="0"/>
              </a:p>
            </p:txBody>
          </p:sp>
        </mc:Choice>
        <mc:Fallback xmlns="">
          <p:sp>
            <p:nvSpPr>
              <p:cNvPr id="3" name="Inhaltsplatzhalter 2"/>
              <p:cNvSpPr>
                <a:spLocks noGrp="1" noRot="1" noChangeAspect="1" noMove="1" noResize="1" noEditPoints="1" noAdjustHandles="1" noChangeArrowheads="1" noChangeShapeType="1" noTextEdit="1"/>
              </p:cNvSpPr>
              <p:nvPr>
                <p:ph sz="half" idx="2"/>
              </p:nvPr>
            </p:nvSpPr>
            <p:spPr>
              <a:blipFill rotWithShape="1">
                <a:blip r:embed="rId4"/>
                <a:stretch>
                  <a:fillRect l="-2264" t="-1587"/>
                </a:stretch>
              </a:blipFill>
            </p:spPr>
            <p:txBody>
              <a:bodyPr/>
              <a:lstStyle/>
              <a:p>
                <a:r>
                  <a:rPr lang="en-US">
                    <a:noFill/>
                  </a:rPr>
                  <a:t> </a:t>
                </a:r>
              </a:p>
            </p:txBody>
          </p:sp>
        </mc:Fallback>
      </mc:AlternateContent>
      <p:sp>
        <p:nvSpPr>
          <p:cNvPr id="6" name="Content Placeholder 5"/>
          <p:cNvSpPr>
            <a:spLocks noGrp="1"/>
          </p:cNvSpPr>
          <p:nvPr>
            <p:ph sz="half" idx="11"/>
          </p:nvPr>
        </p:nvSpPr>
        <p:spPr/>
        <p:txBody>
          <a:bodyPr/>
          <a:lstStyle/>
          <a:p>
            <a:endParaRPr lang="en-US"/>
          </a:p>
        </p:txBody>
      </p:sp>
      <p:sp>
        <p:nvSpPr>
          <p:cNvPr id="7" name="Text Placeholder 6"/>
          <p:cNvSpPr>
            <a:spLocks noGrp="1"/>
          </p:cNvSpPr>
          <p:nvPr>
            <p:ph type="body" sz="quarter" idx="12"/>
          </p:nvPr>
        </p:nvSpPr>
        <p:spPr/>
        <p:txBody>
          <a:bodyPr/>
          <a:lstStyle/>
          <a:p>
            <a:r>
              <a:rPr lang="en-US" b="1" dirty="0"/>
              <a:t>Day-by-day fitting</a:t>
            </a:r>
            <a:endParaRPr lang="en-US" dirty="0"/>
          </a:p>
          <a:p>
            <a:endParaRPr lang="en-US" dirty="0"/>
          </a:p>
        </p:txBody>
      </p:sp>
    </p:spTree>
    <p:custDataLst>
      <p:tags r:id="rId1"/>
    </p:custDataLst>
    <p:extLst>
      <p:ext uri="{BB962C8B-B14F-4D97-AF65-F5344CB8AC3E}">
        <p14:creationId xmlns:p14="http://schemas.microsoft.com/office/powerpoint/2010/main" val="28715760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Modeling PV Power Output</a:t>
            </a:r>
            <a:endParaRPr lang="de-DE" dirty="0"/>
          </a:p>
        </p:txBody>
      </p:sp>
      <p:sp>
        <p:nvSpPr>
          <p:cNvPr id="3" name="Inhaltsplatzhalter 2"/>
          <p:cNvSpPr>
            <a:spLocks noGrp="1"/>
          </p:cNvSpPr>
          <p:nvPr>
            <p:ph sz="half" idx="2"/>
          </p:nvPr>
        </p:nvSpPr>
        <p:spPr>
          <a:xfrm>
            <a:off x="215517" y="1808820"/>
            <a:ext cx="1043311" cy="1368152"/>
          </a:xfrm>
        </p:spPr>
        <p:txBody>
          <a:bodyPr/>
          <a:lstStyle/>
          <a:p>
            <a:pPr marL="0" indent="0">
              <a:buNone/>
            </a:pPr>
            <a:r>
              <a:rPr lang="de-DE" dirty="0" smtClean="0"/>
              <a:t>Clear </a:t>
            </a:r>
            <a:r>
              <a:rPr lang="de-DE" dirty="0" err="1" smtClean="0"/>
              <a:t>sky</a:t>
            </a:r>
            <a:r>
              <a:rPr lang="de-DE" dirty="0" smtClean="0"/>
              <a:t> </a:t>
            </a:r>
            <a:r>
              <a:rPr lang="de-DE" dirty="0" err="1" smtClean="0"/>
              <a:t>day</a:t>
            </a:r>
            <a:endParaRPr lang="de-DE"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196752"/>
            <a:ext cx="3457098"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1196752"/>
            <a:ext cx="3457098"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4447" y="3977670"/>
            <a:ext cx="3454691" cy="2590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Inhaltsplatzhalter 2"/>
          <p:cNvSpPr>
            <a:spLocks noGrp="1"/>
          </p:cNvSpPr>
          <p:nvPr>
            <p:ph sz="half" idx="2"/>
          </p:nvPr>
        </p:nvSpPr>
        <p:spPr>
          <a:xfrm>
            <a:off x="107505" y="4509120"/>
            <a:ext cx="1259334" cy="1800200"/>
          </a:xfrm>
        </p:spPr>
        <p:txBody>
          <a:bodyPr/>
          <a:lstStyle/>
          <a:p>
            <a:pPr marL="0" indent="0">
              <a:buNone/>
            </a:pPr>
            <a:r>
              <a:rPr lang="de-DE" dirty="0" err="1" smtClean="0"/>
              <a:t>Partially</a:t>
            </a:r>
            <a:r>
              <a:rPr lang="de-DE" dirty="0" smtClean="0"/>
              <a:t> </a:t>
            </a:r>
            <a:r>
              <a:rPr lang="de-DE" dirty="0" err="1" smtClean="0"/>
              <a:t>cloudy</a:t>
            </a:r>
            <a:r>
              <a:rPr lang="de-DE" dirty="0" smtClean="0"/>
              <a:t> </a:t>
            </a:r>
            <a:r>
              <a:rPr lang="de-DE" dirty="0" err="1" smtClean="0"/>
              <a:t>day</a:t>
            </a:r>
            <a:endParaRPr lang="de-DE" dirty="0"/>
          </a:p>
        </p:txBody>
      </p:sp>
      <p:pic>
        <p:nvPicPr>
          <p:cNvPr id="1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2039" y="3977670"/>
            <a:ext cx="3454691" cy="2590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Placeholder 6"/>
          <p:cNvSpPr>
            <a:spLocks noGrp="1"/>
          </p:cNvSpPr>
          <p:nvPr>
            <p:ph type="body" sz="quarter" idx="12"/>
          </p:nvPr>
        </p:nvSpPr>
        <p:spPr>
          <a:xfrm>
            <a:off x="0" y="660363"/>
            <a:ext cx="9144000" cy="467099"/>
          </a:xfrm>
        </p:spPr>
        <p:txBody>
          <a:bodyPr/>
          <a:lstStyle/>
          <a:p>
            <a:r>
              <a:rPr lang="en-US" b="1" dirty="0"/>
              <a:t>Day-by-day fitting</a:t>
            </a:r>
            <a:endParaRPr lang="en-US" dirty="0"/>
          </a:p>
          <a:p>
            <a:endParaRPr lang="en-US" dirty="0"/>
          </a:p>
        </p:txBody>
      </p:sp>
    </p:spTree>
    <p:custDataLst>
      <p:tags r:id="rId1"/>
    </p:custDataLst>
    <p:extLst>
      <p:ext uri="{BB962C8B-B14F-4D97-AF65-F5344CB8AC3E}">
        <p14:creationId xmlns:p14="http://schemas.microsoft.com/office/powerpoint/2010/main" val="18432173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Modeling PV Power Output</a:t>
            </a:r>
            <a:endParaRPr lang="de-DE" dirty="0"/>
          </a:p>
        </p:txBody>
      </p:sp>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400" y="1184015"/>
            <a:ext cx="3481462" cy="2610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2888" y="1184014"/>
            <a:ext cx="3481462" cy="2610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Inhaltsplatzhalter 2"/>
          <p:cNvSpPr>
            <a:spLocks noGrp="1"/>
          </p:cNvSpPr>
          <p:nvPr>
            <p:ph sz="half" idx="2"/>
          </p:nvPr>
        </p:nvSpPr>
        <p:spPr>
          <a:xfrm>
            <a:off x="215517" y="1808820"/>
            <a:ext cx="1043311" cy="1368152"/>
          </a:xfrm>
        </p:spPr>
        <p:txBody>
          <a:bodyPr/>
          <a:lstStyle/>
          <a:p>
            <a:pPr marL="0" indent="0">
              <a:buNone/>
            </a:pPr>
            <a:r>
              <a:rPr lang="de-DE" dirty="0" smtClean="0"/>
              <a:t>Variable </a:t>
            </a:r>
            <a:r>
              <a:rPr lang="de-DE" dirty="0" err="1" smtClean="0"/>
              <a:t>day</a:t>
            </a:r>
            <a:endParaRPr lang="de-DE" dirty="0"/>
          </a:p>
        </p:txBody>
      </p:sp>
      <p:sp>
        <p:nvSpPr>
          <p:cNvPr id="19" name="Inhaltsplatzhalter 2"/>
          <p:cNvSpPr>
            <a:spLocks noGrp="1"/>
          </p:cNvSpPr>
          <p:nvPr>
            <p:ph sz="half" idx="2"/>
          </p:nvPr>
        </p:nvSpPr>
        <p:spPr>
          <a:xfrm>
            <a:off x="107505" y="4509120"/>
            <a:ext cx="1259334" cy="1800200"/>
          </a:xfrm>
        </p:spPr>
        <p:txBody>
          <a:bodyPr/>
          <a:lstStyle/>
          <a:p>
            <a:pPr marL="0" indent="0">
              <a:buNone/>
            </a:pPr>
            <a:r>
              <a:rPr lang="de-DE" dirty="0" err="1"/>
              <a:t>Very</a:t>
            </a:r>
            <a:r>
              <a:rPr lang="de-DE" dirty="0"/>
              <a:t> </a:t>
            </a:r>
            <a:r>
              <a:rPr lang="de-DE" dirty="0" err="1"/>
              <a:t>cloudy</a:t>
            </a:r>
            <a:r>
              <a:rPr lang="de-DE" dirty="0"/>
              <a:t> </a:t>
            </a:r>
            <a:r>
              <a:rPr lang="de-DE" dirty="0" err="1"/>
              <a:t>day</a:t>
            </a:r>
            <a:endParaRPr lang="de-DE" dirty="0"/>
          </a:p>
        </p:txBody>
      </p:sp>
      <p:pic>
        <p:nvPicPr>
          <p:cNvPr id="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9207" y="3970050"/>
            <a:ext cx="3491623" cy="2618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6926" y="3965962"/>
            <a:ext cx="3491623" cy="2618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6"/>
          <p:cNvSpPr>
            <a:spLocks noGrp="1"/>
          </p:cNvSpPr>
          <p:nvPr>
            <p:ph type="body" sz="quarter" idx="12"/>
          </p:nvPr>
        </p:nvSpPr>
        <p:spPr>
          <a:xfrm>
            <a:off x="0" y="660363"/>
            <a:ext cx="9144000" cy="467099"/>
          </a:xfrm>
        </p:spPr>
        <p:txBody>
          <a:bodyPr/>
          <a:lstStyle/>
          <a:p>
            <a:r>
              <a:rPr lang="en-US" b="1" dirty="0"/>
              <a:t>Day-by-day fitting</a:t>
            </a:r>
            <a:endParaRPr lang="en-US" dirty="0"/>
          </a:p>
          <a:p>
            <a:endParaRPr lang="en-US" dirty="0"/>
          </a:p>
        </p:txBody>
      </p:sp>
    </p:spTree>
    <p:custDataLst>
      <p:tags r:id="rId1"/>
    </p:custDataLst>
    <p:extLst>
      <p:ext uri="{BB962C8B-B14F-4D97-AF65-F5344CB8AC3E}">
        <p14:creationId xmlns:p14="http://schemas.microsoft.com/office/powerpoint/2010/main" val="1322591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Plan</a:t>
            </a:r>
            <a:endParaRPr lang="en-US" dirty="0"/>
          </a:p>
        </p:txBody>
      </p:sp>
      <p:sp>
        <p:nvSpPr>
          <p:cNvPr id="4" name="Text Placeholder 3"/>
          <p:cNvSpPr>
            <a:spLocks noGrp="1"/>
          </p:cNvSpPr>
          <p:nvPr>
            <p:ph type="body" sz="quarter" idx="12"/>
          </p:nvPr>
        </p:nvSpPr>
        <p:spPr/>
        <p:txBody>
          <a:bodyPr/>
          <a:lstStyle/>
          <a:p>
            <a:endParaRPr lang="en-US" dirty="0"/>
          </a:p>
        </p:txBody>
      </p:sp>
      <p:sp>
        <p:nvSpPr>
          <p:cNvPr id="6" name="Rectangle 5"/>
          <p:cNvSpPr/>
          <p:nvPr/>
        </p:nvSpPr>
        <p:spPr>
          <a:xfrm>
            <a:off x="1986943" y="1097280"/>
            <a:ext cx="4680000" cy="189519"/>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1"/>
              </a:buClr>
              <a:buNone/>
            </a:pPr>
            <a:r>
              <a:rPr lang="en-US" sz="700" b="1" dirty="0" smtClean="0">
                <a:solidFill>
                  <a:srgbClr val="FFFF00"/>
                </a:solidFill>
              </a:rPr>
              <a:t>Progress Up to Date</a:t>
            </a:r>
          </a:p>
        </p:txBody>
      </p:sp>
      <p:cxnSp>
        <p:nvCxnSpPr>
          <p:cNvPr id="7" name="Straight Connector 6"/>
          <p:cNvCxnSpPr/>
          <p:nvPr/>
        </p:nvCxnSpPr>
        <p:spPr>
          <a:xfrm>
            <a:off x="6648689" y="1283795"/>
            <a:ext cx="0" cy="5040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0" name="Object 9"/>
          <p:cNvGraphicFramePr>
            <a:graphicFrameLocks noChangeAspect="1"/>
          </p:cNvGraphicFramePr>
          <p:nvPr>
            <p:extLst>
              <p:ext uri="{D42A27DB-BD31-4B8C-83A1-F6EECF244321}">
                <p14:modId xmlns:p14="http://schemas.microsoft.com/office/powerpoint/2010/main" val="4154027239"/>
              </p:ext>
            </p:extLst>
          </p:nvPr>
        </p:nvGraphicFramePr>
        <p:xfrm>
          <a:off x="49711" y="1286799"/>
          <a:ext cx="8943817" cy="5079808"/>
        </p:xfrm>
        <a:graphic>
          <a:graphicData uri="http://schemas.openxmlformats.org/presentationml/2006/ole">
            <mc:AlternateContent xmlns:mc="http://schemas.openxmlformats.org/markup-compatibility/2006">
              <mc:Choice xmlns:v="urn:schemas-microsoft-com:vml" Requires="v">
                <p:oleObj spid="_x0000_s20513" name="Worksheet" r:id="rId3" imgW="13449379" imgH="7639185" progId="Excel.Sheet.12">
                  <p:embed/>
                </p:oleObj>
              </mc:Choice>
              <mc:Fallback>
                <p:oleObj name="Worksheet" r:id="rId3" imgW="13449379" imgH="7639185" progId="Excel.Sheet.12">
                  <p:embed/>
                  <p:pic>
                    <p:nvPicPr>
                      <p:cNvPr id="0" name=""/>
                      <p:cNvPicPr/>
                      <p:nvPr/>
                    </p:nvPicPr>
                    <p:blipFill>
                      <a:blip r:embed="rId4"/>
                      <a:stretch>
                        <a:fillRect/>
                      </a:stretch>
                    </p:blipFill>
                    <p:spPr>
                      <a:xfrm>
                        <a:off x="49711" y="1286799"/>
                        <a:ext cx="8943817" cy="5079808"/>
                      </a:xfrm>
                      <a:prstGeom prst="rect">
                        <a:avLst/>
                      </a:prstGeom>
                    </p:spPr>
                  </p:pic>
                </p:oleObj>
              </mc:Fallback>
            </mc:AlternateContent>
          </a:graphicData>
        </a:graphic>
      </p:graphicFrame>
    </p:spTree>
    <p:extLst>
      <p:ext uri="{BB962C8B-B14F-4D97-AF65-F5344CB8AC3E}">
        <p14:creationId xmlns:p14="http://schemas.microsoft.com/office/powerpoint/2010/main" val="32075632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Modeling the PV Power output</a:t>
            </a:r>
            <a:endParaRPr lang="en-US"/>
          </a:p>
        </p:txBody>
      </p:sp>
      <p:sp>
        <p:nvSpPr>
          <p:cNvPr id="3" name="Inhaltsplatzhalter 2"/>
          <p:cNvSpPr>
            <a:spLocks noGrp="1"/>
          </p:cNvSpPr>
          <p:nvPr>
            <p:ph sz="half" idx="2"/>
          </p:nvPr>
        </p:nvSpPr>
        <p:spPr/>
        <p:txBody>
          <a:bodyPr>
            <a:normAutofit/>
          </a:bodyPr>
          <a:lstStyle/>
          <a:p>
            <a:pPr marL="0" indent="0">
              <a:buNone/>
            </a:pPr>
            <a:r>
              <a:rPr lang="en-US" b="1" dirty="0" smtClean="0">
                <a:latin typeface="+mn-lt"/>
              </a:rPr>
              <a:t>Conclusion:</a:t>
            </a:r>
          </a:p>
          <a:p>
            <a:r>
              <a:rPr lang="en-US" dirty="0" smtClean="0">
                <a:latin typeface="+mn-lt"/>
              </a:rPr>
              <a:t>The simple model performs well, nevertheless the inaccuracy greatly increases for very variable days</a:t>
            </a:r>
          </a:p>
          <a:p>
            <a:r>
              <a:rPr lang="en-US" dirty="0" smtClean="0">
                <a:latin typeface="+mn-lt"/>
              </a:rPr>
              <a:t>Model structure seems to capture the relevant behavior</a:t>
            </a:r>
          </a:p>
          <a:p>
            <a:r>
              <a:rPr lang="en-US" dirty="0" smtClean="0">
                <a:latin typeface="+mn-lt"/>
              </a:rPr>
              <a:t>Parameter adaptation might help given an actual window of GHI and PV output data</a:t>
            </a:r>
          </a:p>
          <a:p>
            <a:endParaRPr lang="en-US" dirty="0" smtClean="0">
              <a:latin typeface="+mn-lt"/>
            </a:endParaRPr>
          </a:p>
          <a:p>
            <a:pPr marL="0" indent="0">
              <a:buNone/>
            </a:pPr>
            <a:r>
              <a:rPr lang="en-US" b="1" dirty="0" smtClean="0">
                <a:latin typeface="+mn-lt"/>
              </a:rPr>
              <a:t>Simple idea:</a:t>
            </a:r>
          </a:p>
          <a:p>
            <a:r>
              <a:rPr lang="en-US" dirty="0" smtClean="0">
                <a:latin typeface="+mn-lt"/>
              </a:rPr>
              <a:t>Use a KF to estimate the parameters on the past data window (e.g. 2 hours of past data)</a:t>
            </a:r>
          </a:p>
          <a:p>
            <a:r>
              <a:rPr lang="en-US" dirty="0" smtClean="0">
                <a:latin typeface="+mn-lt"/>
              </a:rPr>
              <a:t>Then assume constant parameters for the future and use the KF to predict the PV output given a GHI prediction vector (e.g. 15min)</a:t>
            </a:r>
          </a:p>
          <a:p>
            <a:endParaRPr lang="en-US" dirty="0" smtClean="0">
              <a:latin typeface="+mn-lt"/>
            </a:endParaRPr>
          </a:p>
        </p:txBody>
      </p:sp>
      <p:sp>
        <p:nvSpPr>
          <p:cNvPr id="6" name="Content Placeholder 5"/>
          <p:cNvSpPr>
            <a:spLocks noGrp="1"/>
          </p:cNvSpPr>
          <p:nvPr>
            <p:ph sz="half" idx="11"/>
          </p:nvPr>
        </p:nvSpPr>
        <p:spPr/>
        <p:txBody>
          <a:bodyPr/>
          <a:lstStyle/>
          <a:p>
            <a:endParaRPr lang="en-US"/>
          </a:p>
        </p:txBody>
      </p:sp>
      <p:sp>
        <p:nvSpPr>
          <p:cNvPr id="7" name="Text Placeholder 6"/>
          <p:cNvSpPr>
            <a:spLocks noGrp="1"/>
          </p:cNvSpPr>
          <p:nvPr>
            <p:ph type="body" sz="quarter" idx="12"/>
          </p:nvPr>
        </p:nvSpPr>
        <p:spPr/>
        <p:txBody>
          <a:bodyPr/>
          <a:lstStyle/>
          <a:p>
            <a:r>
              <a:rPr lang="en-US" b="1" dirty="0"/>
              <a:t>Day-by-day fitting</a:t>
            </a:r>
            <a:endParaRPr lang="en-US" dirty="0"/>
          </a:p>
          <a:p>
            <a:endParaRPr lang="en-US" dirty="0"/>
          </a:p>
        </p:txBody>
      </p:sp>
    </p:spTree>
    <p:custDataLst>
      <p:tags r:id="rId1"/>
    </p:custDataLst>
    <p:extLst>
      <p:ext uri="{BB962C8B-B14F-4D97-AF65-F5344CB8AC3E}">
        <p14:creationId xmlns:p14="http://schemas.microsoft.com/office/powerpoint/2010/main" val="23347065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Modeling the PV Power output</a:t>
            </a:r>
            <a:endParaRPr lang="en-US"/>
          </a:p>
        </p:txBody>
      </p:sp>
      <mc:AlternateContent xmlns:mc="http://schemas.openxmlformats.org/markup-compatibility/2006" xmlns:a14="http://schemas.microsoft.com/office/drawing/2010/main">
        <mc:Choice Requires="a14">
          <p:sp>
            <p:nvSpPr>
              <p:cNvPr id="3" name="Inhaltsplatzhalter 2"/>
              <p:cNvSpPr>
                <a:spLocks noGrp="1"/>
              </p:cNvSpPr>
              <p:nvPr>
                <p:ph sz="half" idx="2"/>
              </p:nvPr>
            </p:nvSpPr>
            <p:spPr/>
            <p:txBody>
              <a:bodyPr>
                <a:normAutofit lnSpcReduction="10000"/>
              </a:bodyPr>
              <a:lstStyle/>
              <a:p>
                <a:pPr marL="0" indent="0">
                  <a:buNone/>
                </a:pPr>
                <a:r>
                  <a:rPr lang="en-US" b="1" dirty="0" smtClean="0">
                    <a:latin typeface="+mn-lt"/>
                  </a:rPr>
                  <a:t>KF Model: </a:t>
                </a:r>
              </a:p>
              <a:p>
                <a:pPr marL="0" indent="0">
                  <a:buNone/>
                </a:pPr>
                <a:r>
                  <a:rPr lang="en-US" b="0" dirty="0" smtClean="0"/>
                  <a:t>States: </a:t>
                </a:r>
                <a14:m>
                  <m:oMath xmlns:m="http://schemas.openxmlformats.org/officeDocument/2006/math">
                    <m:acc>
                      <m:accPr>
                        <m:chr m:val="⃗"/>
                        <m:ctrlPr>
                          <a:rPr lang="en-US" i="1" smtClean="0">
                            <a:latin typeface="Cambria Math"/>
                          </a:rPr>
                        </m:ctrlPr>
                      </m:accPr>
                      <m:e>
                        <m:r>
                          <a:rPr lang="en-US" b="0" i="1" smtClean="0">
                            <a:latin typeface="Cambria Math"/>
                          </a:rPr>
                          <m:t>𝑥</m:t>
                        </m:r>
                      </m:e>
                    </m:acc>
                    <m:r>
                      <a:rPr lang="en-US" b="0" i="1" smtClean="0">
                        <a:latin typeface="Cambria Math"/>
                      </a:rPr>
                      <m:t>=[</m:t>
                    </m:r>
                    <m:m>
                      <m:mPr>
                        <m:mcs>
                          <m:mc>
                            <m:mcPr>
                              <m:count m:val="1"/>
                              <m:mcJc m:val="center"/>
                            </m:mcPr>
                          </m:mc>
                        </m:mcs>
                        <m:ctrlPr>
                          <a:rPr lang="en-US" i="1" smtClean="0">
                            <a:latin typeface="Cambria Math"/>
                          </a:rPr>
                        </m:ctrlPr>
                      </m:mPr>
                      <m:mr>
                        <m:e>
                          <m:sSub>
                            <m:sSubPr>
                              <m:ctrlPr>
                                <a:rPr lang="en-US" i="1">
                                  <a:latin typeface="Cambria Math"/>
                                </a:rPr>
                              </m:ctrlPr>
                            </m:sSubPr>
                            <m:e>
                              <m:r>
                                <a:rPr lang="en-US" b="0" i="1">
                                  <a:latin typeface="Cambria Math"/>
                                </a:rPr>
                                <m:t>𝛼</m:t>
                              </m:r>
                            </m:e>
                            <m:sub>
                              <m:r>
                                <a:rPr lang="en-US" b="0" i="1">
                                  <a:latin typeface="Cambria Math"/>
                                </a:rPr>
                                <m:t>1</m:t>
                              </m:r>
                            </m:sub>
                          </m:sSub>
                        </m:e>
                      </m:mr>
                      <m:mr>
                        <m:e>
                          <m:sSub>
                            <m:sSubPr>
                              <m:ctrlPr>
                                <a:rPr lang="en-US" i="1">
                                  <a:latin typeface="Cambria Math"/>
                                </a:rPr>
                              </m:ctrlPr>
                            </m:sSubPr>
                            <m:e>
                              <m:r>
                                <a:rPr lang="en-US" b="0" i="1">
                                  <a:latin typeface="Cambria Math"/>
                                </a:rPr>
                                <m:t>𝛼</m:t>
                              </m:r>
                            </m:e>
                            <m:sub>
                              <m:r>
                                <a:rPr lang="en-US" b="0" i="1" smtClean="0">
                                  <a:latin typeface="Cambria Math"/>
                                </a:rPr>
                                <m:t>2</m:t>
                              </m:r>
                            </m:sub>
                          </m:sSub>
                        </m:e>
                      </m:mr>
                    </m:m>
                    <m:r>
                      <a:rPr lang="en-US" b="0" i="1" smtClean="0">
                        <a:latin typeface="Cambria Math"/>
                      </a:rPr>
                      <m:t>]</m:t>
                    </m:r>
                  </m:oMath>
                </a14:m>
                <a:r>
                  <a:rPr lang="en-US" dirty="0" smtClean="0"/>
                  <a:t>  </a:t>
                </a:r>
                <a:r>
                  <a:rPr lang="en-US" b="0" dirty="0" smtClean="0"/>
                  <a:t>with static evolution: </a:t>
                </a:r>
                <a14:m>
                  <m:oMath xmlns:m="http://schemas.openxmlformats.org/officeDocument/2006/math">
                    <m:sSub>
                      <m:sSubPr>
                        <m:ctrlPr>
                          <a:rPr lang="en-US" b="0" i="1" smtClean="0">
                            <a:latin typeface="Cambria Math"/>
                          </a:rPr>
                        </m:ctrlPr>
                      </m:sSubPr>
                      <m:e>
                        <m:acc>
                          <m:accPr>
                            <m:chr m:val="⃗"/>
                            <m:ctrlPr>
                              <a:rPr lang="en-US" b="0" i="1" smtClean="0">
                                <a:latin typeface="Cambria Math"/>
                              </a:rPr>
                            </m:ctrlPr>
                          </m:accPr>
                          <m:e>
                            <m:r>
                              <a:rPr lang="en-US" b="0" i="1" smtClean="0">
                                <a:latin typeface="Cambria Math"/>
                              </a:rPr>
                              <m:t>𝑥</m:t>
                            </m:r>
                          </m:e>
                        </m:acc>
                      </m:e>
                      <m:sub>
                        <m:r>
                          <a:rPr lang="en-US" b="0" i="1" smtClean="0">
                            <a:latin typeface="Cambria Math"/>
                          </a:rPr>
                          <m:t>𝑘</m:t>
                        </m:r>
                        <m:r>
                          <a:rPr lang="en-US" b="0" i="1" smtClean="0">
                            <a:latin typeface="Cambria Math"/>
                          </a:rPr>
                          <m:t>+1</m:t>
                        </m:r>
                      </m:sub>
                    </m:sSub>
                    <m:r>
                      <a:rPr lang="en-US" b="0" i="1" smtClean="0">
                        <a:latin typeface="Cambria Math"/>
                      </a:rPr>
                      <m:t>=</m:t>
                    </m:r>
                    <m:d>
                      <m:dPr>
                        <m:begChr m:val="["/>
                        <m:endChr m:val="]"/>
                        <m:ctrlPr>
                          <a:rPr lang="en-US" b="0" i="1" smtClean="0">
                            <a:latin typeface="Cambria Math"/>
                          </a:rPr>
                        </m:ctrlPr>
                      </m:dPr>
                      <m:e>
                        <m:m>
                          <m:mPr>
                            <m:mcs>
                              <m:mc>
                                <m:mcPr>
                                  <m:count m:val="2"/>
                                  <m:mcJc m:val="center"/>
                                </m:mcPr>
                              </m:mc>
                            </m:mcs>
                            <m:ctrlPr>
                              <a:rPr lang="en-US" b="0" i="1" smtClean="0">
                                <a:latin typeface="Cambria Math"/>
                              </a:rPr>
                            </m:ctrlPr>
                          </m:mPr>
                          <m:mr>
                            <m:e>
                              <m:r>
                                <m:rPr>
                                  <m:brk m:alnAt="7"/>
                                </m:rPr>
                                <a:rPr lang="en-US" b="0" i="1" smtClean="0">
                                  <a:latin typeface="Cambria Math"/>
                                </a:rPr>
                                <m:t>1</m:t>
                              </m:r>
                            </m:e>
                            <m:e>
                              <m:r>
                                <a:rPr lang="en-US" b="0" i="1" smtClean="0">
                                  <a:latin typeface="Cambria Math"/>
                                </a:rPr>
                                <m:t>0</m:t>
                              </m:r>
                            </m:e>
                          </m:mr>
                          <m:mr>
                            <m:e>
                              <m:r>
                                <a:rPr lang="en-US" b="0" i="1" smtClean="0">
                                  <a:latin typeface="Cambria Math"/>
                                </a:rPr>
                                <m:t>0</m:t>
                              </m:r>
                            </m:e>
                            <m:e>
                              <m:r>
                                <a:rPr lang="en-US" b="0" i="1" smtClean="0">
                                  <a:latin typeface="Cambria Math"/>
                                </a:rPr>
                                <m:t>1</m:t>
                              </m:r>
                            </m:e>
                          </m:mr>
                        </m:m>
                      </m:e>
                    </m:d>
                  </m:oMath>
                </a14:m>
                <a:r>
                  <a:rPr lang="en-US" b="0" dirty="0" smtClean="0"/>
                  <a:t> </a:t>
                </a:r>
                <a14:m>
                  <m:oMath xmlns:m="http://schemas.openxmlformats.org/officeDocument/2006/math">
                    <m:sSub>
                      <m:sSubPr>
                        <m:ctrlPr>
                          <a:rPr lang="en-US" i="1">
                            <a:latin typeface="Cambria Math"/>
                          </a:rPr>
                        </m:ctrlPr>
                      </m:sSubPr>
                      <m:e>
                        <m:acc>
                          <m:accPr>
                            <m:chr m:val="⃗"/>
                            <m:ctrlPr>
                              <a:rPr lang="en-US" i="1">
                                <a:latin typeface="Cambria Math"/>
                              </a:rPr>
                            </m:ctrlPr>
                          </m:accPr>
                          <m:e>
                            <m:r>
                              <a:rPr lang="en-US" i="1">
                                <a:latin typeface="Cambria Math"/>
                              </a:rPr>
                              <m:t>𝑥</m:t>
                            </m:r>
                          </m:e>
                        </m:acc>
                      </m:e>
                      <m:sub>
                        <m:r>
                          <a:rPr lang="en-US" i="1">
                            <a:latin typeface="Cambria Math"/>
                          </a:rPr>
                          <m:t>𝑘</m:t>
                        </m:r>
                      </m:sub>
                    </m:sSub>
                  </m:oMath>
                </a14:m>
                <a:endParaRPr lang="en-US" b="0" dirty="0" smtClean="0"/>
              </a:p>
              <a:p>
                <a:r>
                  <a:rPr lang="en-US" b="0" dirty="0" smtClean="0"/>
                  <a:t>Output Equation: </a:t>
                </a:r>
                <a14:m>
                  <m:oMath xmlns:m="http://schemas.openxmlformats.org/officeDocument/2006/math">
                    <m:sSub>
                      <m:sSubPr>
                        <m:ctrlPr>
                          <a:rPr lang="en-US" b="0" i="1" smtClean="0">
                            <a:latin typeface="Cambria Math"/>
                          </a:rPr>
                        </m:ctrlPr>
                      </m:sSubPr>
                      <m:e>
                        <m:r>
                          <a:rPr lang="en-US" b="0" i="1" smtClean="0">
                            <a:latin typeface="Cambria Math"/>
                          </a:rPr>
                          <m:t>𝑦</m:t>
                        </m:r>
                      </m:e>
                      <m:sub>
                        <m:r>
                          <a:rPr lang="en-US" b="0" i="1" smtClean="0">
                            <a:latin typeface="Cambria Math"/>
                          </a:rPr>
                          <m:t>𝑘</m:t>
                        </m:r>
                      </m:sub>
                    </m:sSub>
                    <m:r>
                      <a:rPr lang="en-US" b="0" i="1" smtClean="0">
                        <a:latin typeface="Cambria Math"/>
                      </a:rPr>
                      <m:t>=</m:t>
                    </m:r>
                    <m:sSub>
                      <m:sSubPr>
                        <m:ctrlPr>
                          <a:rPr lang="en-US" b="0" i="1" smtClean="0">
                            <a:latin typeface="Cambria Math"/>
                          </a:rPr>
                        </m:ctrlPr>
                      </m:sSubPr>
                      <m:e>
                        <m:r>
                          <a:rPr lang="en-US" b="0" i="1" smtClean="0">
                            <a:latin typeface="Cambria Math"/>
                          </a:rPr>
                          <m:t>𝛼</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𝑢</m:t>
                        </m:r>
                      </m:e>
                      <m:sub>
                        <m:r>
                          <a:rPr lang="en-US" b="0" i="1" smtClean="0">
                            <a:latin typeface="Cambria Math"/>
                          </a:rPr>
                          <m:t>𝑘</m:t>
                        </m:r>
                      </m:sub>
                    </m:sSub>
                    <m:r>
                      <a:rPr lang="en-US" b="0" i="1" smtClean="0">
                        <a:latin typeface="Cambria Math"/>
                      </a:rPr>
                      <m:t>+</m:t>
                    </m:r>
                    <m:sSub>
                      <m:sSubPr>
                        <m:ctrlPr>
                          <a:rPr lang="en-US" b="0" i="1" smtClean="0">
                            <a:latin typeface="Cambria Math"/>
                          </a:rPr>
                        </m:ctrlPr>
                      </m:sSubPr>
                      <m:e>
                        <m:r>
                          <a:rPr lang="en-US" b="0" i="1" smtClean="0">
                            <a:latin typeface="Cambria Math"/>
                          </a:rPr>
                          <m:t>𝛼</m:t>
                        </m:r>
                      </m:e>
                      <m:sub>
                        <m:r>
                          <a:rPr lang="en-US" b="0" i="1" smtClean="0">
                            <a:latin typeface="Cambria Math"/>
                          </a:rPr>
                          <m:t>2</m:t>
                        </m:r>
                      </m:sub>
                    </m:sSub>
                    <m:r>
                      <a:rPr lang="en-US" i="1">
                        <a:latin typeface="Cambria Math"/>
                      </a:rPr>
                      <m:t>⋅</m:t>
                    </m:r>
                    <m:sSup>
                      <m:sSupPr>
                        <m:ctrlPr>
                          <a:rPr lang="en-US" b="0" i="1" smtClean="0">
                            <a:latin typeface="Cambria Math"/>
                          </a:rPr>
                        </m:ctrlPr>
                      </m:sSupPr>
                      <m:e>
                        <m:sSub>
                          <m:sSubPr>
                            <m:ctrlPr>
                              <a:rPr lang="en-US" i="1">
                                <a:latin typeface="Cambria Math"/>
                              </a:rPr>
                            </m:ctrlPr>
                          </m:sSubPr>
                          <m:e>
                            <m:r>
                              <a:rPr lang="en-US" i="1">
                                <a:latin typeface="Cambria Math"/>
                              </a:rPr>
                              <m:t>𝑢</m:t>
                            </m:r>
                          </m:e>
                          <m:sub>
                            <m:r>
                              <a:rPr lang="en-US" i="1">
                                <a:latin typeface="Cambria Math"/>
                              </a:rPr>
                              <m:t>𝑘</m:t>
                            </m:r>
                          </m:sub>
                        </m:sSub>
                      </m:e>
                      <m:sup>
                        <m:r>
                          <a:rPr lang="en-US" b="0" i="1" smtClean="0">
                            <a:latin typeface="Cambria Math"/>
                          </a:rPr>
                          <m:t>2</m:t>
                        </m:r>
                      </m:sup>
                    </m:sSup>
                    <m:r>
                      <a:rPr lang="en-US" b="0" i="1" smtClean="0">
                        <a:latin typeface="Cambria Math"/>
                      </a:rPr>
                      <m:t>=</m:t>
                    </m:r>
                    <m:sSub>
                      <m:sSubPr>
                        <m:ctrlPr>
                          <a:rPr lang="en-US" b="0" i="1" smtClean="0">
                            <a:latin typeface="Cambria Math"/>
                          </a:rPr>
                        </m:ctrlPr>
                      </m:sSubPr>
                      <m:e>
                        <m:r>
                          <a:rPr lang="en-US" b="0" i="1" smtClean="0">
                            <a:latin typeface="Cambria Math"/>
                          </a:rPr>
                          <m:t>𝑓</m:t>
                        </m:r>
                      </m:e>
                      <m:sub>
                        <m:r>
                          <a:rPr lang="en-US" b="0" i="1" smtClean="0">
                            <a:latin typeface="Cambria Math"/>
                          </a:rPr>
                          <m:t>𝑁𝐿</m:t>
                        </m:r>
                      </m:sub>
                    </m:sSub>
                    <m:d>
                      <m:dPr>
                        <m:ctrlPr>
                          <a:rPr lang="en-US" b="0" i="1" smtClean="0">
                            <a:latin typeface="Cambria Math"/>
                          </a:rPr>
                        </m:ctrlPr>
                      </m:dPr>
                      <m:e>
                        <m:sSub>
                          <m:sSubPr>
                            <m:ctrlPr>
                              <a:rPr lang="en-US" b="0" i="1" smtClean="0">
                                <a:latin typeface="Cambria Math"/>
                              </a:rPr>
                            </m:ctrlPr>
                          </m:sSubPr>
                          <m:e>
                            <m:acc>
                              <m:accPr>
                                <m:chr m:val="⃗"/>
                                <m:ctrlPr>
                                  <a:rPr lang="en-US" b="0" i="1" smtClean="0">
                                    <a:latin typeface="Cambria Math"/>
                                  </a:rPr>
                                </m:ctrlPr>
                              </m:accPr>
                              <m:e>
                                <m:r>
                                  <a:rPr lang="en-US" b="0" i="1" smtClean="0">
                                    <a:latin typeface="Cambria Math"/>
                                  </a:rPr>
                                  <m:t>𝑥</m:t>
                                </m:r>
                              </m:e>
                            </m:acc>
                          </m:e>
                          <m:sub>
                            <m:r>
                              <a:rPr lang="en-US" b="0" i="1" smtClean="0">
                                <a:latin typeface="Cambria Math"/>
                              </a:rPr>
                              <m:t>𝑘</m:t>
                            </m:r>
                          </m:sub>
                        </m:sSub>
                        <m:r>
                          <a:rPr lang="en-US" b="0" i="1" smtClean="0">
                            <a:latin typeface="Cambria Math"/>
                          </a:rPr>
                          <m:t>,</m:t>
                        </m:r>
                        <m:sSub>
                          <m:sSubPr>
                            <m:ctrlPr>
                              <a:rPr lang="en-US" b="0" i="1" smtClean="0">
                                <a:latin typeface="Cambria Math"/>
                              </a:rPr>
                            </m:ctrlPr>
                          </m:sSubPr>
                          <m:e>
                            <m:r>
                              <a:rPr lang="en-US" b="0" i="1" smtClean="0">
                                <a:latin typeface="Cambria Math"/>
                              </a:rPr>
                              <m:t>𝑢</m:t>
                            </m:r>
                          </m:e>
                          <m:sub>
                            <m:r>
                              <a:rPr lang="en-US" b="0" i="1" smtClean="0">
                                <a:latin typeface="Cambria Math"/>
                              </a:rPr>
                              <m:t>𝑘</m:t>
                            </m:r>
                          </m:sub>
                        </m:sSub>
                      </m:e>
                    </m:d>
                  </m:oMath>
                </a14:m>
                <a:endParaRPr lang="en-US" b="0" dirty="0" smtClean="0"/>
              </a:p>
              <a:p>
                <a:r>
                  <a:rPr lang="en-US" b="0" dirty="0" smtClean="0"/>
                  <a:t>Output: </a:t>
                </a:r>
                <a14:m>
                  <m:oMath xmlns:m="http://schemas.openxmlformats.org/officeDocument/2006/math">
                    <m:sSub>
                      <m:sSubPr>
                        <m:ctrlPr>
                          <a:rPr lang="en-US" b="0" i="1" smtClean="0">
                            <a:latin typeface="Cambria Math"/>
                          </a:rPr>
                        </m:ctrlPr>
                      </m:sSubPr>
                      <m:e>
                        <m:r>
                          <m:rPr>
                            <m:sty m:val="p"/>
                          </m:rPr>
                          <a:rPr lang="en-US" i="1">
                            <a:latin typeface="Cambria Math"/>
                          </a:rPr>
                          <m:t>y</m:t>
                        </m:r>
                      </m:e>
                      <m:sub>
                        <m:r>
                          <a:rPr lang="en-US" b="0" i="1" smtClean="0">
                            <a:latin typeface="Cambria Math"/>
                          </a:rPr>
                          <m:t>𝑘</m:t>
                        </m:r>
                      </m:sub>
                    </m:sSub>
                    <m:r>
                      <a:rPr lang="en-US" b="0" i="1" smtClean="0">
                        <a:latin typeface="Cambria Math"/>
                      </a:rPr>
                      <m:t>=</m:t>
                    </m:r>
                    <m:r>
                      <a:rPr lang="en-US" b="0" i="1" smtClean="0">
                        <a:latin typeface="Cambria Math"/>
                      </a:rPr>
                      <m:t>𝑃</m:t>
                    </m:r>
                    <m:sSub>
                      <m:sSubPr>
                        <m:ctrlPr>
                          <a:rPr lang="en-US" b="0" i="1" smtClean="0">
                            <a:latin typeface="Cambria Math"/>
                          </a:rPr>
                        </m:ctrlPr>
                      </m:sSubPr>
                      <m:e>
                        <m:r>
                          <a:rPr lang="en-US" b="0" i="1" smtClean="0">
                            <a:latin typeface="Cambria Math"/>
                          </a:rPr>
                          <m:t>𝑉</m:t>
                        </m:r>
                      </m:e>
                      <m:sub>
                        <m:r>
                          <a:rPr lang="en-US" b="0" i="1" smtClean="0">
                            <a:latin typeface="Cambria Math"/>
                          </a:rPr>
                          <m:t>𝑜𝑢𝑡</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𝑘</m:t>
                        </m:r>
                      </m:sub>
                    </m:sSub>
                    <m:r>
                      <a:rPr lang="en-US" b="0" i="1" smtClean="0">
                        <a:latin typeface="Cambria Math"/>
                      </a:rPr>
                      <m:t>)</m:t>
                    </m:r>
                  </m:oMath>
                </a14:m>
                <a:endParaRPr lang="en-US" b="0" dirty="0" smtClean="0"/>
              </a:p>
              <a:p>
                <a:r>
                  <a:rPr lang="en-US" b="0" dirty="0" smtClean="0"/>
                  <a:t>Inputs: </a:t>
                </a:r>
                <a14:m>
                  <m:oMath xmlns:m="http://schemas.openxmlformats.org/officeDocument/2006/math">
                    <m:sSub>
                      <m:sSubPr>
                        <m:ctrlPr>
                          <a:rPr lang="en-US" b="0" i="1" smtClean="0">
                            <a:latin typeface="Cambria Math"/>
                          </a:rPr>
                        </m:ctrlPr>
                      </m:sSubPr>
                      <m:e>
                        <m:r>
                          <a:rPr lang="en-US" b="0" i="1" smtClean="0">
                            <a:latin typeface="Cambria Math"/>
                          </a:rPr>
                          <m:t>𝑢</m:t>
                        </m:r>
                      </m:e>
                      <m:sub>
                        <m:r>
                          <a:rPr lang="en-US" b="0" i="1" smtClean="0">
                            <a:latin typeface="Cambria Math"/>
                          </a:rPr>
                          <m:t>𝑘</m:t>
                        </m:r>
                      </m:sub>
                    </m:sSub>
                    <m:r>
                      <a:rPr lang="en-US" b="0" i="1" smtClean="0">
                        <a:latin typeface="Cambria Math"/>
                      </a:rPr>
                      <m:t>=</m:t>
                    </m:r>
                    <m:r>
                      <a:rPr lang="en-US" b="0" i="1" smtClean="0">
                        <a:latin typeface="Cambria Math"/>
                      </a:rPr>
                      <m:t>𝐺𝐻𝐼</m:t>
                    </m:r>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𝑘</m:t>
                        </m:r>
                      </m:sub>
                    </m:sSub>
                    <m:r>
                      <a:rPr lang="en-US" b="0" i="1" smtClean="0">
                        <a:latin typeface="Cambria Math"/>
                      </a:rPr>
                      <m:t>)</m:t>
                    </m:r>
                  </m:oMath>
                </a14:m>
                <a:endParaRPr lang="en-US" b="0" dirty="0" smtClean="0"/>
              </a:p>
              <a:p>
                <a:pPr marL="0" indent="0">
                  <a:buNone/>
                </a:pPr>
                <a:r>
                  <a:rPr lang="en-US" b="1" dirty="0" smtClean="0"/>
                  <a:t>Algorithm:</a:t>
                </a:r>
              </a:p>
              <a:p>
                <a:pPr marL="0" indent="0">
                  <a:buNone/>
                </a:pPr>
                <a:r>
                  <a:rPr lang="en-US" dirty="0" err="1" smtClean="0"/>
                  <a:t>Kalman</a:t>
                </a:r>
                <a:r>
                  <a:rPr lang="en-US" dirty="0" smtClean="0"/>
                  <a:t> Filter is used to estimate the parameters at every time step</a:t>
                </a:r>
                <a:r>
                  <a:rPr lang="en-US" dirty="0"/>
                  <a:t> </a:t>
                </a:r>
                <a:r>
                  <a:rPr lang="en-US" dirty="0" smtClean="0"/>
                  <a:t>given </a:t>
                </a:r>
                <a14:m>
                  <m:oMath xmlns:m="http://schemas.openxmlformats.org/officeDocument/2006/math">
                    <m:sSub>
                      <m:sSubPr>
                        <m:ctrlPr>
                          <a:rPr lang="en-US" i="1">
                            <a:latin typeface="Cambria Math"/>
                          </a:rPr>
                        </m:ctrlPr>
                      </m:sSubPr>
                      <m:e>
                        <m:r>
                          <a:rPr lang="en-US" i="1">
                            <a:latin typeface="Cambria Math"/>
                          </a:rPr>
                          <m:t>𝑢</m:t>
                        </m:r>
                      </m:e>
                      <m:sub>
                        <m:r>
                          <a:rPr lang="en-US" i="1">
                            <a:latin typeface="Cambria Math"/>
                          </a:rPr>
                          <m:t>𝑘</m:t>
                        </m:r>
                      </m:sub>
                    </m:sSub>
                  </m:oMath>
                </a14:m>
                <a:r>
                  <a:rPr lang="en-US" dirty="0" smtClean="0"/>
                  <a:t> and </a:t>
                </a:r>
                <a14:m>
                  <m:oMath xmlns:m="http://schemas.openxmlformats.org/officeDocument/2006/math">
                    <m:sSub>
                      <m:sSubPr>
                        <m:ctrlPr>
                          <a:rPr lang="en-US" b="0" i="1" smtClean="0">
                            <a:latin typeface="Cambria Math"/>
                          </a:rPr>
                        </m:ctrlPr>
                      </m:sSubPr>
                      <m:e>
                        <m:r>
                          <a:rPr lang="en-US" b="0" i="1" smtClean="0">
                            <a:latin typeface="Cambria Math"/>
                          </a:rPr>
                          <m:t>𝑦</m:t>
                        </m:r>
                      </m:e>
                      <m:sub>
                        <m:r>
                          <a:rPr lang="en-US" b="0" i="1" smtClean="0">
                            <a:latin typeface="Cambria Math"/>
                          </a:rPr>
                          <m:t>𝑘</m:t>
                        </m:r>
                      </m:sub>
                    </m:sSub>
                  </m:oMath>
                </a14:m>
                <a:r>
                  <a:rPr lang="en-US" dirty="0" smtClean="0"/>
                  <a:t>.</a:t>
                </a:r>
                <a:endParaRPr lang="en-US" dirty="0"/>
              </a:p>
              <a:p>
                <a:pPr marL="0" indent="0">
                  <a:buNone/>
                </a:pPr>
                <a:r>
                  <a:rPr lang="en-US" dirty="0" smtClean="0"/>
                  <a:t>This is fine for a passed history window of N stored data.</a:t>
                </a:r>
              </a:p>
              <a:p>
                <a:pPr marL="0" indent="0">
                  <a:buNone/>
                </a:pPr>
                <a:r>
                  <a:rPr lang="en-US" dirty="0" smtClean="0"/>
                  <a:t>When the next M predictions </a:t>
                </a:r>
                <a14:m>
                  <m:oMath xmlns:m="http://schemas.openxmlformats.org/officeDocument/2006/math">
                    <m:sSub>
                      <m:sSubPr>
                        <m:ctrlPr>
                          <a:rPr lang="en-US" b="0" i="1" smtClean="0">
                            <a:latin typeface="Cambria Math"/>
                          </a:rPr>
                        </m:ctrlPr>
                      </m:sSubPr>
                      <m:e>
                        <m:r>
                          <a:rPr lang="en-US" b="0" i="1" smtClean="0">
                            <a:latin typeface="Cambria Math"/>
                          </a:rPr>
                          <m:t>𝑢</m:t>
                        </m:r>
                      </m:e>
                      <m:sub>
                        <m:r>
                          <a:rPr lang="en-US" b="0" i="1" smtClean="0">
                            <a:latin typeface="Cambria Math"/>
                          </a:rPr>
                          <m:t>𝑝𝑟𝑒𝑑</m:t>
                        </m:r>
                      </m:sub>
                    </m:sSub>
                    <m:r>
                      <a:rPr lang="en-US" b="0" i="1" smtClean="0">
                        <a:latin typeface="Cambria Math"/>
                      </a:rPr>
                      <m:t>=[</m:t>
                    </m:r>
                    <m:sSub>
                      <m:sSubPr>
                        <m:ctrlPr>
                          <a:rPr lang="en-US" b="0" i="1" smtClean="0">
                            <a:latin typeface="Cambria Math"/>
                          </a:rPr>
                        </m:ctrlPr>
                      </m:sSubPr>
                      <m:e>
                        <m:r>
                          <a:rPr lang="en-US" b="0" i="1" smtClean="0">
                            <a:latin typeface="Cambria Math"/>
                          </a:rPr>
                          <m:t>𝑢</m:t>
                        </m:r>
                      </m:e>
                      <m:sub>
                        <m:r>
                          <a:rPr lang="en-US" b="0" i="1" smtClean="0">
                            <a:latin typeface="Cambria Math"/>
                          </a:rPr>
                          <m:t>𝑝𝑟𝑒𝑑</m:t>
                        </m:r>
                        <m:r>
                          <a:rPr lang="en-US" b="0" i="1" smtClean="0">
                            <a:latin typeface="Cambria Math"/>
                          </a:rPr>
                          <m:t>,1</m:t>
                        </m:r>
                      </m:sub>
                    </m:sSub>
                    <m:r>
                      <a:rPr lang="en-US" b="0" i="1" smtClean="0">
                        <a:latin typeface="Cambria Math"/>
                      </a:rPr>
                      <m:t>  …  </m:t>
                    </m:r>
                    <m:sSub>
                      <m:sSubPr>
                        <m:ctrlPr>
                          <a:rPr lang="en-US" b="0" i="1" smtClean="0">
                            <a:latin typeface="Cambria Math"/>
                          </a:rPr>
                        </m:ctrlPr>
                      </m:sSubPr>
                      <m:e>
                        <m:r>
                          <a:rPr lang="en-US" b="0" i="1" smtClean="0">
                            <a:latin typeface="Cambria Math"/>
                          </a:rPr>
                          <m:t> </m:t>
                        </m:r>
                        <m:r>
                          <a:rPr lang="en-US" b="0" i="1" smtClean="0">
                            <a:latin typeface="Cambria Math"/>
                          </a:rPr>
                          <m:t>𝑢</m:t>
                        </m:r>
                      </m:e>
                      <m:sub>
                        <m:r>
                          <a:rPr lang="en-US" b="0" i="1" smtClean="0">
                            <a:latin typeface="Cambria Math"/>
                          </a:rPr>
                          <m:t>𝑝𝑟𝑒𝑑</m:t>
                        </m:r>
                        <m:r>
                          <a:rPr lang="en-US" b="0" i="1" smtClean="0">
                            <a:latin typeface="Cambria Math"/>
                          </a:rPr>
                          <m:t>,</m:t>
                        </m:r>
                        <m:r>
                          <a:rPr lang="de-CH" b="0" i="1" smtClean="0">
                            <a:latin typeface="Cambria Math"/>
                          </a:rPr>
                          <m:t>𝑀</m:t>
                        </m:r>
                      </m:sub>
                    </m:sSub>
                    <m:r>
                      <a:rPr lang="en-US" b="0" i="1" smtClean="0">
                        <a:latin typeface="Cambria Math"/>
                      </a:rPr>
                      <m:t>]</m:t>
                    </m:r>
                  </m:oMath>
                </a14:m>
                <a:r>
                  <a:rPr lang="en-US" dirty="0" smtClean="0"/>
                  <a:t> are given (e.g. by the Vision algorithm) the parameters are assumed to remain constant.</a:t>
                </a:r>
              </a:p>
            </p:txBody>
          </p:sp>
        </mc:Choice>
        <mc:Fallback xmlns="">
          <p:sp>
            <p:nvSpPr>
              <p:cNvPr id="3" name="Inhaltsplatzhalter 2"/>
              <p:cNvSpPr>
                <a:spLocks noGrp="1" noRot="1" noChangeAspect="1" noMove="1" noResize="1" noEditPoints="1" noAdjustHandles="1" noChangeArrowheads="1" noChangeShapeType="1" noTextEdit="1"/>
              </p:cNvSpPr>
              <p:nvPr>
                <p:ph sz="half" idx="2"/>
              </p:nvPr>
            </p:nvSpPr>
            <p:spPr>
              <a:blipFill rotWithShape="1">
                <a:blip r:embed="rId4"/>
                <a:stretch>
                  <a:fillRect l="-2264" t="-2116"/>
                </a:stretch>
              </a:blipFill>
            </p:spPr>
            <p:txBody>
              <a:bodyPr/>
              <a:lstStyle/>
              <a:p>
                <a:r>
                  <a:rPr lang="en-US">
                    <a:noFill/>
                  </a:rPr>
                  <a:t> </a:t>
                </a:r>
              </a:p>
            </p:txBody>
          </p:sp>
        </mc:Fallback>
      </mc:AlternateContent>
      <p:sp>
        <p:nvSpPr>
          <p:cNvPr id="7" name="Content Placeholder 6"/>
          <p:cNvSpPr>
            <a:spLocks noGrp="1"/>
          </p:cNvSpPr>
          <p:nvPr>
            <p:ph sz="half" idx="11"/>
          </p:nvPr>
        </p:nvSpPr>
        <p:spPr/>
        <p:txBody>
          <a:bodyPr/>
          <a:lstStyle/>
          <a:p>
            <a:endParaRPr lang="en-US"/>
          </a:p>
        </p:txBody>
      </p:sp>
      <p:sp>
        <p:nvSpPr>
          <p:cNvPr id="8" name="Text Placeholder 7"/>
          <p:cNvSpPr>
            <a:spLocks noGrp="1"/>
          </p:cNvSpPr>
          <p:nvPr>
            <p:ph type="body" sz="quarter" idx="12"/>
          </p:nvPr>
        </p:nvSpPr>
        <p:spPr/>
        <p:txBody>
          <a:bodyPr/>
          <a:lstStyle/>
          <a:p>
            <a:r>
              <a:rPr lang="en-US" dirty="0" err="1"/>
              <a:t>Kalman</a:t>
            </a:r>
            <a:r>
              <a:rPr lang="en-US" dirty="0"/>
              <a:t> Filter Approach</a:t>
            </a:r>
          </a:p>
          <a:p>
            <a:endParaRPr lang="en-US" dirty="0"/>
          </a:p>
        </p:txBody>
      </p:sp>
    </p:spTree>
    <p:custDataLst>
      <p:tags r:id="rId1"/>
    </p:custDataLst>
    <p:extLst>
      <p:ext uri="{BB962C8B-B14F-4D97-AF65-F5344CB8AC3E}">
        <p14:creationId xmlns:p14="http://schemas.microsoft.com/office/powerpoint/2010/main" val="9203221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the PV Power output</a:t>
            </a:r>
            <a:endParaRPr lang="en-US" dirty="0"/>
          </a:p>
        </p:txBody>
      </p:sp>
      <p:sp>
        <p:nvSpPr>
          <p:cNvPr id="3" name="Inhaltsplatzhalter 2"/>
          <p:cNvSpPr>
            <a:spLocks noGrp="1"/>
          </p:cNvSpPr>
          <p:nvPr>
            <p:ph sz="half" idx="2"/>
          </p:nvPr>
        </p:nvSpPr>
        <p:spPr/>
        <p:txBody>
          <a:bodyPr>
            <a:normAutofit/>
          </a:bodyPr>
          <a:lstStyle/>
          <a:p>
            <a:pPr marL="0" indent="0">
              <a:buNone/>
            </a:pPr>
            <a:r>
              <a:rPr lang="en-US" b="1" smtClean="0">
                <a:latin typeface="+mn-lt"/>
              </a:rPr>
              <a:t>Algorithm:</a:t>
            </a:r>
          </a:p>
        </p:txBody>
      </p:sp>
      <p:sp>
        <p:nvSpPr>
          <p:cNvPr id="6" name="Content Placeholder 5"/>
          <p:cNvSpPr>
            <a:spLocks noGrp="1"/>
          </p:cNvSpPr>
          <p:nvPr>
            <p:ph sz="half" idx="11"/>
          </p:nvPr>
        </p:nvSpPr>
        <p:spPr/>
        <p:txBody>
          <a:bodyPr/>
          <a:lstStyle/>
          <a:p>
            <a:endParaRPr lang="en-US"/>
          </a:p>
        </p:txBody>
      </p:sp>
      <p:sp>
        <p:nvSpPr>
          <p:cNvPr id="7" name="Text Placeholder 6"/>
          <p:cNvSpPr>
            <a:spLocks noGrp="1"/>
          </p:cNvSpPr>
          <p:nvPr>
            <p:ph type="body" sz="quarter" idx="12"/>
          </p:nvPr>
        </p:nvSpPr>
        <p:spPr/>
        <p:txBody>
          <a:bodyPr/>
          <a:lstStyle/>
          <a:p>
            <a:r>
              <a:rPr lang="en-US" dirty="0" err="1"/>
              <a:t>Kalman</a:t>
            </a:r>
            <a:r>
              <a:rPr lang="en-US" dirty="0"/>
              <a:t> Filter Approach</a:t>
            </a:r>
          </a:p>
          <a:p>
            <a:endParaRPr lang="en-US" dirty="0"/>
          </a:p>
        </p:txBody>
      </p:sp>
      <p:sp>
        <p:nvSpPr>
          <p:cNvPr id="9" name="Rectangle 8"/>
          <p:cNvSpPr/>
          <p:nvPr/>
        </p:nvSpPr>
        <p:spPr>
          <a:xfrm>
            <a:off x="4280075" y="2827530"/>
            <a:ext cx="1080120" cy="57606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100"/>
              </a:spcBef>
              <a:buClr>
                <a:schemeClr val="tx2"/>
              </a:buClr>
              <a:buSzPct val="70000"/>
              <a:buNone/>
            </a:pPr>
            <a:r>
              <a:rPr lang="en-US" smtClean="0">
                <a:solidFill>
                  <a:schemeClr val="tx1"/>
                </a:solidFill>
                <a:latin typeface="Arial" pitchFamily="34" charset="0"/>
                <a:cs typeface="Arial" pitchFamily="34" charset="0"/>
              </a:rPr>
              <a:t>KF</a:t>
            </a:r>
          </a:p>
        </p:txBody>
      </p:sp>
      <p:cxnSp>
        <p:nvCxnSpPr>
          <p:cNvPr id="11" name="Straight Arrow Connector 10"/>
          <p:cNvCxnSpPr/>
          <p:nvPr/>
        </p:nvCxnSpPr>
        <p:spPr>
          <a:xfrm>
            <a:off x="3632003" y="2971546"/>
            <a:ext cx="648072" cy="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632003" y="3259578"/>
            <a:ext cx="648072" cy="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360195" y="2971546"/>
            <a:ext cx="648072" cy="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5472246" y="2619758"/>
                <a:ext cx="423970" cy="288032"/>
              </a:xfrm>
              <a:prstGeom prst="rect">
                <a:avLst/>
              </a:prstGeom>
            </p:spPr>
            <p:txBody>
              <a:bodyPr vert="horz" wrap="none" lIns="0" tIns="0" rIns="0" bIns="0" rtlCol="0">
                <a:normAutofit/>
              </a:bodyPr>
              <a:lstStyle/>
              <a:p>
                <a:pPr>
                  <a:spcBef>
                    <a:spcPts val="1100"/>
                  </a:spcBef>
                  <a:buClr>
                    <a:schemeClr val="tx2"/>
                  </a:buClr>
                  <a:buSzPct val="7000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a:cs typeface="Arial" pitchFamily="34" charset="0"/>
                            </a:rPr>
                          </m:ctrlPr>
                        </m:accPr>
                        <m:e>
                          <m:r>
                            <a:rPr lang="en-US" b="0" i="1" smtClean="0">
                              <a:latin typeface="Cambria Math"/>
                              <a:cs typeface="Arial" pitchFamily="34" charset="0"/>
                            </a:rPr>
                            <m:t>𝛼</m:t>
                          </m:r>
                        </m:e>
                      </m:acc>
                    </m:oMath>
                  </m:oMathPara>
                </a14:m>
                <a:endParaRPr lang="en-US" smtClean="0">
                  <a:latin typeface="Arial" pitchFamily="34" charset="0"/>
                  <a:cs typeface="Arial" pitchFamily="34"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5472246" y="2619758"/>
                <a:ext cx="423970" cy="288032"/>
              </a:xfrm>
              <a:prstGeom prst="rect">
                <a:avLst/>
              </a:prstGeom>
              <a:blipFill rotWithShape="1">
                <a:blip r:embed="rId4"/>
                <a:stretch>
                  <a:fillRect t="-44681" r="-55072"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113569" y="2619758"/>
                <a:ext cx="832462" cy="288032"/>
              </a:xfrm>
              <a:prstGeom prst="rect">
                <a:avLst/>
              </a:prstGeom>
            </p:spPr>
            <p:txBody>
              <a:bodyPr vert="horz" wrap="none" lIns="0" tIns="0" rIns="0" bIns="0" rtlCol="0">
                <a:normAutofit/>
              </a:bodyPr>
              <a:lstStyle/>
              <a:p>
                <a:pPr>
                  <a:spcBef>
                    <a:spcPts val="1100"/>
                  </a:spcBef>
                  <a:buClr>
                    <a:schemeClr val="tx2"/>
                  </a:buClr>
                  <a:buSzPct val="70000"/>
                  <a:buNone/>
                </a:pPr>
                <a14:m>
                  <m:oMathPara xmlns:m="http://schemas.openxmlformats.org/officeDocument/2006/math">
                    <m:oMathParaPr>
                      <m:jc m:val="centerGroup"/>
                    </m:oMathParaPr>
                    <m:oMath xmlns:m="http://schemas.openxmlformats.org/officeDocument/2006/math">
                      <m:sSub>
                        <m:sSubPr>
                          <m:ctrlPr>
                            <a:rPr lang="en-US" sz="1500" b="0" i="1" smtClean="0">
                              <a:latin typeface="Cambria Math"/>
                              <a:cs typeface="Arial" pitchFamily="34" charset="0"/>
                            </a:rPr>
                          </m:ctrlPr>
                        </m:sSubPr>
                        <m:e>
                          <m:acc>
                            <m:accPr>
                              <m:chr m:val="⃗"/>
                              <m:ctrlPr>
                                <a:rPr lang="en-US" sz="1500" b="0" i="1" smtClean="0">
                                  <a:latin typeface="Cambria Math"/>
                                  <a:cs typeface="Arial" pitchFamily="34" charset="0"/>
                                </a:rPr>
                              </m:ctrlPr>
                            </m:accPr>
                            <m:e>
                              <m:r>
                                <a:rPr lang="en-US" sz="1500" b="0" i="1" smtClean="0">
                                  <a:latin typeface="Cambria Math"/>
                                  <a:cs typeface="Arial" pitchFamily="34" charset="0"/>
                                </a:rPr>
                                <m:t>𝑦</m:t>
                              </m:r>
                            </m:e>
                          </m:acc>
                          <m:r>
                            <a:rPr lang="en-US" sz="1500" b="0" i="1" smtClean="0">
                              <a:latin typeface="Cambria Math"/>
                              <a:cs typeface="Arial" pitchFamily="34" charset="0"/>
                            </a:rPr>
                            <m:t>=</m:t>
                          </m:r>
                          <m:r>
                            <a:rPr lang="en-US" sz="1500" b="0" i="1" smtClean="0">
                              <a:latin typeface="Cambria Math"/>
                              <a:cs typeface="Arial" pitchFamily="34" charset="0"/>
                            </a:rPr>
                            <m:t>𝑃</m:t>
                          </m:r>
                        </m:e>
                        <m:sub>
                          <m:r>
                            <a:rPr lang="en-US" sz="1500" b="0" i="1" smtClean="0">
                              <a:latin typeface="Cambria Math"/>
                              <a:cs typeface="Arial" pitchFamily="34" charset="0"/>
                            </a:rPr>
                            <m:t>𝑃𝑉</m:t>
                          </m:r>
                        </m:sub>
                      </m:sSub>
                    </m:oMath>
                  </m:oMathPara>
                </a14:m>
                <a:endParaRPr lang="en-US" sz="1500" dirty="0" smtClean="0">
                  <a:latin typeface="Arial" pitchFamily="34" charset="0"/>
                  <a:cs typeface="Arial"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113569" y="2619758"/>
                <a:ext cx="832462" cy="288032"/>
              </a:xfrm>
              <a:prstGeom prst="rect">
                <a:avLst/>
              </a:prstGeom>
              <a:blipFill rotWithShape="1">
                <a:blip r:embed="rId5"/>
                <a:stretch>
                  <a:fillRect t="-25532"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038680" y="3319290"/>
                <a:ext cx="1039471" cy="360040"/>
              </a:xfrm>
              <a:prstGeom prst="rect">
                <a:avLst/>
              </a:prstGeom>
            </p:spPr>
            <p:txBody>
              <a:bodyPr vert="horz" wrap="none" lIns="0" tIns="0" rIns="0" bIns="0" rtlCol="0">
                <a:normAutofit/>
              </a:bodyPr>
              <a:lstStyle/>
              <a:p>
                <a:pPr>
                  <a:spcBef>
                    <a:spcPts val="1100"/>
                  </a:spcBef>
                  <a:buClr>
                    <a:schemeClr val="tx2"/>
                  </a:buClr>
                  <a:buSzPct val="70000"/>
                  <a:buNone/>
                </a:pPr>
                <a14:m>
                  <m:oMathPara xmlns:m="http://schemas.openxmlformats.org/officeDocument/2006/math">
                    <m:oMathParaPr>
                      <m:jc m:val="centerGroup"/>
                    </m:oMathParaPr>
                    <m:oMath xmlns:m="http://schemas.openxmlformats.org/officeDocument/2006/math">
                      <m:acc>
                        <m:accPr>
                          <m:chr m:val="⃗"/>
                          <m:ctrlPr>
                            <a:rPr lang="en-US" sz="1500" b="0" i="1" smtClean="0">
                              <a:latin typeface="Cambria Math"/>
                              <a:cs typeface="Arial" pitchFamily="34" charset="0"/>
                            </a:rPr>
                          </m:ctrlPr>
                        </m:accPr>
                        <m:e>
                          <m:r>
                            <a:rPr lang="en-US" sz="1500" b="0" i="1" smtClean="0">
                              <a:latin typeface="Cambria Math"/>
                              <a:cs typeface="Arial" pitchFamily="34" charset="0"/>
                            </a:rPr>
                            <m:t>𝑢</m:t>
                          </m:r>
                        </m:e>
                      </m:acc>
                      <m:r>
                        <a:rPr lang="en-US" sz="1500" b="0" i="1" smtClean="0">
                          <a:latin typeface="Cambria Math"/>
                          <a:cs typeface="Arial" pitchFamily="34" charset="0"/>
                        </a:rPr>
                        <m:t>=</m:t>
                      </m:r>
                      <m:r>
                        <a:rPr lang="en-US" sz="1500" b="0" i="1" smtClean="0">
                          <a:latin typeface="Cambria Math"/>
                          <a:cs typeface="Arial" pitchFamily="34" charset="0"/>
                        </a:rPr>
                        <m:t>𝐺𝐻𝐼</m:t>
                      </m:r>
                    </m:oMath>
                  </m:oMathPara>
                </a14:m>
                <a:endParaRPr lang="en-US" sz="1500" smtClean="0">
                  <a:latin typeface="Arial" pitchFamily="34" charset="0"/>
                  <a:cs typeface="Arial"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038680" y="3319290"/>
                <a:ext cx="1039471" cy="360040"/>
              </a:xfrm>
              <a:prstGeom prst="rect">
                <a:avLst/>
              </a:prstGeom>
              <a:blipFill rotWithShape="1">
                <a:blip r:embed="rId6"/>
                <a:stretch>
                  <a:fillRect/>
                </a:stretch>
              </a:blipFill>
            </p:spPr>
            <p:txBody>
              <a:bodyPr/>
              <a:lstStyle/>
              <a:p>
                <a:r>
                  <a:rPr lang="en-US">
                    <a:noFill/>
                  </a:rPr>
                  <a:t> </a:t>
                </a:r>
              </a:p>
            </p:txBody>
          </p:sp>
        </mc:Fallback>
      </mc:AlternateContent>
      <p:sp>
        <p:nvSpPr>
          <p:cNvPr id="17" name="Rectangle 16"/>
          <p:cNvSpPr/>
          <p:nvPr/>
        </p:nvSpPr>
        <p:spPr>
          <a:xfrm>
            <a:off x="2953236" y="3633304"/>
            <a:ext cx="792088" cy="144016"/>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a:spcBef>
                <a:spcPts val="1100"/>
              </a:spcBef>
              <a:buClr>
                <a:schemeClr val="tx2"/>
              </a:buClr>
              <a:buSzPct val="70000"/>
              <a:buFont typeface="Wingdings" pitchFamily="2" charset="2"/>
              <a:buChar char="§"/>
            </a:pPr>
            <a:endParaRPr lang="en-US" smtClean="0">
              <a:solidFill>
                <a:schemeClr val="tx1"/>
              </a:solidFill>
              <a:latin typeface="Arial" pitchFamily="34" charset="0"/>
              <a:cs typeface="Arial" pitchFamily="34" charset="0"/>
            </a:endParaRPr>
          </a:p>
        </p:txBody>
      </p:sp>
      <p:sp>
        <p:nvSpPr>
          <p:cNvPr id="18" name="Rectangle 17"/>
          <p:cNvSpPr/>
          <p:nvPr/>
        </p:nvSpPr>
        <p:spPr>
          <a:xfrm>
            <a:off x="3235207" y="2374612"/>
            <a:ext cx="792088" cy="144016"/>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a:spcBef>
                <a:spcPts val="1100"/>
              </a:spcBef>
              <a:buClr>
                <a:schemeClr val="tx2"/>
              </a:buClr>
              <a:buSzPct val="70000"/>
              <a:buFont typeface="Wingdings" pitchFamily="2" charset="2"/>
              <a:buChar char="§"/>
            </a:pPr>
            <a:endParaRPr lang="en-US" smtClean="0">
              <a:solidFill>
                <a:schemeClr val="tx1"/>
              </a:solidFill>
              <a:latin typeface="Arial" pitchFamily="34" charset="0"/>
              <a:cs typeface="Arial" pitchFamily="34" charset="0"/>
            </a:endParaRPr>
          </a:p>
        </p:txBody>
      </p:sp>
      <p:sp>
        <p:nvSpPr>
          <p:cNvPr id="19" name="Rectangle 18"/>
          <p:cNvSpPr/>
          <p:nvPr/>
        </p:nvSpPr>
        <p:spPr>
          <a:xfrm>
            <a:off x="4033356" y="3633304"/>
            <a:ext cx="216024" cy="144016"/>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a:spcBef>
                <a:spcPts val="1100"/>
              </a:spcBef>
              <a:buClr>
                <a:schemeClr val="tx2"/>
              </a:buClr>
              <a:buSzPct val="70000"/>
              <a:buFont typeface="Wingdings" pitchFamily="2" charset="2"/>
              <a:buChar char="§"/>
            </a:pPr>
            <a:endParaRPr lang="en-US" smtClean="0">
              <a:solidFill>
                <a:schemeClr val="tx1"/>
              </a:solidFill>
              <a:latin typeface="Arial" pitchFamily="34" charset="0"/>
              <a:cs typeface="Arial" pitchFamily="34" charset="0"/>
            </a:endParaRPr>
          </a:p>
        </p:txBody>
      </p:sp>
      <p:sp>
        <p:nvSpPr>
          <p:cNvPr id="20" name="TextBox 19"/>
          <p:cNvSpPr txBox="1"/>
          <p:nvPr/>
        </p:nvSpPr>
        <p:spPr>
          <a:xfrm>
            <a:off x="2861007" y="2107372"/>
            <a:ext cx="1552610" cy="288032"/>
          </a:xfrm>
          <a:prstGeom prst="rect">
            <a:avLst/>
          </a:prstGeom>
        </p:spPr>
        <p:txBody>
          <a:bodyPr vert="horz" wrap="none" lIns="0" tIns="0" rIns="0" bIns="0" rtlCol="0">
            <a:normAutofit/>
          </a:bodyPr>
          <a:lstStyle/>
          <a:p>
            <a:pPr>
              <a:spcBef>
                <a:spcPts val="1100"/>
              </a:spcBef>
              <a:buClr>
                <a:schemeClr val="tx2"/>
              </a:buClr>
              <a:buSzPct val="70000"/>
              <a:buNone/>
            </a:pPr>
            <a:r>
              <a:rPr lang="en-US" sz="1400" dirty="0" smtClean="0">
                <a:solidFill>
                  <a:schemeClr val="accent2"/>
                </a:solidFill>
                <a:latin typeface="Arial" pitchFamily="34" charset="0"/>
                <a:cs typeface="Arial" pitchFamily="34" charset="0"/>
              </a:rPr>
              <a:t>Last N points</a:t>
            </a:r>
          </a:p>
        </p:txBody>
      </p:sp>
      <p:sp>
        <p:nvSpPr>
          <p:cNvPr id="21" name="TextBox 20"/>
          <p:cNvSpPr txBox="1"/>
          <p:nvPr/>
        </p:nvSpPr>
        <p:spPr>
          <a:xfrm>
            <a:off x="4033356" y="3804598"/>
            <a:ext cx="1659811" cy="404770"/>
          </a:xfrm>
          <a:prstGeom prst="rect">
            <a:avLst/>
          </a:prstGeom>
        </p:spPr>
        <p:txBody>
          <a:bodyPr vert="horz" wrap="none" lIns="0" tIns="0" rIns="0" bIns="0" rtlCol="0">
            <a:normAutofit fontScale="85000" lnSpcReduction="20000"/>
          </a:bodyPr>
          <a:lstStyle/>
          <a:p>
            <a:pPr>
              <a:spcBef>
                <a:spcPts val="1100"/>
              </a:spcBef>
              <a:buClr>
                <a:schemeClr val="tx2"/>
              </a:buClr>
              <a:buSzPct val="70000"/>
              <a:buNone/>
            </a:pPr>
            <a:r>
              <a:rPr lang="en-US" smtClean="0">
                <a:solidFill>
                  <a:srgbClr val="FF0000"/>
                </a:solidFill>
                <a:latin typeface="Arial" pitchFamily="34" charset="0"/>
                <a:cs typeface="Arial" pitchFamily="34" charset="0"/>
              </a:rPr>
              <a:t>predicted next</a:t>
            </a:r>
            <a:br>
              <a:rPr lang="en-US" smtClean="0">
                <a:solidFill>
                  <a:srgbClr val="FF0000"/>
                </a:solidFill>
                <a:latin typeface="Arial" pitchFamily="34" charset="0"/>
                <a:cs typeface="Arial" pitchFamily="34" charset="0"/>
              </a:rPr>
            </a:br>
            <a:r>
              <a:rPr lang="en-US" smtClean="0">
                <a:solidFill>
                  <a:srgbClr val="FF0000"/>
                </a:solidFill>
                <a:latin typeface="Arial" pitchFamily="34" charset="0"/>
                <a:cs typeface="Arial" pitchFamily="34" charset="0"/>
              </a:rPr>
              <a:t>M points</a:t>
            </a:r>
          </a:p>
        </p:txBody>
      </p:sp>
      <p:cxnSp>
        <p:nvCxnSpPr>
          <p:cNvPr id="24" name="Straight Arrow Connector 23"/>
          <p:cNvCxnSpPr/>
          <p:nvPr/>
        </p:nvCxnSpPr>
        <p:spPr>
          <a:xfrm>
            <a:off x="5360195" y="3259578"/>
            <a:ext cx="648072" cy="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5568776" y="3327880"/>
                <a:ext cx="423970" cy="288032"/>
              </a:xfrm>
              <a:prstGeom prst="rect">
                <a:avLst/>
              </a:prstGeom>
            </p:spPr>
            <p:txBody>
              <a:bodyPr vert="horz" wrap="none" lIns="0" tIns="0" rIns="0" bIns="0" rtlCol="0">
                <a:normAutofit fontScale="85000" lnSpcReduction="10000"/>
              </a:bodyPr>
              <a:lstStyle/>
              <a:p>
                <a:pPr>
                  <a:spcBef>
                    <a:spcPts val="1100"/>
                  </a:spcBef>
                  <a:buClr>
                    <a:schemeClr val="tx2"/>
                  </a:buClr>
                  <a:buSzPct val="70000"/>
                  <a:buNone/>
                </a:pPr>
                <a14:m>
                  <m:oMathPara xmlns:m="http://schemas.openxmlformats.org/officeDocument/2006/math">
                    <m:oMathParaPr>
                      <m:jc m:val="centerGroup"/>
                    </m:oMathParaPr>
                    <m:oMath xmlns:m="http://schemas.openxmlformats.org/officeDocument/2006/math">
                      <m:sSub>
                        <m:sSubPr>
                          <m:ctrlPr>
                            <a:rPr lang="en-US" b="0" i="1" smtClean="0">
                              <a:latin typeface="Cambria Math"/>
                              <a:cs typeface="Arial" pitchFamily="34" charset="0"/>
                            </a:rPr>
                          </m:ctrlPr>
                        </m:sSubPr>
                        <m:e>
                          <m:acc>
                            <m:accPr>
                              <m:chr m:val="⃗"/>
                              <m:ctrlPr>
                                <a:rPr lang="en-US" b="0" i="1" smtClean="0">
                                  <a:latin typeface="Cambria Math"/>
                                  <a:cs typeface="Arial" pitchFamily="34" charset="0"/>
                                </a:rPr>
                              </m:ctrlPr>
                            </m:accPr>
                            <m:e>
                              <m:r>
                                <a:rPr lang="en-US" b="0" i="1" smtClean="0">
                                  <a:latin typeface="Cambria Math"/>
                                  <a:cs typeface="Arial" pitchFamily="34" charset="0"/>
                                </a:rPr>
                                <m:t>𝑃</m:t>
                              </m:r>
                            </m:e>
                          </m:acc>
                        </m:e>
                        <m:sub>
                          <m:r>
                            <a:rPr lang="en-US" b="0" i="1" smtClean="0">
                              <a:latin typeface="Cambria Math"/>
                              <a:cs typeface="Arial" pitchFamily="34" charset="0"/>
                            </a:rPr>
                            <m:t>𝑃𝑉</m:t>
                          </m:r>
                        </m:sub>
                      </m:sSub>
                    </m:oMath>
                  </m:oMathPara>
                </a14:m>
                <a:endParaRPr lang="en-US" smtClean="0">
                  <a:latin typeface="Arial" pitchFamily="34" charset="0"/>
                  <a:cs typeface="Arial" pitchFamily="34"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5568776" y="3327880"/>
                <a:ext cx="423970" cy="288032"/>
              </a:xfrm>
              <a:prstGeom prst="rect">
                <a:avLst/>
              </a:prstGeom>
              <a:blipFill rotWithShape="1">
                <a:blip r:embed="rId7"/>
                <a:stretch>
                  <a:fillRect t="-27660" r="-15942" b="-2128"/>
                </a:stretch>
              </a:blipFill>
            </p:spPr>
            <p:txBody>
              <a:bodyPr/>
              <a:lstStyle/>
              <a:p>
                <a:r>
                  <a:rPr lang="en-US">
                    <a:noFill/>
                  </a:rPr>
                  <a:t> </a:t>
                </a:r>
              </a:p>
            </p:txBody>
          </p:sp>
        </mc:Fallback>
      </mc:AlternateContent>
      <p:sp>
        <p:nvSpPr>
          <p:cNvPr id="26" name="TextBox 25"/>
          <p:cNvSpPr txBox="1"/>
          <p:nvPr/>
        </p:nvSpPr>
        <p:spPr>
          <a:xfrm>
            <a:off x="2648301" y="3808056"/>
            <a:ext cx="1131611" cy="288032"/>
          </a:xfrm>
          <a:prstGeom prst="rect">
            <a:avLst/>
          </a:prstGeom>
        </p:spPr>
        <p:txBody>
          <a:bodyPr vert="horz" wrap="none" lIns="0" tIns="0" rIns="0" bIns="0" rtlCol="0">
            <a:normAutofit/>
          </a:bodyPr>
          <a:lstStyle/>
          <a:p>
            <a:pPr>
              <a:spcBef>
                <a:spcPts val="1100"/>
              </a:spcBef>
              <a:buClr>
                <a:schemeClr val="tx2"/>
              </a:buClr>
              <a:buSzPct val="70000"/>
              <a:buNone/>
            </a:pPr>
            <a:r>
              <a:rPr lang="en-US" sz="1400" dirty="0" smtClean="0">
                <a:solidFill>
                  <a:schemeClr val="accent2"/>
                </a:solidFill>
                <a:latin typeface="Arial" pitchFamily="34" charset="0"/>
                <a:cs typeface="Arial" pitchFamily="34" charset="0"/>
              </a:rPr>
              <a:t>Last N points</a:t>
            </a:r>
          </a:p>
        </p:txBody>
      </p:sp>
      <p:sp>
        <p:nvSpPr>
          <p:cNvPr id="27" name="Rectangle 26"/>
          <p:cNvSpPr/>
          <p:nvPr/>
        </p:nvSpPr>
        <p:spPr>
          <a:xfrm>
            <a:off x="6259543" y="3489288"/>
            <a:ext cx="792088" cy="144016"/>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a:spcBef>
                <a:spcPts val="1100"/>
              </a:spcBef>
              <a:buClr>
                <a:schemeClr val="tx2"/>
              </a:buClr>
              <a:buSzPct val="70000"/>
              <a:buFont typeface="Wingdings" pitchFamily="2" charset="2"/>
              <a:buChar char="§"/>
            </a:pPr>
            <a:endParaRPr lang="en-US" smtClean="0">
              <a:solidFill>
                <a:schemeClr val="tx1"/>
              </a:solidFill>
              <a:latin typeface="Arial" pitchFamily="34" charset="0"/>
              <a:cs typeface="Arial" pitchFamily="34" charset="0"/>
            </a:endParaRPr>
          </a:p>
        </p:txBody>
      </p:sp>
      <p:sp>
        <p:nvSpPr>
          <p:cNvPr id="28" name="Rectangle 27"/>
          <p:cNvSpPr/>
          <p:nvPr/>
        </p:nvSpPr>
        <p:spPr>
          <a:xfrm>
            <a:off x="7433247" y="3489288"/>
            <a:ext cx="216024" cy="144016"/>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a:spcBef>
                <a:spcPts val="1100"/>
              </a:spcBef>
              <a:buClr>
                <a:schemeClr val="tx2"/>
              </a:buClr>
              <a:buSzPct val="70000"/>
              <a:buFont typeface="Wingdings" pitchFamily="2" charset="2"/>
              <a:buChar char="§"/>
            </a:pPr>
            <a:endParaRPr lang="en-US" smtClean="0">
              <a:solidFill>
                <a:schemeClr val="tx1"/>
              </a:solidFill>
              <a:latin typeface="Arial" pitchFamily="34" charset="0"/>
              <a:cs typeface="Arial" pitchFamily="34" charset="0"/>
            </a:endParaRPr>
          </a:p>
        </p:txBody>
      </p:sp>
      <p:sp>
        <p:nvSpPr>
          <p:cNvPr id="29" name="TextBox 28"/>
          <p:cNvSpPr txBox="1"/>
          <p:nvPr/>
        </p:nvSpPr>
        <p:spPr>
          <a:xfrm>
            <a:off x="7335413" y="3660582"/>
            <a:ext cx="1659811" cy="404770"/>
          </a:xfrm>
          <a:prstGeom prst="rect">
            <a:avLst/>
          </a:prstGeom>
        </p:spPr>
        <p:txBody>
          <a:bodyPr vert="horz" wrap="none" lIns="0" tIns="0" rIns="0" bIns="0" rtlCol="0">
            <a:normAutofit fontScale="85000" lnSpcReduction="20000"/>
          </a:bodyPr>
          <a:lstStyle/>
          <a:p>
            <a:pPr>
              <a:spcBef>
                <a:spcPts val="1100"/>
              </a:spcBef>
              <a:buClr>
                <a:schemeClr val="tx2"/>
              </a:buClr>
              <a:buSzPct val="70000"/>
              <a:buNone/>
            </a:pPr>
            <a:r>
              <a:rPr lang="en-US" smtClean="0">
                <a:solidFill>
                  <a:srgbClr val="FF0000"/>
                </a:solidFill>
                <a:latin typeface="Arial" pitchFamily="34" charset="0"/>
                <a:cs typeface="Arial" pitchFamily="34" charset="0"/>
              </a:rPr>
              <a:t>predicted next</a:t>
            </a:r>
            <a:br>
              <a:rPr lang="en-US" smtClean="0">
                <a:solidFill>
                  <a:srgbClr val="FF0000"/>
                </a:solidFill>
                <a:latin typeface="Arial" pitchFamily="34" charset="0"/>
                <a:cs typeface="Arial" pitchFamily="34" charset="0"/>
              </a:rPr>
            </a:br>
            <a:r>
              <a:rPr lang="en-US" smtClean="0">
                <a:solidFill>
                  <a:srgbClr val="FF0000"/>
                </a:solidFill>
                <a:latin typeface="Arial" pitchFamily="34" charset="0"/>
                <a:cs typeface="Arial" pitchFamily="34" charset="0"/>
              </a:rPr>
              <a:t>M points</a:t>
            </a:r>
          </a:p>
        </p:txBody>
      </p:sp>
      <p:sp>
        <p:nvSpPr>
          <p:cNvPr id="30" name="TextBox 29"/>
          <p:cNvSpPr txBox="1"/>
          <p:nvPr/>
        </p:nvSpPr>
        <p:spPr>
          <a:xfrm>
            <a:off x="5579584" y="3633304"/>
            <a:ext cx="1131611" cy="288032"/>
          </a:xfrm>
          <a:prstGeom prst="rect">
            <a:avLst/>
          </a:prstGeom>
        </p:spPr>
        <p:txBody>
          <a:bodyPr vert="horz" wrap="none" lIns="0" tIns="0" rIns="0" bIns="0" rtlCol="0">
            <a:normAutofit/>
          </a:bodyPr>
          <a:lstStyle/>
          <a:p>
            <a:pPr>
              <a:spcBef>
                <a:spcPts val="1100"/>
              </a:spcBef>
              <a:buClr>
                <a:schemeClr val="tx2"/>
              </a:buClr>
              <a:buSzPct val="70000"/>
              <a:buNone/>
            </a:pPr>
            <a:r>
              <a:rPr lang="en-US" sz="1400" dirty="0" smtClean="0">
                <a:solidFill>
                  <a:schemeClr val="accent2"/>
                </a:solidFill>
                <a:latin typeface="Arial" pitchFamily="34" charset="0"/>
                <a:cs typeface="Arial" pitchFamily="34" charset="0"/>
              </a:rPr>
              <a:t>Last N points</a:t>
            </a:r>
          </a:p>
        </p:txBody>
      </p:sp>
      <p:sp>
        <p:nvSpPr>
          <p:cNvPr id="31" name="TextBox 30"/>
          <p:cNvSpPr txBox="1"/>
          <p:nvPr/>
        </p:nvSpPr>
        <p:spPr>
          <a:xfrm>
            <a:off x="3809132" y="3567251"/>
            <a:ext cx="245967" cy="288032"/>
          </a:xfrm>
          <a:prstGeom prst="rect">
            <a:avLst/>
          </a:prstGeom>
        </p:spPr>
        <p:txBody>
          <a:bodyPr vert="horz" wrap="none" lIns="0" tIns="0" rIns="0" bIns="0" rtlCol="0">
            <a:normAutofit/>
          </a:bodyPr>
          <a:lstStyle/>
          <a:p>
            <a:pPr>
              <a:spcBef>
                <a:spcPts val="1100"/>
              </a:spcBef>
              <a:buClr>
                <a:schemeClr val="tx2"/>
              </a:buClr>
              <a:buSzPct val="70000"/>
              <a:buNone/>
            </a:pPr>
            <a:r>
              <a:rPr lang="en-US" dirty="0" smtClean="0">
                <a:latin typeface="Arial" pitchFamily="34" charset="0"/>
                <a:cs typeface="Arial" pitchFamily="34" charset="0"/>
              </a:rPr>
              <a:t>+</a:t>
            </a:r>
          </a:p>
        </p:txBody>
      </p:sp>
      <p:sp>
        <p:nvSpPr>
          <p:cNvPr id="32" name="Rectangle 31"/>
          <p:cNvSpPr/>
          <p:nvPr/>
        </p:nvSpPr>
        <p:spPr>
          <a:xfrm>
            <a:off x="3956039" y="3567251"/>
            <a:ext cx="1295392" cy="714125"/>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a:spcBef>
                <a:spcPts val="1100"/>
              </a:spcBef>
              <a:buClr>
                <a:schemeClr val="tx2"/>
              </a:buClr>
              <a:buSzPct val="70000"/>
              <a:buFont typeface="Wingdings" pitchFamily="2" charset="2"/>
              <a:buChar char="§"/>
            </a:pPr>
            <a:endParaRPr lang="en-US" smtClean="0">
              <a:solidFill>
                <a:schemeClr val="tx1"/>
              </a:solidFill>
              <a:latin typeface="Arial" pitchFamily="34" charset="0"/>
              <a:cs typeface="Arial" pitchFamily="34" charset="0"/>
            </a:endParaRPr>
          </a:p>
        </p:txBody>
      </p:sp>
      <p:cxnSp>
        <p:nvCxnSpPr>
          <p:cNvPr id="34" name="Straight Arrow Connector 33"/>
          <p:cNvCxnSpPr/>
          <p:nvPr/>
        </p:nvCxnSpPr>
        <p:spPr>
          <a:xfrm>
            <a:off x="6338296" y="2958516"/>
            <a:ext cx="1249962" cy="594"/>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6436130" y="1761096"/>
            <a:ext cx="0" cy="63430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338296" y="2251388"/>
            <a:ext cx="1249962" cy="594"/>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6436130" y="2446620"/>
            <a:ext cx="0" cy="63430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6019927" y="1617080"/>
                <a:ext cx="423970" cy="288032"/>
              </a:xfrm>
              <a:prstGeom prst="rect">
                <a:avLst/>
              </a:prstGeom>
            </p:spPr>
            <p:txBody>
              <a:bodyPr vert="horz" wrap="none" lIns="0" tIns="0" rIns="0" bIns="0" rtlCol="0">
                <a:normAutofit/>
              </a:bodyPr>
              <a:lstStyle/>
              <a:p>
                <a:pPr>
                  <a:spcBef>
                    <a:spcPts val="1100"/>
                  </a:spcBef>
                  <a:buClr>
                    <a:schemeClr val="tx2"/>
                  </a:buClr>
                  <a:buSzPct val="70000"/>
                  <a:buNone/>
                </a:pPr>
                <a14:m>
                  <m:oMathPara xmlns:m="http://schemas.openxmlformats.org/officeDocument/2006/math">
                    <m:oMathParaPr>
                      <m:jc m:val="centerGroup"/>
                    </m:oMathParaPr>
                    <m:oMath xmlns:m="http://schemas.openxmlformats.org/officeDocument/2006/math">
                      <m:sSub>
                        <m:sSubPr>
                          <m:ctrlPr>
                            <a:rPr lang="en-US" b="0" i="1" smtClean="0">
                              <a:latin typeface="Cambria Math"/>
                              <a:cs typeface="Arial" pitchFamily="34" charset="0"/>
                            </a:rPr>
                          </m:ctrlPr>
                        </m:sSubPr>
                        <m:e>
                          <m:r>
                            <a:rPr lang="en-US" b="0" i="1" smtClean="0">
                              <a:latin typeface="Cambria Math"/>
                              <a:cs typeface="Arial" pitchFamily="34" charset="0"/>
                            </a:rPr>
                            <m:t>𝛼</m:t>
                          </m:r>
                        </m:e>
                        <m:sub>
                          <m:r>
                            <a:rPr lang="en-US" b="0" i="1" smtClean="0">
                              <a:latin typeface="Cambria Math"/>
                              <a:cs typeface="Arial" pitchFamily="34" charset="0"/>
                            </a:rPr>
                            <m:t>1</m:t>
                          </m:r>
                        </m:sub>
                      </m:sSub>
                    </m:oMath>
                  </m:oMathPara>
                </a14:m>
                <a:endParaRPr lang="en-US" smtClean="0">
                  <a:latin typeface="Arial" pitchFamily="34" charset="0"/>
                  <a:cs typeface="Arial" pitchFamily="34"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6019927" y="1617080"/>
                <a:ext cx="423970" cy="288032"/>
              </a:xfrm>
              <a:prstGeom prst="rect">
                <a:avLst/>
              </a:prstGeom>
              <a:blipFill rotWithShape="1">
                <a:blip r:embed="rId8"/>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6012160" y="2302604"/>
                <a:ext cx="423970" cy="288032"/>
              </a:xfrm>
              <a:prstGeom prst="rect">
                <a:avLst/>
              </a:prstGeom>
            </p:spPr>
            <p:txBody>
              <a:bodyPr vert="horz" wrap="none" lIns="0" tIns="0" rIns="0" bIns="0" rtlCol="0">
                <a:normAutofit/>
              </a:bodyPr>
              <a:lstStyle/>
              <a:p>
                <a:pPr>
                  <a:spcBef>
                    <a:spcPts val="1100"/>
                  </a:spcBef>
                  <a:buClr>
                    <a:schemeClr val="tx2"/>
                  </a:buClr>
                  <a:buSzPct val="70000"/>
                  <a:buNone/>
                </a:pPr>
                <a14:m>
                  <m:oMathPara xmlns:m="http://schemas.openxmlformats.org/officeDocument/2006/math">
                    <m:oMathParaPr>
                      <m:jc m:val="centerGroup"/>
                    </m:oMathParaPr>
                    <m:oMath xmlns:m="http://schemas.openxmlformats.org/officeDocument/2006/math">
                      <m:sSub>
                        <m:sSubPr>
                          <m:ctrlPr>
                            <a:rPr lang="en-US" b="0" i="1" smtClean="0">
                              <a:latin typeface="Cambria Math"/>
                              <a:cs typeface="Arial" pitchFamily="34" charset="0"/>
                            </a:rPr>
                          </m:ctrlPr>
                        </m:sSubPr>
                        <m:e>
                          <m:r>
                            <a:rPr lang="en-US" b="0" i="1" smtClean="0">
                              <a:latin typeface="Cambria Math"/>
                              <a:cs typeface="Arial" pitchFamily="34" charset="0"/>
                            </a:rPr>
                            <m:t>𝛼</m:t>
                          </m:r>
                        </m:e>
                        <m:sub>
                          <m:r>
                            <a:rPr lang="en-US" b="0" i="1" smtClean="0">
                              <a:latin typeface="Cambria Math"/>
                              <a:cs typeface="Arial" pitchFamily="34" charset="0"/>
                            </a:rPr>
                            <m:t>2</m:t>
                          </m:r>
                        </m:sub>
                      </m:sSub>
                    </m:oMath>
                  </m:oMathPara>
                </a14:m>
                <a:endParaRPr lang="en-US" smtClean="0">
                  <a:latin typeface="Arial" pitchFamily="34" charset="0"/>
                  <a:cs typeface="Arial" pitchFamily="34"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6012160" y="2302604"/>
                <a:ext cx="423970" cy="288032"/>
              </a:xfrm>
              <a:prstGeom prst="rect">
                <a:avLst/>
              </a:prstGeom>
              <a:blipFill rotWithShape="1">
                <a:blip r:embed="rId9"/>
                <a:stretch>
                  <a:fillRect b="-12766"/>
                </a:stretch>
              </a:blipFill>
            </p:spPr>
            <p:txBody>
              <a:bodyPr/>
              <a:lstStyle/>
              <a:p>
                <a:r>
                  <a:rPr lang="en-US">
                    <a:noFill/>
                  </a:rPr>
                  <a:t> </a:t>
                </a:r>
              </a:p>
            </p:txBody>
          </p:sp>
        </mc:Fallback>
      </mc:AlternateContent>
      <p:sp>
        <p:nvSpPr>
          <p:cNvPr id="42" name="Freeform 41"/>
          <p:cNvSpPr/>
          <p:nvPr/>
        </p:nvSpPr>
        <p:spPr>
          <a:xfrm>
            <a:off x="6443897" y="1901309"/>
            <a:ext cx="753035" cy="115317"/>
          </a:xfrm>
          <a:custGeom>
            <a:avLst/>
            <a:gdLst>
              <a:gd name="connsiteX0" fmla="*/ 0 w 753035"/>
              <a:gd name="connsiteY0" fmla="*/ 46161 h 115317"/>
              <a:gd name="connsiteX1" fmla="*/ 276625 w 753035"/>
              <a:gd name="connsiteY1" fmla="*/ 57 h 115317"/>
              <a:gd name="connsiteX2" fmla="*/ 491778 w 753035"/>
              <a:gd name="connsiteY2" fmla="*/ 38477 h 115317"/>
              <a:gd name="connsiteX3" fmla="*/ 753035 w 753035"/>
              <a:gd name="connsiteY3" fmla="*/ 115317 h 115317"/>
            </a:gdLst>
            <a:ahLst/>
            <a:cxnLst>
              <a:cxn ang="0">
                <a:pos x="connsiteX0" y="connsiteY0"/>
              </a:cxn>
              <a:cxn ang="0">
                <a:pos x="connsiteX1" y="connsiteY1"/>
              </a:cxn>
              <a:cxn ang="0">
                <a:pos x="connsiteX2" y="connsiteY2"/>
              </a:cxn>
              <a:cxn ang="0">
                <a:pos x="connsiteX3" y="connsiteY3"/>
              </a:cxn>
            </a:cxnLst>
            <a:rect l="l" t="t" r="r" b="b"/>
            <a:pathLst>
              <a:path w="753035" h="115317">
                <a:moveTo>
                  <a:pt x="0" y="46161"/>
                </a:moveTo>
                <a:cubicBezTo>
                  <a:pt x="97331" y="23749"/>
                  <a:pt x="194662" y="1338"/>
                  <a:pt x="276625" y="57"/>
                </a:cubicBezTo>
                <a:cubicBezTo>
                  <a:pt x="358588" y="-1224"/>
                  <a:pt x="412376" y="19267"/>
                  <a:pt x="491778" y="38477"/>
                </a:cubicBezTo>
                <a:cubicBezTo>
                  <a:pt x="571180" y="57687"/>
                  <a:pt x="694124" y="99949"/>
                  <a:pt x="753035" y="115317"/>
                </a:cubicBez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6443897" y="2793884"/>
            <a:ext cx="753035" cy="89377"/>
          </a:xfrm>
          <a:custGeom>
            <a:avLst/>
            <a:gdLst>
              <a:gd name="connsiteX0" fmla="*/ 0 w 753035"/>
              <a:gd name="connsiteY0" fmla="*/ 46161 h 115317"/>
              <a:gd name="connsiteX1" fmla="*/ 276625 w 753035"/>
              <a:gd name="connsiteY1" fmla="*/ 57 h 115317"/>
              <a:gd name="connsiteX2" fmla="*/ 491778 w 753035"/>
              <a:gd name="connsiteY2" fmla="*/ 38477 h 115317"/>
              <a:gd name="connsiteX3" fmla="*/ 753035 w 753035"/>
              <a:gd name="connsiteY3" fmla="*/ 115317 h 115317"/>
              <a:gd name="connsiteX0" fmla="*/ 0 w 753035"/>
              <a:gd name="connsiteY0" fmla="*/ 47377 h 116533"/>
              <a:gd name="connsiteX1" fmla="*/ 276625 w 753035"/>
              <a:gd name="connsiteY1" fmla="*/ 1273 h 116533"/>
              <a:gd name="connsiteX2" fmla="*/ 471458 w 753035"/>
              <a:gd name="connsiteY2" fmla="*/ 95573 h 116533"/>
              <a:gd name="connsiteX3" fmla="*/ 753035 w 753035"/>
              <a:gd name="connsiteY3" fmla="*/ 116533 h 116533"/>
              <a:gd name="connsiteX0" fmla="*/ 0 w 753035"/>
              <a:gd name="connsiteY0" fmla="*/ 4688 h 73844"/>
              <a:gd name="connsiteX1" fmla="*/ 134385 w 753035"/>
              <a:gd name="connsiteY1" fmla="*/ 55104 h 73844"/>
              <a:gd name="connsiteX2" fmla="*/ 471458 w 753035"/>
              <a:gd name="connsiteY2" fmla="*/ 52884 h 73844"/>
              <a:gd name="connsiteX3" fmla="*/ 753035 w 753035"/>
              <a:gd name="connsiteY3" fmla="*/ 73844 h 73844"/>
              <a:gd name="connsiteX0" fmla="*/ 0 w 753035"/>
              <a:gd name="connsiteY0" fmla="*/ 4688 h 89084"/>
              <a:gd name="connsiteX1" fmla="*/ 134385 w 753035"/>
              <a:gd name="connsiteY1" fmla="*/ 55104 h 89084"/>
              <a:gd name="connsiteX2" fmla="*/ 471458 w 753035"/>
              <a:gd name="connsiteY2" fmla="*/ 52884 h 89084"/>
              <a:gd name="connsiteX3" fmla="*/ 753035 w 753035"/>
              <a:gd name="connsiteY3" fmla="*/ 89084 h 89084"/>
              <a:gd name="connsiteX0" fmla="*/ 0 w 753035"/>
              <a:gd name="connsiteY0" fmla="*/ 4981 h 89377"/>
              <a:gd name="connsiteX1" fmla="*/ 134385 w 753035"/>
              <a:gd name="connsiteY1" fmla="*/ 55397 h 89377"/>
              <a:gd name="connsiteX2" fmla="*/ 471458 w 753035"/>
              <a:gd name="connsiteY2" fmla="*/ 83657 h 89377"/>
              <a:gd name="connsiteX3" fmla="*/ 753035 w 753035"/>
              <a:gd name="connsiteY3" fmla="*/ 89377 h 89377"/>
            </a:gdLst>
            <a:ahLst/>
            <a:cxnLst>
              <a:cxn ang="0">
                <a:pos x="connsiteX0" y="connsiteY0"/>
              </a:cxn>
              <a:cxn ang="0">
                <a:pos x="connsiteX1" y="connsiteY1"/>
              </a:cxn>
              <a:cxn ang="0">
                <a:pos x="connsiteX2" y="connsiteY2"/>
              </a:cxn>
              <a:cxn ang="0">
                <a:pos x="connsiteX3" y="connsiteY3"/>
              </a:cxn>
            </a:cxnLst>
            <a:rect l="l" t="t" r="r" b="b"/>
            <a:pathLst>
              <a:path w="753035" h="89377">
                <a:moveTo>
                  <a:pt x="0" y="4981"/>
                </a:moveTo>
                <a:cubicBezTo>
                  <a:pt x="97331" y="-17431"/>
                  <a:pt x="55809" y="42284"/>
                  <a:pt x="134385" y="55397"/>
                </a:cubicBezTo>
                <a:cubicBezTo>
                  <a:pt x="212961" y="68510"/>
                  <a:pt x="368350" y="77994"/>
                  <a:pt x="471458" y="83657"/>
                </a:cubicBezTo>
                <a:cubicBezTo>
                  <a:pt x="574566" y="89320"/>
                  <a:pt x="694124" y="74009"/>
                  <a:pt x="753035" y="89377"/>
                </a:cubicBez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42" idx="3"/>
          </p:cNvCxnSpPr>
          <p:nvPr/>
        </p:nvCxnSpPr>
        <p:spPr>
          <a:xfrm>
            <a:off x="7196932" y="2016626"/>
            <a:ext cx="24731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196932" y="2883261"/>
            <a:ext cx="24731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196932" y="1592263"/>
            <a:ext cx="0" cy="173561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196932" y="2518628"/>
            <a:ext cx="60735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876290" y="2377299"/>
            <a:ext cx="616713" cy="282658"/>
          </a:xfrm>
          <a:prstGeom prst="rect">
            <a:avLst/>
          </a:prstGeom>
        </p:spPr>
        <p:txBody>
          <a:bodyPr vert="horz" wrap="none" lIns="0" tIns="0" rIns="0" bIns="0" rtlCol="0">
            <a:normAutofit/>
          </a:bodyPr>
          <a:lstStyle/>
          <a:p>
            <a:pPr>
              <a:spcBef>
                <a:spcPts val="1100"/>
              </a:spcBef>
              <a:buClr>
                <a:schemeClr val="tx2"/>
              </a:buClr>
              <a:buSzPct val="70000"/>
              <a:buNone/>
            </a:pPr>
            <a:r>
              <a:rPr lang="en-US" sz="1500" smtClean="0">
                <a:solidFill>
                  <a:srgbClr val="FF0000"/>
                </a:solidFill>
                <a:latin typeface="Arial" pitchFamily="34" charset="0"/>
                <a:cs typeface="Arial" pitchFamily="34" charset="0"/>
              </a:rPr>
              <a:t>future</a:t>
            </a:r>
          </a:p>
        </p:txBody>
      </p:sp>
      <p:pic>
        <p:nvPicPr>
          <p:cNvPr id="53"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35696" y="5229200"/>
            <a:ext cx="927665" cy="130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TextBox 53"/>
          <p:cNvSpPr txBox="1"/>
          <p:nvPr/>
        </p:nvSpPr>
        <p:spPr>
          <a:xfrm>
            <a:off x="1691679" y="4869160"/>
            <a:ext cx="1512169" cy="360040"/>
          </a:xfrm>
          <a:prstGeom prst="rect">
            <a:avLst/>
          </a:prstGeom>
        </p:spPr>
        <p:txBody>
          <a:bodyPr vert="horz" wrap="none" lIns="0" tIns="0" rIns="0" bIns="0" rtlCol="0">
            <a:normAutofit/>
          </a:bodyPr>
          <a:lstStyle/>
          <a:p>
            <a:pPr>
              <a:spcBef>
                <a:spcPts val="1100"/>
              </a:spcBef>
              <a:buClr>
                <a:schemeClr val="tx2"/>
              </a:buClr>
              <a:buSzPct val="70000"/>
              <a:buNone/>
            </a:pPr>
            <a:r>
              <a:rPr lang="en-US" dirty="0" smtClean="0">
                <a:latin typeface="Arial" pitchFamily="34" charset="0"/>
                <a:cs typeface="Arial" pitchFamily="34" charset="0"/>
              </a:rPr>
              <a:t>VISMO cam</a:t>
            </a:r>
          </a:p>
        </p:txBody>
      </p:sp>
      <p:sp>
        <p:nvSpPr>
          <p:cNvPr id="55" name="Down Arrow 54"/>
          <p:cNvSpPr/>
          <p:nvPr/>
        </p:nvSpPr>
        <p:spPr>
          <a:xfrm rot="16200000">
            <a:off x="2916479" y="5664951"/>
            <a:ext cx="288784" cy="432048"/>
          </a:xfrm>
          <a:prstGeom prst="downArrow">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a:spcBef>
                <a:spcPts val="1100"/>
              </a:spcBef>
              <a:buClr>
                <a:schemeClr val="tx2"/>
              </a:buClr>
              <a:buSzPct val="70000"/>
              <a:buFont typeface="Wingdings" pitchFamily="2" charset="2"/>
              <a:buChar char="§"/>
            </a:pPr>
            <a:endParaRPr lang="en-US" smtClean="0">
              <a:solidFill>
                <a:schemeClr val="tx1"/>
              </a:solidFill>
              <a:latin typeface="Arial" pitchFamily="34" charset="0"/>
              <a:cs typeface="Arial" pitchFamily="34" charset="0"/>
            </a:endParaRPr>
          </a:p>
        </p:txBody>
      </p:sp>
      <p:sp>
        <p:nvSpPr>
          <p:cNvPr id="57" name="Rectangle 56"/>
          <p:cNvSpPr/>
          <p:nvPr/>
        </p:nvSpPr>
        <p:spPr>
          <a:xfrm>
            <a:off x="3349280" y="5157192"/>
            <a:ext cx="2122966" cy="1296143"/>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1100"/>
              </a:spcBef>
              <a:buClr>
                <a:schemeClr val="tx2"/>
              </a:buClr>
              <a:buSzPct val="70000"/>
              <a:buNone/>
            </a:pPr>
            <a:r>
              <a:rPr lang="en-US" b="1" smtClean="0">
                <a:solidFill>
                  <a:schemeClr val="tx1"/>
                </a:solidFill>
                <a:latin typeface="Arial" pitchFamily="34" charset="0"/>
                <a:cs typeface="Arial" pitchFamily="34" charset="0"/>
              </a:rPr>
              <a:t>Vision Algorithm</a:t>
            </a:r>
          </a:p>
        </p:txBody>
      </p:sp>
      <p:sp>
        <p:nvSpPr>
          <p:cNvPr id="58" name="Down Arrow 57"/>
          <p:cNvSpPr/>
          <p:nvPr/>
        </p:nvSpPr>
        <p:spPr>
          <a:xfrm rot="10800000">
            <a:off x="4456601" y="4353385"/>
            <a:ext cx="288784" cy="731800"/>
          </a:xfrm>
          <a:prstGeom prst="downArrow">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a:spcBef>
                <a:spcPts val="1100"/>
              </a:spcBef>
              <a:buClr>
                <a:schemeClr val="tx2"/>
              </a:buClr>
              <a:buSzPct val="70000"/>
              <a:buFont typeface="Wingdings" pitchFamily="2" charset="2"/>
              <a:buChar char="§"/>
            </a:pPr>
            <a:endParaRPr lang="en-US" smtClean="0">
              <a:solidFill>
                <a:schemeClr val="tx1"/>
              </a:solidFill>
              <a:latin typeface="Arial" pitchFamily="34" charset="0"/>
              <a:cs typeface="Arial" pitchFamily="34" charset="0"/>
            </a:endParaRPr>
          </a:p>
        </p:txBody>
      </p:sp>
      <p:sp>
        <p:nvSpPr>
          <p:cNvPr id="59" name="TextBox 58"/>
          <p:cNvSpPr txBox="1"/>
          <p:nvPr/>
        </p:nvSpPr>
        <p:spPr>
          <a:xfrm>
            <a:off x="3631251" y="5538935"/>
            <a:ext cx="1614119" cy="914400"/>
          </a:xfrm>
          <a:prstGeom prst="rect">
            <a:avLst/>
          </a:prstGeom>
        </p:spPr>
        <p:txBody>
          <a:bodyPr vert="horz" wrap="none" lIns="0" tIns="0" rIns="0" bIns="0" rtlCol="0">
            <a:normAutofit fontScale="92500" lnSpcReduction="20000"/>
          </a:bodyPr>
          <a:lstStyle/>
          <a:p>
            <a:pPr>
              <a:spcBef>
                <a:spcPts val="1100"/>
              </a:spcBef>
              <a:buClr>
                <a:schemeClr val="tx2"/>
              </a:buClr>
              <a:buSzPct val="70000"/>
              <a:buNone/>
            </a:pPr>
            <a:r>
              <a:rPr lang="en-US" dirty="0" smtClean="0">
                <a:latin typeface="Arial" pitchFamily="34" charset="0"/>
                <a:cs typeface="Arial" pitchFamily="34" charset="0"/>
              </a:rPr>
              <a:t>Cloud detection</a:t>
            </a:r>
            <a:br>
              <a:rPr lang="en-US" dirty="0" smtClean="0">
                <a:latin typeface="Arial" pitchFamily="34" charset="0"/>
                <a:cs typeface="Arial" pitchFamily="34" charset="0"/>
              </a:rPr>
            </a:br>
            <a:r>
              <a:rPr lang="en-US" dirty="0" smtClean="0">
                <a:latin typeface="Arial" pitchFamily="34" charset="0"/>
                <a:cs typeface="Arial" pitchFamily="34" charset="0"/>
              </a:rPr>
              <a:t>Classification</a:t>
            </a:r>
            <a:br>
              <a:rPr lang="en-US" dirty="0" smtClean="0">
                <a:latin typeface="Arial" pitchFamily="34" charset="0"/>
                <a:cs typeface="Arial" pitchFamily="34" charset="0"/>
              </a:rPr>
            </a:br>
            <a:r>
              <a:rPr lang="en-US" dirty="0" smtClean="0">
                <a:latin typeface="Arial" pitchFamily="34" charset="0"/>
                <a:cs typeface="Arial" pitchFamily="34" charset="0"/>
              </a:rPr>
              <a:t>Motion prediction</a:t>
            </a:r>
            <a:br>
              <a:rPr lang="en-US" dirty="0" smtClean="0">
                <a:latin typeface="Arial" pitchFamily="34" charset="0"/>
                <a:cs typeface="Arial" pitchFamily="34" charset="0"/>
              </a:rPr>
            </a:br>
            <a:r>
              <a:rPr lang="en-US" dirty="0" smtClean="0">
                <a:latin typeface="Arial" pitchFamily="34" charset="0"/>
                <a:cs typeface="Arial" pitchFamily="34" charset="0"/>
              </a:rPr>
              <a:t>GHI Prediction</a:t>
            </a:r>
          </a:p>
        </p:txBody>
      </p:sp>
      <p:sp>
        <p:nvSpPr>
          <p:cNvPr id="60" name="Rectangle 59"/>
          <p:cNvSpPr/>
          <p:nvPr/>
        </p:nvSpPr>
        <p:spPr>
          <a:xfrm>
            <a:off x="7307279" y="3403594"/>
            <a:ext cx="1295392" cy="714125"/>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a:spcBef>
                <a:spcPts val="1100"/>
              </a:spcBef>
              <a:buClr>
                <a:schemeClr val="tx2"/>
              </a:buClr>
              <a:buSzPct val="70000"/>
              <a:buFont typeface="Wingdings" pitchFamily="2" charset="2"/>
              <a:buChar char="§"/>
            </a:pPr>
            <a:endParaRPr lang="en-US" smtClean="0">
              <a:solidFill>
                <a:schemeClr val="tx1"/>
              </a:solidFill>
              <a:latin typeface="Arial" pitchFamily="34" charset="0"/>
              <a:cs typeface="Arial" pitchFamily="34" charset="0"/>
            </a:endParaRPr>
          </a:p>
        </p:txBody>
      </p:sp>
      <p:sp>
        <p:nvSpPr>
          <p:cNvPr id="61" name="TextBox 60"/>
          <p:cNvSpPr txBox="1"/>
          <p:nvPr/>
        </p:nvSpPr>
        <p:spPr>
          <a:xfrm>
            <a:off x="7134345" y="3417280"/>
            <a:ext cx="245967" cy="288032"/>
          </a:xfrm>
          <a:prstGeom prst="rect">
            <a:avLst/>
          </a:prstGeom>
        </p:spPr>
        <p:txBody>
          <a:bodyPr vert="horz" wrap="none" lIns="0" tIns="0" rIns="0" bIns="0" rtlCol="0">
            <a:normAutofit/>
          </a:bodyPr>
          <a:lstStyle/>
          <a:p>
            <a:pPr>
              <a:spcBef>
                <a:spcPts val="1100"/>
              </a:spcBef>
              <a:buClr>
                <a:schemeClr val="tx2"/>
              </a:buClr>
              <a:buSzPct val="70000"/>
              <a:buNone/>
            </a:pPr>
            <a:r>
              <a:rPr lang="en-US" dirty="0" smtClean="0">
                <a:latin typeface="Arial" pitchFamily="34" charset="0"/>
                <a:cs typeface="Arial" pitchFamily="34" charset="0"/>
              </a:rPr>
              <a:t>+</a:t>
            </a:r>
          </a:p>
        </p:txBody>
      </p:sp>
      <p:sp>
        <p:nvSpPr>
          <p:cNvPr id="63" name="Down Arrow 62"/>
          <p:cNvSpPr/>
          <p:nvPr/>
        </p:nvSpPr>
        <p:spPr>
          <a:xfrm>
            <a:off x="7810583" y="4198296"/>
            <a:ext cx="288784" cy="731800"/>
          </a:xfrm>
          <a:prstGeom prst="downArrow">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a:spcBef>
                <a:spcPts val="1100"/>
              </a:spcBef>
              <a:buClr>
                <a:schemeClr val="tx2"/>
              </a:buClr>
              <a:buSzPct val="70000"/>
              <a:buFont typeface="Wingdings" pitchFamily="2" charset="2"/>
              <a:buChar char="§"/>
            </a:pPr>
            <a:endParaRPr lang="en-US" smtClean="0">
              <a:solidFill>
                <a:schemeClr val="tx1"/>
              </a:solidFill>
              <a:latin typeface="Arial" pitchFamily="34" charset="0"/>
              <a:cs typeface="Arial" pitchFamily="34" charset="0"/>
            </a:endParaRPr>
          </a:p>
        </p:txBody>
      </p:sp>
      <p:sp>
        <p:nvSpPr>
          <p:cNvPr id="64" name="TextBox 63"/>
          <p:cNvSpPr txBox="1"/>
          <p:nvPr/>
        </p:nvSpPr>
        <p:spPr>
          <a:xfrm>
            <a:off x="7426823" y="4995174"/>
            <a:ext cx="1345088" cy="324036"/>
          </a:xfrm>
          <a:prstGeom prst="rect">
            <a:avLst/>
          </a:prstGeom>
        </p:spPr>
        <p:txBody>
          <a:bodyPr vert="horz" wrap="none" lIns="0" tIns="0" rIns="0" bIns="0" rtlCol="0">
            <a:normAutofit/>
          </a:bodyPr>
          <a:lstStyle/>
          <a:p>
            <a:pPr>
              <a:spcBef>
                <a:spcPts val="1100"/>
              </a:spcBef>
              <a:buClr>
                <a:schemeClr val="tx2"/>
              </a:buClr>
              <a:buSzPct val="70000"/>
              <a:buNone/>
            </a:pPr>
            <a:r>
              <a:rPr lang="en-US" dirty="0" smtClean="0">
                <a:latin typeface="Arial" pitchFamily="34" charset="0"/>
                <a:cs typeface="Arial" pitchFamily="34" charset="0"/>
              </a:rPr>
              <a:t>Take action</a:t>
            </a:r>
          </a:p>
        </p:txBody>
      </p:sp>
      <p:sp>
        <p:nvSpPr>
          <p:cNvPr id="67" name="Rectangle 66"/>
          <p:cNvSpPr/>
          <p:nvPr/>
        </p:nvSpPr>
        <p:spPr>
          <a:xfrm>
            <a:off x="5667938" y="5157192"/>
            <a:ext cx="1383693" cy="66223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1100"/>
              </a:spcBef>
              <a:buClr>
                <a:schemeClr val="tx2"/>
              </a:buClr>
              <a:buSzPct val="70000"/>
              <a:buNone/>
            </a:pPr>
            <a:r>
              <a:rPr lang="en-US" b="1" dirty="0" smtClean="0">
                <a:solidFill>
                  <a:schemeClr val="tx1"/>
                </a:solidFill>
                <a:latin typeface="Arial" pitchFamily="34" charset="0"/>
                <a:cs typeface="Arial" pitchFamily="34" charset="0"/>
              </a:rPr>
              <a:t>Clear Sky GHI Model</a:t>
            </a:r>
          </a:p>
        </p:txBody>
      </p:sp>
      <p:sp>
        <p:nvSpPr>
          <p:cNvPr id="68" name="Bent Arrow 67"/>
          <p:cNvSpPr/>
          <p:nvPr/>
        </p:nvSpPr>
        <p:spPr>
          <a:xfrm flipH="1">
            <a:off x="4748127" y="4605413"/>
            <a:ext cx="1665102" cy="479772"/>
          </a:xfrm>
          <a:prstGeom prst="bentArrow">
            <a:avLst>
              <a:gd name="adj1" fmla="val 29805"/>
              <a:gd name="adj2" fmla="val 31353"/>
              <a:gd name="adj3" fmla="val 30294"/>
              <a:gd name="adj4" fmla="val 43750"/>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a:spcBef>
                <a:spcPts val="1100"/>
              </a:spcBef>
              <a:buClr>
                <a:schemeClr val="tx2"/>
              </a:buClr>
              <a:buSzPct val="70000"/>
              <a:buFont typeface="Wingdings" pitchFamily="2" charset="2"/>
              <a:buChar char="§"/>
            </a:pPr>
            <a:endParaRPr lang="en-US" smtClean="0">
              <a:solidFill>
                <a:schemeClr val="tx1"/>
              </a:solidFill>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313741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6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p:bldP spid="16" grpId="0"/>
      <p:bldP spid="17" grpId="0" animBg="1"/>
      <p:bldP spid="18" grpId="0" animBg="1"/>
      <p:bldP spid="19" grpId="0" animBg="1"/>
      <p:bldP spid="20" grpId="0"/>
      <p:bldP spid="21" grpId="0"/>
      <p:bldP spid="25" grpId="0"/>
      <p:bldP spid="26" grpId="0"/>
      <p:bldP spid="27" grpId="0" animBg="1"/>
      <p:bldP spid="28" grpId="0" animBg="1"/>
      <p:bldP spid="29" grpId="0"/>
      <p:bldP spid="30" grpId="0"/>
      <p:bldP spid="31" grpId="0"/>
      <p:bldP spid="32" grpId="0" animBg="1"/>
      <p:bldP spid="40" grpId="0"/>
      <p:bldP spid="41" grpId="0"/>
      <p:bldP spid="42" grpId="0" animBg="1"/>
      <p:bldP spid="43" grpId="0" animBg="1"/>
      <p:bldP spid="51" grpId="0"/>
      <p:bldP spid="54" grpId="0"/>
      <p:bldP spid="55" grpId="0" animBg="1"/>
      <p:bldP spid="57" grpId="0" animBg="1"/>
      <p:bldP spid="58" grpId="0" animBg="1"/>
      <p:bldP spid="59" grpId="0"/>
      <p:bldP spid="60" grpId="0" animBg="1"/>
      <p:bldP spid="61" grpId="0"/>
      <p:bldP spid="63" grpId="0" animBg="1"/>
      <p:bldP spid="64" grpId="0"/>
      <p:bldP spid="67" grpId="0" animBg="1"/>
      <p:bldP spid="6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Modeling PV Power Output</a:t>
            </a:r>
            <a:endParaRPr lang="de-DE" dirty="0"/>
          </a:p>
        </p:txBody>
      </p:sp>
      <p:sp>
        <p:nvSpPr>
          <p:cNvPr id="3" name="Inhaltsplatzhalter 2"/>
          <p:cNvSpPr>
            <a:spLocks noGrp="1"/>
          </p:cNvSpPr>
          <p:nvPr>
            <p:ph sz="half" idx="2"/>
          </p:nvPr>
        </p:nvSpPr>
        <p:spPr/>
        <p:txBody>
          <a:bodyPr>
            <a:normAutofit/>
          </a:bodyPr>
          <a:lstStyle/>
          <a:p>
            <a:pPr marL="0" indent="0">
              <a:buNone/>
            </a:pPr>
            <a:r>
              <a:rPr lang="de-CH" b="1" dirty="0" err="1" smtClean="0">
                <a:latin typeface="+mn-lt"/>
              </a:rPr>
              <a:t>Some</a:t>
            </a:r>
            <a:r>
              <a:rPr lang="de-CH" b="1" dirty="0" smtClean="0">
                <a:latin typeface="+mn-lt"/>
              </a:rPr>
              <a:t> </a:t>
            </a:r>
            <a:r>
              <a:rPr lang="de-CH" b="1" dirty="0" err="1" smtClean="0">
                <a:latin typeface="+mn-lt"/>
              </a:rPr>
              <a:t>Results</a:t>
            </a:r>
            <a:r>
              <a:rPr lang="de-CH" b="1" dirty="0" smtClean="0">
                <a:latin typeface="+mn-lt"/>
              </a:rPr>
              <a:t>:</a:t>
            </a:r>
          </a:p>
        </p:txBody>
      </p:sp>
      <p:sp>
        <p:nvSpPr>
          <p:cNvPr id="4" name="Content Placeholder 3"/>
          <p:cNvSpPr>
            <a:spLocks noGrp="1"/>
          </p:cNvSpPr>
          <p:nvPr>
            <p:ph sz="half" idx="11"/>
          </p:nvPr>
        </p:nvSpPr>
        <p:spPr/>
        <p:txBody>
          <a:bodyPr/>
          <a:lstStyle/>
          <a:p>
            <a:endParaRPr lang="en-US"/>
          </a:p>
        </p:txBody>
      </p:sp>
      <p:sp>
        <p:nvSpPr>
          <p:cNvPr id="6" name="Text Placeholder 5"/>
          <p:cNvSpPr>
            <a:spLocks noGrp="1"/>
          </p:cNvSpPr>
          <p:nvPr>
            <p:ph type="body" sz="quarter" idx="12"/>
          </p:nvPr>
        </p:nvSpPr>
        <p:spPr/>
        <p:txBody>
          <a:bodyPr/>
          <a:lstStyle/>
          <a:p>
            <a:r>
              <a:rPr lang="en-US" dirty="0" err="1"/>
              <a:t>Kalman</a:t>
            </a:r>
            <a:r>
              <a:rPr lang="en-US" dirty="0"/>
              <a:t> Filter Approach</a:t>
            </a:r>
          </a:p>
          <a:p>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757219"/>
            <a:ext cx="4325059" cy="4810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2140" y="1700808"/>
            <a:ext cx="4352388" cy="4841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flipH="1">
            <a:off x="4355976" y="1866122"/>
            <a:ext cx="288032" cy="41075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779912" y="1593687"/>
            <a:ext cx="2016224" cy="272435"/>
          </a:xfrm>
          <a:prstGeom prst="rect">
            <a:avLst/>
          </a:prstGeom>
        </p:spPr>
        <p:txBody>
          <a:bodyPr vert="horz" wrap="none" lIns="0" tIns="0" rIns="0" bIns="0" rtlCol="0">
            <a:normAutofit lnSpcReduction="10000"/>
          </a:bodyPr>
          <a:lstStyle/>
          <a:p>
            <a:pPr>
              <a:spcBef>
                <a:spcPts val="1100"/>
              </a:spcBef>
              <a:buClr>
                <a:schemeClr val="tx2"/>
              </a:buClr>
              <a:buSzPct val="70000"/>
              <a:buNone/>
            </a:pPr>
            <a:r>
              <a:rPr lang="de-CH" dirty="0" smtClean="0">
                <a:latin typeface="Arial" pitchFamily="34" charset="0"/>
                <a:cs typeface="Arial" pitchFamily="34" charset="0"/>
              </a:rPr>
              <a:t>Clear Sky </a:t>
            </a:r>
            <a:r>
              <a:rPr lang="de-CH" dirty="0" err="1" smtClean="0">
                <a:latin typeface="Arial" pitchFamily="34" charset="0"/>
                <a:cs typeface="Arial" pitchFamily="34" charset="0"/>
              </a:rPr>
              <a:t>forecast</a:t>
            </a:r>
            <a:endParaRPr lang="en-US" dirty="0" smtClean="0">
              <a:latin typeface="Arial" pitchFamily="34" charset="0"/>
              <a:cs typeface="Arial" pitchFamily="34" charset="0"/>
            </a:endParaRPr>
          </a:p>
        </p:txBody>
      </p:sp>
      <p:cxnSp>
        <p:nvCxnSpPr>
          <p:cNvPr id="22" name="Straight Arrow Connector 21"/>
          <p:cNvCxnSpPr/>
          <p:nvPr/>
        </p:nvCxnSpPr>
        <p:spPr>
          <a:xfrm>
            <a:off x="8172400" y="1729904"/>
            <a:ext cx="432048" cy="341593"/>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300192" y="1340234"/>
            <a:ext cx="2016224" cy="504057"/>
          </a:xfrm>
          <a:prstGeom prst="rect">
            <a:avLst/>
          </a:prstGeom>
        </p:spPr>
        <p:txBody>
          <a:bodyPr vert="horz" wrap="none" lIns="0" tIns="0" rIns="0" bIns="0" rtlCol="0">
            <a:normAutofit fontScale="92500" lnSpcReduction="10000"/>
          </a:bodyPr>
          <a:lstStyle/>
          <a:p>
            <a:pPr>
              <a:spcBef>
                <a:spcPts val="1100"/>
              </a:spcBef>
              <a:buClr>
                <a:schemeClr val="tx2"/>
              </a:buClr>
              <a:buSzPct val="70000"/>
              <a:buNone/>
            </a:pPr>
            <a:r>
              <a:rPr lang="de-CH" dirty="0" smtClean="0">
                <a:latin typeface="Arial" pitchFamily="34" charset="0"/>
                <a:cs typeface="Arial" pitchFamily="34" charset="0"/>
              </a:rPr>
              <a:t>KF PV power </a:t>
            </a:r>
            <a:r>
              <a:rPr lang="de-CH" dirty="0" err="1" smtClean="0">
                <a:latin typeface="Arial" pitchFamily="34" charset="0"/>
                <a:cs typeface="Arial" pitchFamily="34" charset="0"/>
              </a:rPr>
              <a:t>prediction</a:t>
            </a:r>
            <a:r>
              <a:rPr lang="de-CH" dirty="0" smtClean="0">
                <a:latin typeface="Arial" pitchFamily="34" charset="0"/>
                <a:cs typeface="Arial" pitchFamily="34" charset="0"/>
              </a:rPr>
              <a:t> </a:t>
            </a:r>
            <a:br>
              <a:rPr lang="de-CH" dirty="0" smtClean="0">
                <a:latin typeface="Arial" pitchFamily="34" charset="0"/>
                <a:cs typeface="Arial" pitchFamily="34" charset="0"/>
              </a:rPr>
            </a:br>
            <a:r>
              <a:rPr lang="de-CH" dirty="0" err="1" smtClean="0">
                <a:latin typeface="Arial" pitchFamily="34" charset="0"/>
                <a:cs typeface="Arial" pitchFamily="34" charset="0"/>
              </a:rPr>
              <a:t>for</a:t>
            </a:r>
            <a:r>
              <a:rPr lang="de-CH" dirty="0" smtClean="0">
                <a:latin typeface="Arial" pitchFamily="34" charset="0"/>
                <a:cs typeface="Arial" pitchFamily="34" charset="0"/>
              </a:rPr>
              <a:t> </a:t>
            </a:r>
            <a:r>
              <a:rPr lang="de-CH" dirty="0" err="1" smtClean="0">
                <a:latin typeface="Arial" pitchFamily="34" charset="0"/>
                <a:cs typeface="Arial" pitchFamily="34" charset="0"/>
              </a:rPr>
              <a:t>the</a:t>
            </a:r>
            <a:r>
              <a:rPr lang="de-CH" dirty="0" smtClean="0">
                <a:latin typeface="Arial" pitchFamily="34" charset="0"/>
                <a:cs typeface="Arial" pitchFamily="34" charset="0"/>
              </a:rPr>
              <a:t> </a:t>
            </a:r>
            <a:r>
              <a:rPr lang="de-CH" dirty="0" err="1" smtClean="0">
                <a:latin typeface="Arial" pitchFamily="34" charset="0"/>
                <a:cs typeface="Arial" pitchFamily="34" charset="0"/>
              </a:rPr>
              <a:t>next</a:t>
            </a:r>
            <a:r>
              <a:rPr lang="de-CH" dirty="0" smtClean="0">
                <a:latin typeface="Arial" pitchFamily="34" charset="0"/>
                <a:cs typeface="Arial" pitchFamily="34" charset="0"/>
              </a:rPr>
              <a:t> 15min</a:t>
            </a:r>
            <a:endParaRPr lang="en-US" dirty="0" smtClean="0">
              <a:latin typeface="Arial" pitchFamily="34" charset="0"/>
              <a:cs typeface="Arial" pitchFamily="34" charset="0"/>
            </a:endParaRPr>
          </a:p>
        </p:txBody>
      </p:sp>
      <p:sp>
        <p:nvSpPr>
          <p:cNvPr id="19" name="Rectangle 18"/>
          <p:cNvSpPr/>
          <p:nvPr/>
        </p:nvSpPr>
        <p:spPr>
          <a:xfrm>
            <a:off x="4972140" y="1897000"/>
            <a:ext cx="4064356" cy="445384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a:spcBef>
                <a:spcPts val="1100"/>
              </a:spcBef>
              <a:buClr>
                <a:schemeClr val="tx2"/>
              </a:buClr>
              <a:buSzPct val="70000"/>
              <a:buFont typeface="Wingdings" pitchFamily="2" charset="2"/>
              <a:buChar char="§"/>
            </a:pPr>
            <a:endParaRPr lang="en-US" dirty="0" smtClean="0">
              <a:solidFill>
                <a:schemeClr val="tx1"/>
              </a:solidFill>
              <a:latin typeface="Arial" pitchFamily="34" charset="0"/>
              <a:cs typeface="Arial" pitchFamily="34" charset="0"/>
            </a:endParaRPr>
          </a:p>
        </p:txBody>
      </p:sp>
      <p:sp>
        <p:nvSpPr>
          <p:cNvPr id="25" name="Inhaltsplatzhalter 2"/>
          <p:cNvSpPr txBox="1">
            <a:spLocks/>
          </p:cNvSpPr>
          <p:nvPr/>
        </p:nvSpPr>
        <p:spPr>
          <a:xfrm>
            <a:off x="4978644" y="6406833"/>
            <a:ext cx="1799482" cy="324570"/>
          </a:xfrm>
          <a:prstGeom prst="rect">
            <a:avLst/>
          </a:prstGeom>
        </p:spPr>
        <p:txBody>
          <a:bodyPr vert="horz" lIns="0" tIns="0" rIns="0" bIns="0" rtlCol="0">
            <a:normAutofit/>
          </a:bodyPr>
          <a:lstStyle>
            <a:lvl1pPr marL="179388" indent="-179388" algn="l" defTabSz="914400" rtl="0" eaLnBrk="1" latinLnBrk="0" hangingPunct="1">
              <a:spcBef>
                <a:spcPts val="11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1pPr>
            <a:lvl2pPr marL="628650" indent="-171450" algn="l" defTabSz="914400" rtl="0" eaLnBrk="1" latinLnBrk="0" hangingPunct="1">
              <a:spcBef>
                <a:spcPts val="11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2pPr>
            <a:lvl3pPr marL="1074738" indent="-160338" algn="l" defTabSz="914400" rtl="0" eaLnBrk="1" latinLnBrk="0" hangingPunct="1">
              <a:spcBef>
                <a:spcPts val="1100"/>
              </a:spcBef>
              <a:buClr>
                <a:schemeClr val="tx2"/>
              </a:buClr>
              <a:buSzPct val="70000"/>
              <a:buFont typeface="Wingdings" pitchFamily="2" charset="2"/>
              <a:buChar char="§"/>
              <a:defRPr sz="1600" kern="1200">
                <a:solidFill>
                  <a:schemeClr val="tx1"/>
                </a:solidFill>
                <a:latin typeface="Arial" pitchFamily="34" charset="0"/>
                <a:ea typeface="+mn-ea"/>
                <a:cs typeface="Arial" pitchFamily="34" charset="0"/>
              </a:defRPr>
            </a:lvl3pPr>
            <a:lvl4pPr marL="1524000" marR="0" indent="-152400"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sz="1400" kern="1200">
                <a:solidFill>
                  <a:schemeClr val="tx1"/>
                </a:solidFill>
                <a:latin typeface="Arial" pitchFamily="34" charset="0"/>
                <a:ea typeface="+mn-ea"/>
                <a:cs typeface="Arial" pitchFamily="34" charset="0"/>
              </a:defRPr>
            </a:lvl4pPr>
            <a:lvl5pPr marL="0" marR="0" indent="0" algn="l" defTabSz="914400" rtl="0" eaLnBrk="1" fontAlgn="auto" latinLnBrk="0" hangingPunct="1">
              <a:lnSpc>
                <a:spcPct val="100000"/>
              </a:lnSpc>
              <a:spcBef>
                <a:spcPts val="1100"/>
              </a:spcBef>
              <a:spcAft>
                <a:spcPts val="0"/>
              </a:spcAft>
              <a:buClr>
                <a:schemeClr val="accent1"/>
              </a:buClr>
              <a:buSzPct val="70000"/>
              <a:buFontTx/>
              <a:buNone/>
              <a:tabLst/>
              <a:defRPr sz="1800" b="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Wingdings" pitchFamily="2" charset="2"/>
              <a:buNone/>
            </a:pPr>
            <a:r>
              <a:rPr lang="de-CH" b="1" dirty="0" smtClean="0">
                <a:solidFill>
                  <a:srgbClr val="FF0000"/>
                </a:solidFill>
                <a:latin typeface="+mn-lt"/>
              </a:rPr>
              <a:t>Kalman Filter</a:t>
            </a:r>
          </a:p>
        </p:txBody>
      </p:sp>
    </p:spTree>
    <p:custDataLst>
      <p:tags r:id="rId1"/>
    </p:custDataLst>
    <p:extLst>
      <p:ext uri="{BB962C8B-B14F-4D97-AF65-F5344CB8AC3E}">
        <p14:creationId xmlns:p14="http://schemas.microsoft.com/office/powerpoint/2010/main" val="26164981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861" y="1748880"/>
            <a:ext cx="4345378" cy="483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r>
              <a:rPr lang="de-DE" dirty="0" smtClean="0"/>
              <a:t>Modeling PV Power Output</a:t>
            </a:r>
            <a:endParaRPr lang="de-DE" dirty="0"/>
          </a:p>
        </p:txBody>
      </p:sp>
      <p:sp>
        <p:nvSpPr>
          <p:cNvPr id="3" name="Inhaltsplatzhalter 2"/>
          <p:cNvSpPr>
            <a:spLocks noGrp="1"/>
          </p:cNvSpPr>
          <p:nvPr>
            <p:ph sz="half" idx="2"/>
          </p:nvPr>
        </p:nvSpPr>
        <p:spPr/>
        <p:txBody>
          <a:bodyPr>
            <a:normAutofit/>
          </a:bodyPr>
          <a:lstStyle/>
          <a:p>
            <a:pPr marL="0" indent="0">
              <a:buNone/>
            </a:pPr>
            <a:r>
              <a:rPr lang="de-CH" b="1" dirty="0" err="1" smtClean="0">
                <a:latin typeface="+mn-lt"/>
              </a:rPr>
              <a:t>Some</a:t>
            </a:r>
            <a:r>
              <a:rPr lang="de-CH" b="1" dirty="0" smtClean="0">
                <a:latin typeface="+mn-lt"/>
              </a:rPr>
              <a:t> </a:t>
            </a:r>
            <a:r>
              <a:rPr lang="de-CH" b="1" dirty="0" err="1" smtClean="0">
                <a:latin typeface="+mn-lt"/>
              </a:rPr>
              <a:t>Results</a:t>
            </a:r>
            <a:r>
              <a:rPr lang="de-CH" b="1" dirty="0" smtClean="0">
                <a:latin typeface="+mn-lt"/>
              </a:rPr>
              <a:t>:</a:t>
            </a:r>
          </a:p>
        </p:txBody>
      </p:sp>
      <p:sp>
        <p:nvSpPr>
          <p:cNvPr id="6" name="Text Placeholder 5"/>
          <p:cNvSpPr>
            <a:spLocks noGrp="1"/>
          </p:cNvSpPr>
          <p:nvPr>
            <p:ph type="body" sz="quarter" idx="12"/>
          </p:nvPr>
        </p:nvSpPr>
        <p:spPr/>
        <p:txBody>
          <a:bodyPr/>
          <a:lstStyle/>
          <a:p>
            <a:r>
              <a:rPr lang="en-US" dirty="0" err="1"/>
              <a:t>Kalman</a:t>
            </a:r>
            <a:r>
              <a:rPr lang="en-US" dirty="0"/>
              <a:t> Filter Approach</a:t>
            </a:r>
          </a:p>
          <a:p>
            <a:endParaRPr lang="en-US" dirty="0"/>
          </a:p>
        </p:txBody>
      </p:sp>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2140" y="1700808"/>
            <a:ext cx="4352388" cy="4841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flipH="1">
            <a:off x="4355976" y="1866122"/>
            <a:ext cx="288032" cy="338742"/>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779912" y="1340235"/>
            <a:ext cx="2016224" cy="525888"/>
          </a:xfrm>
          <a:prstGeom prst="rect">
            <a:avLst/>
          </a:prstGeom>
        </p:spPr>
        <p:txBody>
          <a:bodyPr vert="horz" wrap="none" lIns="0" tIns="0" rIns="0" bIns="0" rtlCol="0">
            <a:normAutofit lnSpcReduction="10000"/>
          </a:bodyPr>
          <a:lstStyle/>
          <a:p>
            <a:pPr>
              <a:spcBef>
                <a:spcPts val="1100"/>
              </a:spcBef>
              <a:buClr>
                <a:schemeClr val="tx2"/>
              </a:buClr>
              <a:buSzPct val="70000"/>
              <a:buNone/>
            </a:pPr>
            <a:r>
              <a:rPr lang="de-CH" dirty="0" smtClean="0">
                <a:latin typeface="Arial" pitchFamily="34" charset="0"/>
                <a:cs typeface="Arial" pitchFamily="34" charset="0"/>
              </a:rPr>
              <a:t>«</a:t>
            </a:r>
            <a:r>
              <a:rPr lang="de-CH" dirty="0" err="1" smtClean="0">
                <a:latin typeface="Arial" pitchFamily="34" charset="0"/>
                <a:cs typeface="Arial" pitchFamily="34" charset="0"/>
              </a:rPr>
              <a:t>Artificial</a:t>
            </a:r>
            <a:r>
              <a:rPr lang="de-CH" dirty="0" smtClean="0">
                <a:latin typeface="Arial" pitchFamily="34" charset="0"/>
                <a:cs typeface="Arial" pitchFamily="34" charset="0"/>
              </a:rPr>
              <a:t>»</a:t>
            </a:r>
            <a:br>
              <a:rPr lang="de-CH" dirty="0" smtClean="0">
                <a:latin typeface="Arial" pitchFamily="34" charset="0"/>
                <a:cs typeface="Arial" pitchFamily="34" charset="0"/>
              </a:rPr>
            </a:br>
            <a:r>
              <a:rPr lang="de-CH" dirty="0" smtClean="0">
                <a:latin typeface="Arial" pitchFamily="34" charset="0"/>
                <a:cs typeface="Arial" pitchFamily="34" charset="0"/>
              </a:rPr>
              <a:t>Vision </a:t>
            </a:r>
            <a:r>
              <a:rPr lang="de-CH" dirty="0" err="1" smtClean="0">
                <a:latin typeface="Arial" pitchFamily="34" charset="0"/>
                <a:cs typeface="Arial" pitchFamily="34" charset="0"/>
              </a:rPr>
              <a:t>forecast</a:t>
            </a:r>
            <a:endParaRPr lang="en-US" dirty="0" smtClean="0">
              <a:latin typeface="Arial" pitchFamily="34" charset="0"/>
              <a:cs typeface="Arial" pitchFamily="34" charset="0"/>
            </a:endParaRPr>
          </a:p>
        </p:txBody>
      </p:sp>
      <p:cxnSp>
        <p:nvCxnSpPr>
          <p:cNvPr id="23" name="Straight Arrow Connector 22"/>
          <p:cNvCxnSpPr/>
          <p:nvPr/>
        </p:nvCxnSpPr>
        <p:spPr>
          <a:xfrm>
            <a:off x="8172400" y="1729904"/>
            <a:ext cx="432048" cy="341593"/>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300192" y="1340234"/>
            <a:ext cx="2016224" cy="504057"/>
          </a:xfrm>
          <a:prstGeom prst="rect">
            <a:avLst/>
          </a:prstGeom>
        </p:spPr>
        <p:txBody>
          <a:bodyPr vert="horz" wrap="none" lIns="0" tIns="0" rIns="0" bIns="0" rtlCol="0">
            <a:normAutofit fontScale="92500" lnSpcReduction="10000"/>
          </a:bodyPr>
          <a:lstStyle/>
          <a:p>
            <a:pPr>
              <a:spcBef>
                <a:spcPts val="1100"/>
              </a:spcBef>
              <a:buClr>
                <a:schemeClr val="tx2"/>
              </a:buClr>
              <a:buSzPct val="70000"/>
              <a:buNone/>
            </a:pPr>
            <a:r>
              <a:rPr lang="de-CH" dirty="0" smtClean="0">
                <a:latin typeface="Arial" pitchFamily="34" charset="0"/>
                <a:cs typeface="Arial" pitchFamily="34" charset="0"/>
              </a:rPr>
              <a:t>KF PV power </a:t>
            </a:r>
            <a:r>
              <a:rPr lang="de-CH" dirty="0" err="1" smtClean="0">
                <a:latin typeface="Arial" pitchFamily="34" charset="0"/>
                <a:cs typeface="Arial" pitchFamily="34" charset="0"/>
              </a:rPr>
              <a:t>prediction</a:t>
            </a:r>
            <a:r>
              <a:rPr lang="de-CH" dirty="0" smtClean="0">
                <a:latin typeface="Arial" pitchFamily="34" charset="0"/>
                <a:cs typeface="Arial" pitchFamily="34" charset="0"/>
              </a:rPr>
              <a:t> </a:t>
            </a:r>
            <a:br>
              <a:rPr lang="de-CH" dirty="0" smtClean="0">
                <a:latin typeface="Arial" pitchFamily="34" charset="0"/>
                <a:cs typeface="Arial" pitchFamily="34" charset="0"/>
              </a:rPr>
            </a:br>
            <a:r>
              <a:rPr lang="de-CH" dirty="0" err="1" smtClean="0">
                <a:latin typeface="Arial" pitchFamily="34" charset="0"/>
                <a:cs typeface="Arial" pitchFamily="34" charset="0"/>
              </a:rPr>
              <a:t>for</a:t>
            </a:r>
            <a:r>
              <a:rPr lang="de-CH" dirty="0" smtClean="0">
                <a:latin typeface="Arial" pitchFamily="34" charset="0"/>
                <a:cs typeface="Arial" pitchFamily="34" charset="0"/>
              </a:rPr>
              <a:t> </a:t>
            </a:r>
            <a:r>
              <a:rPr lang="de-CH" dirty="0" err="1" smtClean="0">
                <a:latin typeface="Arial" pitchFamily="34" charset="0"/>
                <a:cs typeface="Arial" pitchFamily="34" charset="0"/>
              </a:rPr>
              <a:t>the</a:t>
            </a:r>
            <a:r>
              <a:rPr lang="de-CH" dirty="0" smtClean="0">
                <a:latin typeface="Arial" pitchFamily="34" charset="0"/>
                <a:cs typeface="Arial" pitchFamily="34" charset="0"/>
              </a:rPr>
              <a:t> </a:t>
            </a:r>
            <a:r>
              <a:rPr lang="de-CH" dirty="0" err="1" smtClean="0">
                <a:latin typeface="Arial" pitchFamily="34" charset="0"/>
                <a:cs typeface="Arial" pitchFamily="34" charset="0"/>
              </a:rPr>
              <a:t>next</a:t>
            </a:r>
            <a:r>
              <a:rPr lang="de-CH" dirty="0" smtClean="0">
                <a:latin typeface="Arial" pitchFamily="34" charset="0"/>
                <a:cs typeface="Arial" pitchFamily="34" charset="0"/>
              </a:rPr>
              <a:t> 15min</a:t>
            </a:r>
            <a:endParaRPr lang="en-US" dirty="0" smtClean="0">
              <a:latin typeface="Arial" pitchFamily="34" charset="0"/>
              <a:cs typeface="Arial" pitchFamily="34" charset="0"/>
            </a:endParaRPr>
          </a:p>
        </p:txBody>
      </p:sp>
      <p:sp>
        <p:nvSpPr>
          <p:cNvPr id="25" name="Rectangle 24"/>
          <p:cNvSpPr/>
          <p:nvPr/>
        </p:nvSpPr>
        <p:spPr>
          <a:xfrm>
            <a:off x="4972140" y="1897000"/>
            <a:ext cx="4064356" cy="445384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a:spcBef>
                <a:spcPts val="1100"/>
              </a:spcBef>
              <a:buClr>
                <a:schemeClr val="tx2"/>
              </a:buClr>
              <a:buSzPct val="70000"/>
              <a:buFont typeface="Wingdings" pitchFamily="2" charset="2"/>
              <a:buChar char="§"/>
            </a:pPr>
            <a:endParaRPr lang="en-US" dirty="0" smtClean="0">
              <a:solidFill>
                <a:schemeClr val="tx1"/>
              </a:solidFill>
              <a:latin typeface="Arial" pitchFamily="34" charset="0"/>
              <a:cs typeface="Arial" pitchFamily="34" charset="0"/>
            </a:endParaRPr>
          </a:p>
        </p:txBody>
      </p:sp>
      <p:sp>
        <p:nvSpPr>
          <p:cNvPr id="26" name="Inhaltsplatzhalter 2"/>
          <p:cNvSpPr txBox="1">
            <a:spLocks/>
          </p:cNvSpPr>
          <p:nvPr/>
        </p:nvSpPr>
        <p:spPr>
          <a:xfrm>
            <a:off x="4978644" y="6406833"/>
            <a:ext cx="1799482" cy="324570"/>
          </a:xfrm>
          <a:prstGeom prst="rect">
            <a:avLst/>
          </a:prstGeom>
        </p:spPr>
        <p:txBody>
          <a:bodyPr vert="horz" lIns="0" tIns="0" rIns="0" bIns="0" rtlCol="0">
            <a:normAutofit/>
          </a:bodyPr>
          <a:lstStyle>
            <a:lvl1pPr marL="179388" indent="-179388" algn="l" defTabSz="914400" rtl="0" eaLnBrk="1" latinLnBrk="0" hangingPunct="1">
              <a:spcBef>
                <a:spcPts val="11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1pPr>
            <a:lvl2pPr marL="628650" indent="-171450" algn="l" defTabSz="914400" rtl="0" eaLnBrk="1" latinLnBrk="0" hangingPunct="1">
              <a:spcBef>
                <a:spcPts val="1100"/>
              </a:spcBef>
              <a:buClr>
                <a:schemeClr val="tx2"/>
              </a:buClr>
              <a:buSzPct val="70000"/>
              <a:buFont typeface="Wingdings" pitchFamily="2" charset="2"/>
              <a:buChar char="§"/>
              <a:defRPr sz="1800" kern="1200">
                <a:solidFill>
                  <a:schemeClr val="tx1"/>
                </a:solidFill>
                <a:latin typeface="Arial" pitchFamily="34" charset="0"/>
                <a:ea typeface="+mn-ea"/>
                <a:cs typeface="Arial" pitchFamily="34" charset="0"/>
              </a:defRPr>
            </a:lvl2pPr>
            <a:lvl3pPr marL="1074738" indent="-160338" algn="l" defTabSz="914400" rtl="0" eaLnBrk="1" latinLnBrk="0" hangingPunct="1">
              <a:spcBef>
                <a:spcPts val="1100"/>
              </a:spcBef>
              <a:buClr>
                <a:schemeClr val="tx2"/>
              </a:buClr>
              <a:buSzPct val="70000"/>
              <a:buFont typeface="Wingdings" pitchFamily="2" charset="2"/>
              <a:buChar char="§"/>
              <a:defRPr sz="1600" kern="1200">
                <a:solidFill>
                  <a:schemeClr val="tx1"/>
                </a:solidFill>
                <a:latin typeface="Arial" pitchFamily="34" charset="0"/>
                <a:ea typeface="+mn-ea"/>
                <a:cs typeface="Arial" pitchFamily="34" charset="0"/>
              </a:defRPr>
            </a:lvl3pPr>
            <a:lvl4pPr marL="1524000" marR="0" indent="-152400" algn="l" defTabSz="914400" rtl="0" eaLnBrk="1" fontAlgn="auto" latinLnBrk="0" hangingPunct="1">
              <a:lnSpc>
                <a:spcPct val="100000"/>
              </a:lnSpc>
              <a:spcBef>
                <a:spcPts val="1100"/>
              </a:spcBef>
              <a:spcAft>
                <a:spcPts val="0"/>
              </a:spcAft>
              <a:buClr>
                <a:schemeClr val="tx2"/>
              </a:buClr>
              <a:buSzPct val="70000"/>
              <a:buFont typeface="Wingdings" pitchFamily="2" charset="2"/>
              <a:buChar char="§"/>
              <a:tabLst/>
              <a:defRPr sz="1400" kern="1200">
                <a:solidFill>
                  <a:schemeClr val="tx1"/>
                </a:solidFill>
                <a:latin typeface="Arial" pitchFamily="34" charset="0"/>
                <a:ea typeface="+mn-ea"/>
                <a:cs typeface="Arial" pitchFamily="34" charset="0"/>
              </a:defRPr>
            </a:lvl4pPr>
            <a:lvl5pPr marL="0" marR="0" indent="0" algn="l" defTabSz="914400" rtl="0" eaLnBrk="1" fontAlgn="auto" latinLnBrk="0" hangingPunct="1">
              <a:lnSpc>
                <a:spcPct val="100000"/>
              </a:lnSpc>
              <a:spcBef>
                <a:spcPts val="1100"/>
              </a:spcBef>
              <a:spcAft>
                <a:spcPts val="0"/>
              </a:spcAft>
              <a:buClr>
                <a:schemeClr val="accent1"/>
              </a:buClr>
              <a:buSzPct val="70000"/>
              <a:buFontTx/>
              <a:buNone/>
              <a:tabLst/>
              <a:defRPr sz="1800" b="1"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Font typeface="Wingdings" pitchFamily="2" charset="2"/>
              <a:buNone/>
            </a:pPr>
            <a:r>
              <a:rPr lang="de-CH" b="1" dirty="0" smtClean="0">
                <a:solidFill>
                  <a:srgbClr val="FF0000"/>
                </a:solidFill>
                <a:latin typeface="+mn-lt"/>
              </a:rPr>
              <a:t>Kalman Filter</a:t>
            </a:r>
          </a:p>
        </p:txBody>
      </p:sp>
    </p:spTree>
    <p:custDataLst>
      <p:tags r:id="rId1"/>
    </p:custDataLst>
    <p:extLst>
      <p:ext uri="{BB962C8B-B14F-4D97-AF65-F5344CB8AC3E}">
        <p14:creationId xmlns:p14="http://schemas.microsoft.com/office/powerpoint/2010/main" val="32102746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Modeling PV Power Output</a:t>
            </a:r>
            <a:endParaRPr lang="en-US" dirty="0"/>
          </a:p>
        </p:txBody>
      </p:sp>
      <p:sp>
        <p:nvSpPr>
          <p:cNvPr id="11" name="Content Placeholder 10"/>
          <p:cNvSpPr>
            <a:spLocks noGrp="1"/>
          </p:cNvSpPr>
          <p:nvPr>
            <p:ph sz="half" idx="2"/>
          </p:nvPr>
        </p:nvSpPr>
        <p:spPr/>
        <p:txBody>
          <a:bodyPr/>
          <a:lstStyle/>
          <a:p>
            <a:pPr marL="0" indent="0">
              <a:buNone/>
            </a:pPr>
            <a:r>
              <a:rPr lang="en-US" dirty="0" smtClean="0"/>
              <a:t>Conclusions:</a:t>
            </a:r>
          </a:p>
          <a:p>
            <a:r>
              <a:rPr lang="en-US" dirty="0" smtClean="0"/>
              <a:t>The presented approach works well and is able to predict into the future. </a:t>
            </a:r>
          </a:p>
          <a:p>
            <a:r>
              <a:rPr lang="en-US" dirty="0" smtClean="0"/>
              <a:t>Once a GHI 15min forecast is available from the cloud tracking algorithm,  PV power output predictions can be obtained.</a:t>
            </a:r>
          </a:p>
          <a:p>
            <a:endParaRPr lang="en-US" dirty="0"/>
          </a:p>
        </p:txBody>
      </p:sp>
      <p:sp>
        <p:nvSpPr>
          <p:cNvPr id="3" name="Content Placeholder 2"/>
          <p:cNvSpPr>
            <a:spLocks noGrp="1"/>
          </p:cNvSpPr>
          <p:nvPr>
            <p:ph sz="half" idx="11"/>
          </p:nvPr>
        </p:nvSpPr>
        <p:spPr/>
        <p:txBody>
          <a:bodyPr/>
          <a:lstStyle/>
          <a:p>
            <a:endParaRPr lang="en-US"/>
          </a:p>
        </p:txBody>
      </p:sp>
      <p:sp>
        <p:nvSpPr>
          <p:cNvPr id="6" name="Text Placeholder 5"/>
          <p:cNvSpPr>
            <a:spLocks noGrp="1"/>
          </p:cNvSpPr>
          <p:nvPr>
            <p:ph type="body" sz="quarter" idx="12"/>
          </p:nvPr>
        </p:nvSpPr>
        <p:spPr/>
        <p:txBody>
          <a:bodyPr/>
          <a:lstStyle/>
          <a:p>
            <a:r>
              <a:rPr lang="en-US" dirty="0" err="1"/>
              <a:t>Kalman</a:t>
            </a:r>
            <a:r>
              <a:rPr lang="en-US" dirty="0"/>
              <a:t> Filter Approach</a:t>
            </a:r>
          </a:p>
          <a:p>
            <a:endParaRPr lang="en-US" dirty="0"/>
          </a:p>
        </p:txBody>
      </p:sp>
    </p:spTree>
    <p:custDataLst>
      <p:tags r:id="rId1"/>
    </p:custDataLst>
    <p:extLst>
      <p:ext uri="{BB962C8B-B14F-4D97-AF65-F5344CB8AC3E}">
        <p14:creationId xmlns:p14="http://schemas.microsoft.com/office/powerpoint/2010/main" val="26157169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ctrTitle"/>
          </p:nvPr>
        </p:nvSpPr>
        <p:spPr>
          <a:xfrm>
            <a:off x="215900" y="4184650"/>
            <a:ext cx="8712200" cy="2016125"/>
          </a:xfrm>
        </p:spPr>
        <p:txBody>
          <a:bodyPr/>
          <a:lstStyle/>
          <a:p>
            <a:pPr eaLnBrk="1" hangingPunct="1"/>
            <a:r>
              <a:rPr lang="en-GB" sz="3200" dirty="0" smtClean="0"/>
              <a:t>Cloud Tracking &amp; Solar Forecasting for PV Power Prediction</a:t>
            </a:r>
            <a:r>
              <a:rPr lang="en-GB" dirty="0" smtClean="0"/>
              <a:t/>
            </a:r>
            <a:br>
              <a:rPr lang="en-GB" dirty="0" smtClean="0"/>
            </a:br>
            <a:r>
              <a:rPr lang="en-GB" dirty="0" smtClean="0">
                <a:solidFill>
                  <a:schemeClr val="hlink"/>
                </a:solidFill>
              </a:rPr>
              <a:t>Next Activities</a:t>
            </a:r>
          </a:p>
        </p:txBody>
      </p:sp>
      <p:sp>
        <p:nvSpPr>
          <p:cNvPr id="14340" name="Rectangle 3"/>
          <p:cNvSpPr>
            <a:spLocks noGrp="1" noChangeArrowheads="1"/>
          </p:cNvSpPr>
          <p:nvPr>
            <p:ph type="subTitle" idx="1"/>
          </p:nvPr>
        </p:nvSpPr>
        <p:spPr>
          <a:xfrm>
            <a:off x="215900" y="3968750"/>
            <a:ext cx="8712200" cy="215900"/>
          </a:xfrm>
        </p:spPr>
        <p:txBody>
          <a:bodyPr/>
          <a:lstStyle/>
          <a:p>
            <a:pPr eaLnBrk="1" hangingPunct="1"/>
            <a:r>
              <a:rPr lang="de-DE" dirty="0" smtClean="0">
                <a:solidFill>
                  <a:srgbClr val="FFFFFF"/>
                </a:solidFill>
              </a:rPr>
              <a:t>CH.RD.C1, August 28, 2013  </a:t>
            </a:r>
            <a:endParaRPr lang="en-GB" dirty="0" smtClean="0">
              <a:solidFill>
                <a:srgbClr val="FFFFFF"/>
              </a:solidFill>
            </a:endParaRPr>
          </a:p>
        </p:txBody>
      </p:sp>
      <p:pic>
        <p:nvPicPr>
          <p:cNvPr id="14341" name="Picture 5" descr="sol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00" y="214313"/>
            <a:ext cx="8712200"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684614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VISMO System</a:t>
            </a:r>
            <a:endParaRPr lang="en-US" dirty="0"/>
          </a:p>
        </p:txBody>
      </p:sp>
      <p:sp>
        <p:nvSpPr>
          <p:cNvPr id="47" name="Rectangle 46"/>
          <p:cNvSpPr/>
          <p:nvPr/>
        </p:nvSpPr>
        <p:spPr>
          <a:xfrm>
            <a:off x="3289458" y="5324000"/>
            <a:ext cx="1150742" cy="47187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1100"/>
              </a:spcBef>
              <a:spcAft>
                <a:spcPts val="0"/>
              </a:spcAft>
              <a:buClr>
                <a:srgbClr val="002897"/>
              </a:buClr>
              <a:buFontTx/>
              <a:buNone/>
            </a:pPr>
            <a:r>
              <a:rPr lang="en-US" sz="1100" dirty="0" smtClean="0">
                <a:solidFill>
                  <a:srgbClr val="000000"/>
                </a:solidFill>
                <a:cs typeface="Arial" pitchFamily="34" charset="0"/>
              </a:rPr>
              <a:t>Weather Data</a:t>
            </a:r>
          </a:p>
        </p:txBody>
      </p:sp>
      <p:sp>
        <p:nvSpPr>
          <p:cNvPr id="39" name="Rectangle 38"/>
          <p:cNvSpPr/>
          <p:nvPr/>
        </p:nvSpPr>
        <p:spPr>
          <a:xfrm>
            <a:off x="6719802" y="4986219"/>
            <a:ext cx="1562768" cy="47187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1100"/>
              </a:spcBef>
              <a:spcAft>
                <a:spcPts val="0"/>
              </a:spcAft>
              <a:buClr>
                <a:srgbClr val="002897"/>
              </a:buClr>
              <a:buFontTx/>
              <a:buNone/>
            </a:pPr>
            <a:r>
              <a:rPr lang="en-US" sz="1100" dirty="0" smtClean="0">
                <a:solidFill>
                  <a:srgbClr val="000000"/>
                </a:solidFill>
                <a:cs typeface="Arial" pitchFamily="34" charset="0"/>
              </a:rPr>
              <a:t>PV Measurement Data</a:t>
            </a:r>
          </a:p>
        </p:txBody>
      </p:sp>
      <p:sp>
        <p:nvSpPr>
          <p:cNvPr id="9" name="Flowchart: Process 8"/>
          <p:cNvSpPr/>
          <p:nvPr/>
        </p:nvSpPr>
        <p:spPr>
          <a:xfrm>
            <a:off x="558771" y="3263313"/>
            <a:ext cx="1150404" cy="377213"/>
          </a:xfrm>
          <a:prstGeom prst="flowChartProcess">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1100"/>
              </a:spcBef>
              <a:spcAft>
                <a:spcPts val="0"/>
              </a:spcAft>
              <a:buClr>
                <a:srgbClr val="002897"/>
              </a:buClr>
              <a:buFontTx/>
              <a:buNone/>
            </a:pPr>
            <a:r>
              <a:rPr lang="en-US" sz="1400" dirty="0" smtClean="0">
                <a:solidFill>
                  <a:srgbClr val="000000"/>
                </a:solidFill>
                <a:cs typeface="Arial" pitchFamily="34" charset="0"/>
              </a:rPr>
              <a:t>Camera</a:t>
            </a:r>
          </a:p>
        </p:txBody>
      </p:sp>
      <p:cxnSp>
        <p:nvCxnSpPr>
          <p:cNvPr id="12" name="Straight Arrow Connector 11"/>
          <p:cNvCxnSpPr>
            <a:stCxn id="9" idx="2"/>
            <a:endCxn id="13" idx="0"/>
          </p:cNvCxnSpPr>
          <p:nvPr/>
        </p:nvCxnSpPr>
        <p:spPr>
          <a:xfrm>
            <a:off x="1133973" y="3640526"/>
            <a:ext cx="0" cy="495266"/>
          </a:xfrm>
          <a:prstGeom prst="straightConnector1">
            <a:avLst/>
          </a:prstGeom>
          <a:ln cap="flat">
            <a:tailEnd type="triangle" w="med" len="lg"/>
          </a:ln>
        </p:spPr>
        <p:style>
          <a:lnRef idx="3">
            <a:schemeClr val="dk1"/>
          </a:lnRef>
          <a:fillRef idx="0">
            <a:schemeClr val="dk1"/>
          </a:fillRef>
          <a:effectRef idx="2">
            <a:schemeClr val="dk1"/>
          </a:effectRef>
          <a:fontRef idx="minor">
            <a:schemeClr val="tx1"/>
          </a:fontRef>
        </p:style>
      </p:cxnSp>
      <p:sp>
        <p:nvSpPr>
          <p:cNvPr id="27" name="Rectangle 26"/>
          <p:cNvSpPr/>
          <p:nvPr/>
        </p:nvSpPr>
        <p:spPr>
          <a:xfrm>
            <a:off x="656153" y="5694565"/>
            <a:ext cx="1242376" cy="64615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1100"/>
              </a:spcBef>
              <a:spcAft>
                <a:spcPts val="0"/>
              </a:spcAft>
              <a:buClr>
                <a:srgbClr val="002897"/>
              </a:buClr>
              <a:buFontTx/>
              <a:buNone/>
            </a:pPr>
            <a:r>
              <a:rPr lang="en-US" sz="1100" dirty="0" smtClean="0">
                <a:solidFill>
                  <a:srgbClr val="000000"/>
                </a:solidFill>
                <a:cs typeface="Arial" pitchFamily="34" charset="0"/>
              </a:rPr>
              <a:t>Processed and compressed images</a:t>
            </a:r>
          </a:p>
        </p:txBody>
      </p:sp>
      <p:cxnSp>
        <p:nvCxnSpPr>
          <p:cNvPr id="26" name="Straight Arrow Connector 25"/>
          <p:cNvCxnSpPr>
            <a:stCxn id="13" idx="2"/>
            <a:endCxn id="24" idx="2"/>
          </p:cNvCxnSpPr>
          <p:nvPr/>
        </p:nvCxnSpPr>
        <p:spPr>
          <a:xfrm>
            <a:off x="1133973" y="4961579"/>
            <a:ext cx="1408356" cy="1349982"/>
          </a:xfrm>
          <a:prstGeom prst="straightConnector1">
            <a:avLst/>
          </a:prstGeom>
          <a:ln>
            <a:headEnd type="none" w="med" len="med"/>
            <a:tailEnd type="triangle" w="med" len="lg"/>
          </a:ln>
        </p:spPr>
        <p:style>
          <a:lnRef idx="3">
            <a:schemeClr val="dk1"/>
          </a:lnRef>
          <a:fillRef idx="0">
            <a:schemeClr val="dk1"/>
          </a:fillRef>
          <a:effectRef idx="2">
            <a:schemeClr val="dk1"/>
          </a:effectRef>
          <a:fontRef idx="minor">
            <a:schemeClr val="tx1"/>
          </a:fontRef>
        </p:style>
      </p:cxnSp>
      <p:sp>
        <p:nvSpPr>
          <p:cNvPr id="24" name="Flowchart: Magnetic Disk 23"/>
          <p:cNvSpPr/>
          <p:nvPr/>
        </p:nvSpPr>
        <p:spPr>
          <a:xfrm>
            <a:off x="2542329" y="5937443"/>
            <a:ext cx="1277568" cy="748235"/>
          </a:xfrm>
          <a:prstGeom prst="flowChartMagneticDisk">
            <a:avLst/>
          </a:prstGeom>
          <a:gradFill flip="none" rotWithShape="1">
            <a:gsLst>
              <a:gs pos="0">
                <a:srgbClr val="DDEBCF"/>
              </a:gs>
              <a:gs pos="50000">
                <a:srgbClr val="9CB86E"/>
              </a:gs>
              <a:gs pos="100000">
                <a:srgbClr val="156B13"/>
              </a:gs>
            </a:gsLst>
            <a:lin ang="5400000" scaled="0"/>
            <a:tileRect r="-100000" b="-100000"/>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1100"/>
              </a:spcBef>
              <a:spcAft>
                <a:spcPts val="0"/>
              </a:spcAft>
              <a:buClr>
                <a:srgbClr val="002897"/>
              </a:buClr>
              <a:buFontTx/>
              <a:buNone/>
            </a:pPr>
            <a:r>
              <a:rPr lang="en-US" sz="1100" b="1" i="1" dirty="0" smtClean="0">
                <a:solidFill>
                  <a:srgbClr val="000000"/>
                </a:solidFill>
                <a:cs typeface="Arial" pitchFamily="34" charset="0"/>
              </a:rPr>
              <a:t>Shared File System</a:t>
            </a:r>
          </a:p>
        </p:txBody>
      </p:sp>
      <p:cxnSp>
        <p:nvCxnSpPr>
          <p:cNvPr id="29" name="Straight Arrow Connector 28"/>
          <p:cNvCxnSpPr>
            <a:stCxn id="30" idx="0"/>
            <a:endCxn id="61" idx="4"/>
          </p:cNvCxnSpPr>
          <p:nvPr/>
        </p:nvCxnSpPr>
        <p:spPr>
          <a:xfrm flipV="1">
            <a:off x="3175258" y="3741473"/>
            <a:ext cx="8061" cy="41149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0" name="Flowchart: Process 29"/>
          <p:cNvSpPr/>
          <p:nvPr/>
        </p:nvSpPr>
        <p:spPr>
          <a:xfrm>
            <a:off x="2385929" y="4152967"/>
            <a:ext cx="1578657" cy="825787"/>
          </a:xfrm>
          <a:prstGeom prst="flowChartProcess">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1100"/>
              </a:spcBef>
              <a:spcAft>
                <a:spcPts val="0"/>
              </a:spcAft>
              <a:buClr>
                <a:srgbClr val="002897"/>
              </a:buClr>
              <a:buFontTx/>
              <a:buNone/>
            </a:pPr>
            <a:r>
              <a:rPr lang="en-US" sz="1100" b="1" dirty="0" smtClean="0">
                <a:solidFill>
                  <a:srgbClr val="FFFFFF"/>
                </a:solidFill>
                <a:cs typeface="Arial" pitchFamily="34" charset="0"/>
              </a:rPr>
              <a:t>Cloud Tracking</a:t>
            </a:r>
          </a:p>
        </p:txBody>
      </p:sp>
      <p:cxnSp>
        <p:nvCxnSpPr>
          <p:cNvPr id="31" name="Straight Arrow Connector 30"/>
          <p:cNvCxnSpPr>
            <a:stCxn id="24" idx="1"/>
            <a:endCxn id="30" idx="2"/>
          </p:cNvCxnSpPr>
          <p:nvPr/>
        </p:nvCxnSpPr>
        <p:spPr>
          <a:xfrm flipH="1" flipV="1">
            <a:off x="3175258" y="4978754"/>
            <a:ext cx="5855" cy="958689"/>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35" name="Flowchart: Magnetic Disk 34"/>
          <p:cNvSpPr/>
          <p:nvPr/>
        </p:nvSpPr>
        <p:spPr>
          <a:xfrm>
            <a:off x="6489396" y="5845778"/>
            <a:ext cx="1277568" cy="758376"/>
          </a:xfrm>
          <a:prstGeom prst="flowChartMagneticDisk">
            <a:avLst/>
          </a:prstGeom>
          <a:gradFill>
            <a:gsLst>
              <a:gs pos="0">
                <a:srgbClr val="DDEBCF"/>
              </a:gs>
              <a:gs pos="100000">
                <a:srgbClr val="9CB86E"/>
              </a:gs>
              <a:gs pos="100000">
                <a:srgbClr val="156B13"/>
              </a:gs>
            </a:gsLst>
            <a:lin ang="5400000" scaled="0"/>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1100"/>
              </a:spcBef>
              <a:spcAft>
                <a:spcPts val="0"/>
              </a:spcAft>
              <a:buClr>
                <a:srgbClr val="002897"/>
              </a:buClr>
              <a:buFontTx/>
              <a:buNone/>
            </a:pPr>
            <a:r>
              <a:rPr lang="en-US" sz="1100" b="1" i="1" dirty="0" smtClean="0">
                <a:solidFill>
                  <a:srgbClr val="000000"/>
                </a:solidFill>
                <a:cs typeface="Arial" pitchFamily="34" charset="0"/>
              </a:rPr>
              <a:t>PV System Database</a:t>
            </a:r>
          </a:p>
        </p:txBody>
      </p:sp>
      <p:cxnSp>
        <p:nvCxnSpPr>
          <p:cNvPr id="36" name="Straight Arrow Connector 35"/>
          <p:cNvCxnSpPr>
            <a:stCxn id="35" idx="1"/>
          </p:cNvCxnSpPr>
          <p:nvPr/>
        </p:nvCxnSpPr>
        <p:spPr>
          <a:xfrm flipH="1" flipV="1">
            <a:off x="6311425" y="3784942"/>
            <a:ext cx="816755" cy="2060836"/>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0" name="Flowchart: Process 39"/>
          <p:cNvSpPr/>
          <p:nvPr/>
        </p:nvSpPr>
        <p:spPr>
          <a:xfrm>
            <a:off x="7441353" y="4248585"/>
            <a:ext cx="1365036" cy="703889"/>
          </a:xfrm>
          <a:prstGeom prst="flowChartProcess">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1100"/>
              </a:spcBef>
              <a:spcAft>
                <a:spcPts val="0"/>
              </a:spcAft>
              <a:buClr>
                <a:srgbClr val="002897"/>
              </a:buClr>
              <a:buFontTx/>
              <a:buNone/>
            </a:pPr>
            <a:r>
              <a:rPr lang="en-US" sz="1100" b="1" dirty="0" smtClean="0">
                <a:solidFill>
                  <a:srgbClr val="FFFFFF"/>
                </a:solidFill>
                <a:cs typeface="Arial" pitchFamily="34" charset="0"/>
              </a:rPr>
              <a:t> Clear Sky Model</a:t>
            </a:r>
          </a:p>
        </p:txBody>
      </p:sp>
      <p:cxnSp>
        <p:nvCxnSpPr>
          <p:cNvPr id="44" name="Straight Arrow Connector 43"/>
          <p:cNvCxnSpPr>
            <a:stCxn id="43" idx="1"/>
            <a:endCxn id="70" idx="3"/>
          </p:cNvCxnSpPr>
          <p:nvPr/>
        </p:nvCxnSpPr>
        <p:spPr>
          <a:xfrm flipV="1">
            <a:off x="5057397" y="3784942"/>
            <a:ext cx="1058151" cy="2114051"/>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3" name="Flowchart: Magnetic Disk 42"/>
          <p:cNvSpPr/>
          <p:nvPr/>
        </p:nvSpPr>
        <p:spPr>
          <a:xfrm>
            <a:off x="4418613" y="5898993"/>
            <a:ext cx="1277568" cy="758375"/>
          </a:xfrm>
          <a:prstGeom prst="flowChartMagneticDisk">
            <a:avLst/>
          </a:prstGeom>
          <a:gradFill>
            <a:gsLst>
              <a:gs pos="0">
                <a:srgbClr val="DDEBCF"/>
              </a:gs>
              <a:gs pos="100000">
                <a:srgbClr val="9CB86E"/>
              </a:gs>
              <a:gs pos="100000">
                <a:srgbClr val="156B13"/>
              </a:gs>
            </a:gsLst>
            <a:lin ang="5400000" scaled="0"/>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1100"/>
              </a:spcBef>
              <a:spcAft>
                <a:spcPts val="0"/>
              </a:spcAft>
              <a:buClr>
                <a:srgbClr val="002897"/>
              </a:buClr>
              <a:buFontTx/>
              <a:buNone/>
            </a:pPr>
            <a:r>
              <a:rPr lang="en-US" sz="1100" b="1" i="1" dirty="0" smtClean="0">
                <a:solidFill>
                  <a:srgbClr val="000000"/>
                </a:solidFill>
                <a:cs typeface="Arial" pitchFamily="34" charset="0"/>
              </a:rPr>
              <a:t>Weather Database</a:t>
            </a:r>
          </a:p>
        </p:txBody>
      </p:sp>
      <p:cxnSp>
        <p:nvCxnSpPr>
          <p:cNvPr id="69" name="Straight Arrow Connector 68"/>
          <p:cNvCxnSpPr>
            <a:stCxn id="40" idx="0"/>
          </p:cNvCxnSpPr>
          <p:nvPr/>
        </p:nvCxnSpPr>
        <p:spPr>
          <a:xfrm flipH="1" flipV="1">
            <a:off x="7051951" y="3546463"/>
            <a:ext cx="1071920" cy="70212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1" idx="0"/>
            <a:endCxn id="98" idx="4"/>
          </p:cNvCxnSpPr>
          <p:nvPr/>
        </p:nvCxnSpPr>
        <p:spPr>
          <a:xfrm flipV="1">
            <a:off x="3387854" y="2809436"/>
            <a:ext cx="1549294" cy="431589"/>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70" idx="0"/>
            <a:endCxn id="98" idx="4"/>
          </p:cNvCxnSpPr>
          <p:nvPr/>
        </p:nvCxnSpPr>
        <p:spPr>
          <a:xfrm flipH="1" flipV="1">
            <a:off x="4937148" y="2809436"/>
            <a:ext cx="1570154" cy="45534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98" name="Flowchart: Data 97"/>
          <p:cNvSpPr/>
          <p:nvPr/>
        </p:nvSpPr>
        <p:spPr>
          <a:xfrm>
            <a:off x="3680294" y="2293437"/>
            <a:ext cx="2513707" cy="515999"/>
          </a:xfrm>
          <a:prstGeom prst="flowChartInputOutpu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fontAlgn="auto">
              <a:spcBef>
                <a:spcPts val="1100"/>
              </a:spcBef>
              <a:spcAft>
                <a:spcPts val="0"/>
              </a:spcAft>
              <a:buClr>
                <a:srgbClr val="002897"/>
              </a:buClr>
              <a:buFontTx/>
              <a:buNone/>
            </a:pPr>
            <a:r>
              <a:rPr lang="en-US" sz="1100" dirty="0" smtClean="0">
                <a:solidFill>
                  <a:srgbClr val="000000"/>
                </a:solidFill>
                <a:cs typeface="Arial" pitchFamily="34" charset="0"/>
              </a:rPr>
              <a:t>GHI Estimation with Cloud Tracking</a:t>
            </a:r>
          </a:p>
        </p:txBody>
      </p:sp>
      <p:pic>
        <p:nvPicPr>
          <p:cNvPr id="6146" name="Picture 2" descr="C:\Users\chbuzey\Documents\MATLAB\CH-CR roof images\Presentation Plots\Plots\clear sky.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524" t="6849" r="8368" b="4964"/>
          <a:stretch/>
        </p:blipFill>
        <p:spPr bwMode="auto">
          <a:xfrm>
            <a:off x="6672105" y="2651267"/>
            <a:ext cx="908919" cy="58975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chbuzey\Documents\MATLAB\CH-CR roof images\Presentation Plots\Plots\Estimation.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700" t="7731" r="8465" b="5709"/>
          <a:stretch/>
        </p:blipFill>
        <p:spPr bwMode="auto">
          <a:xfrm>
            <a:off x="4012419" y="1579798"/>
            <a:ext cx="812387" cy="622896"/>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chbuzey\Documents\MATLAB\CH-CR roof images\Presentation Plots\Plots\drop estimation.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939" t="6165" r="8939" b="4787"/>
          <a:stretch/>
        </p:blipFill>
        <p:spPr bwMode="auto">
          <a:xfrm flipV="1">
            <a:off x="2201371" y="2587061"/>
            <a:ext cx="1186483" cy="588985"/>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3392397" y="4700925"/>
            <a:ext cx="966369" cy="503101"/>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fontAlgn="auto">
              <a:spcBef>
                <a:spcPts val="1100"/>
              </a:spcBef>
              <a:spcAft>
                <a:spcPts val="0"/>
              </a:spcAft>
              <a:buClr>
                <a:srgbClr val="002897"/>
              </a:buClr>
              <a:buFontTx/>
              <a:buNone/>
            </a:pPr>
            <a:r>
              <a:rPr lang="en-US" sz="800" dirty="0" smtClean="0">
                <a:solidFill>
                  <a:srgbClr val="000000"/>
                </a:solidFill>
                <a:cs typeface="Arial" pitchFamily="34" charset="0"/>
              </a:rPr>
              <a:t>Cloud Motion Model</a:t>
            </a:r>
          </a:p>
        </p:txBody>
      </p:sp>
      <p:cxnSp>
        <p:nvCxnSpPr>
          <p:cNvPr id="60" name="Straight Arrow Connector 59"/>
          <p:cNvCxnSpPr>
            <a:stCxn id="43" idx="1"/>
            <a:endCxn id="32" idx="2"/>
          </p:cNvCxnSpPr>
          <p:nvPr/>
        </p:nvCxnSpPr>
        <p:spPr>
          <a:xfrm flipH="1" flipV="1">
            <a:off x="3875582" y="5204026"/>
            <a:ext cx="1181815" cy="694967"/>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35" idx="1"/>
            <a:endCxn id="32" idx="3"/>
          </p:cNvCxnSpPr>
          <p:nvPr/>
        </p:nvCxnSpPr>
        <p:spPr>
          <a:xfrm flipH="1" flipV="1">
            <a:off x="4358766" y="4952476"/>
            <a:ext cx="2769414" cy="893302"/>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4937147" y="1613975"/>
            <a:ext cx="758164" cy="23285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680294" y="848540"/>
            <a:ext cx="1150742" cy="47187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1100"/>
              </a:spcBef>
              <a:spcAft>
                <a:spcPts val="0"/>
              </a:spcAft>
              <a:buClr>
                <a:srgbClr val="002897"/>
              </a:buClr>
              <a:buFontTx/>
              <a:buNone/>
            </a:pPr>
            <a:r>
              <a:rPr lang="en-US" sz="1100" dirty="0" smtClean="0">
                <a:solidFill>
                  <a:srgbClr val="000000"/>
                </a:solidFill>
                <a:cs typeface="Arial" pitchFamily="34" charset="0"/>
              </a:rPr>
              <a:t>Weather Data</a:t>
            </a:r>
          </a:p>
        </p:txBody>
      </p:sp>
      <p:cxnSp>
        <p:nvCxnSpPr>
          <p:cNvPr id="46" name="Straight Arrow Connector 45"/>
          <p:cNvCxnSpPr/>
          <p:nvPr/>
        </p:nvCxnSpPr>
        <p:spPr>
          <a:xfrm>
            <a:off x="4887847" y="1084479"/>
            <a:ext cx="807464" cy="23594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48" name="Flowchart: Process 47"/>
          <p:cNvSpPr/>
          <p:nvPr/>
        </p:nvSpPr>
        <p:spPr>
          <a:xfrm>
            <a:off x="5715544" y="1202449"/>
            <a:ext cx="1365036" cy="563298"/>
          </a:xfrm>
          <a:prstGeom prst="flowChartProcess">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1100"/>
              </a:spcBef>
              <a:spcAft>
                <a:spcPts val="0"/>
              </a:spcAft>
              <a:buClr>
                <a:srgbClr val="002897"/>
              </a:buClr>
              <a:buFontTx/>
              <a:buNone/>
            </a:pPr>
            <a:r>
              <a:rPr lang="en-US" sz="1100" b="1" dirty="0" smtClean="0">
                <a:solidFill>
                  <a:srgbClr val="FFFFFF"/>
                </a:solidFill>
                <a:cs typeface="Arial" pitchFamily="34" charset="0"/>
              </a:rPr>
              <a:t>PV Plant Model</a:t>
            </a:r>
          </a:p>
        </p:txBody>
      </p:sp>
      <p:cxnSp>
        <p:nvCxnSpPr>
          <p:cNvPr id="49" name="Straight Arrow Connector 48"/>
          <p:cNvCxnSpPr/>
          <p:nvPr/>
        </p:nvCxnSpPr>
        <p:spPr>
          <a:xfrm>
            <a:off x="7072638" y="1529807"/>
            <a:ext cx="610272" cy="0"/>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7517074" y="1343859"/>
            <a:ext cx="1562768" cy="47187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1100"/>
              </a:spcBef>
              <a:spcAft>
                <a:spcPts val="0"/>
              </a:spcAft>
              <a:buClr>
                <a:srgbClr val="002897"/>
              </a:buClr>
              <a:buFontTx/>
              <a:buNone/>
            </a:pPr>
            <a:r>
              <a:rPr lang="en-US" sz="1100" dirty="0" smtClean="0">
                <a:solidFill>
                  <a:srgbClr val="000000"/>
                </a:solidFill>
                <a:cs typeface="Arial" pitchFamily="34" charset="0"/>
              </a:rPr>
              <a:t>PV Power Output Predictions</a:t>
            </a:r>
          </a:p>
        </p:txBody>
      </p:sp>
      <p:pic>
        <p:nvPicPr>
          <p:cNvPr id="52" name="Content Placeholder 4"/>
          <p:cNvPicPr>
            <a:picLocks noGrp="1"/>
          </p:cNvPicPr>
          <p:nvPr>
            <p:ph idx="1"/>
          </p:nvPr>
        </p:nvPicPr>
        <p:blipFill rotWithShape="1">
          <a:blip r:embed="rId6" cstate="print">
            <a:extLst>
              <a:ext uri="{28A0092B-C50C-407E-A947-70E740481C1C}">
                <a14:useLocalDpi xmlns:a14="http://schemas.microsoft.com/office/drawing/2010/main" val="0"/>
              </a:ext>
            </a:extLst>
          </a:blip>
          <a:srcRect l="38165" t="19348" r="45612" b="63793"/>
          <a:stretch/>
        </p:blipFill>
        <p:spPr bwMode="auto">
          <a:xfrm>
            <a:off x="7824198" y="1846825"/>
            <a:ext cx="1319802" cy="831762"/>
          </a:xfrm>
          <a:prstGeom prst="rect">
            <a:avLst/>
          </a:prstGeom>
          <a:noFill/>
          <a:ln>
            <a:noFill/>
          </a:ln>
        </p:spPr>
      </p:pic>
      <p:sp>
        <p:nvSpPr>
          <p:cNvPr id="6" name="Subtitle 5"/>
          <p:cNvSpPr>
            <a:spLocks noGrp="1"/>
          </p:cNvSpPr>
          <p:nvPr>
            <p:ph type="subTitle" idx="1"/>
          </p:nvPr>
        </p:nvSpPr>
        <p:spPr/>
        <p:txBody>
          <a:bodyPr/>
          <a:lstStyle/>
          <a:p>
            <a:r>
              <a:rPr lang="en-US" dirty="0" smtClean="0"/>
              <a:t>Overview &amp; Target </a:t>
            </a:r>
            <a:endParaRPr lang="en-US" dirty="0"/>
          </a:p>
        </p:txBody>
      </p:sp>
      <p:sp>
        <p:nvSpPr>
          <p:cNvPr id="61" name="Flowchart: Data 60"/>
          <p:cNvSpPr/>
          <p:nvPr/>
        </p:nvSpPr>
        <p:spPr>
          <a:xfrm>
            <a:off x="2160640" y="3241025"/>
            <a:ext cx="2045357" cy="500448"/>
          </a:xfrm>
          <a:prstGeom prst="flowChartInputOutpu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fontAlgn="auto">
              <a:spcBef>
                <a:spcPts val="1100"/>
              </a:spcBef>
              <a:spcAft>
                <a:spcPts val="0"/>
              </a:spcAft>
              <a:buClr>
                <a:srgbClr val="002897"/>
              </a:buClr>
              <a:buFontTx/>
              <a:buNone/>
            </a:pPr>
            <a:r>
              <a:rPr lang="en-US" sz="1100" dirty="0" smtClean="0">
                <a:solidFill>
                  <a:srgbClr val="000000"/>
                </a:solidFill>
                <a:cs typeface="Arial" pitchFamily="34" charset="0"/>
              </a:rPr>
              <a:t>GHI Drop Estimation</a:t>
            </a:r>
          </a:p>
        </p:txBody>
      </p:sp>
      <p:sp>
        <p:nvSpPr>
          <p:cNvPr id="13" name="Flowchart: Process 12"/>
          <p:cNvSpPr/>
          <p:nvPr/>
        </p:nvSpPr>
        <p:spPr>
          <a:xfrm>
            <a:off x="405043" y="4135792"/>
            <a:ext cx="1457860" cy="825787"/>
          </a:xfrm>
          <a:prstGeom prst="flowChartProcess">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1100"/>
              </a:spcBef>
              <a:spcAft>
                <a:spcPts val="0"/>
              </a:spcAft>
              <a:buClr>
                <a:srgbClr val="002897"/>
              </a:buClr>
              <a:buFontTx/>
              <a:buNone/>
            </a:pPr>
            <a:r>
              <a:rPr lang="en-US" sz="1100" b="1" dirty="0" smtClean="0">
                <a:solidFill>
                  <a:srgbClr val="FFFFFF"/>
                </a:solidFill>
                <a:cs typeface="Arial" pitchFamily="34" charset="0"/>
              </a:rPr>
              <a:t>Image Acquisition</a:t>
            </a:r>
          </a:p>
        </p:txBody>
      </p:sp>
      <p:sp>
        <p:nvSpPr>
          <p:cNvPr id="70" name="Flowchart: Data 69"/>
          <p:cNvSpPr/>
          <p:nvPr/>
        </p:nvSpPr>
        <p:spPr>
          <a:xfrm>
            <a:off x="5332039" y="3264776"/>
            <a:ext cx="1958772" cy="520166"/>
          </a:xfrm>
          <a:prstGeom prst="flowChartInputOutpu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fontAlgn="auto">
              <a:spcBef>
                <a:spcPts val="1100"/>
              </a:spcBef>
              <a:spcAft>
                <a:spcPts val="0"/>
              </a:spcAft>
              <a:buClr>
                <a:srgbClr val="002897"/>
              </a:buClr>
              <a:buFontTx/>
              <a:buNone/>
            </a:pPr>
            <a:r>
              <a:rPr lang="en-US" sz="1100" dirty="0" smtClean="0">
                <a:solidFill>
                  <a:srgbClr val="000000"/>
                </a:solidFill>
                <a:cs typeface="Arial" pitchFamily="34" charset="0"/>
              </a:rPr>
              <a:t>GHI Estimation </a:t>
            </a:r>
          </a:p>
        </p:txBody>
      </p:sp>
    </p:spTree>
    <p:extLst>
      <p:ext uri="{BB962C8B-B14F-4D97-AF65-F5344CB8AC3E}">
        <p14:creationId xmlns:p14="http://schemas.microsoft.com/office/powerpoint/2010/main" val="20933042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Activities</a:t>
            </a:r>
            <a:endParaRPr lang="en-US" dirty="0"/>
          </a:p>
        </p:txBody>
      </p:sp>
      <p:sp>
        <p:nvSpPr>
          <p:cNvPr id="9" name="Content Placeholder 8"/>
          <p:cNvSpPr>
            <a:spLocks noGrp="1"/>
          </p:cNvSpPr>
          <p:nvPr>
            <p:ph sz="half" idx="2"/>
          </p:nvPr>
        </p:nvSpPr>
        <p:spPr/>
        <p:txBody>
          <a:bodyPr>
            <a:normAutofit fontScale="92500"/>
          </a:bodyPr>
          <a:lstStyle/>
          <a:p>
            <a:r>
              <a:rPr lang="en-US" dirty="0" smtClean="0"/>
              <a:t>Refine object detection and localization:</a:t>
            </a:r>
          </a:p>
          <a:p>
            <a:pPr lvl="1"/>
            <a:r>
              <a:rPr lang="en-US" dirty="0" smtClean="0"/>
              <a:t> Image processing part (refine size and position estimation of individual objects)</a:t>
            </a:r>
          </a:p>
          <a:p>
            <a:pPr lvl="1"/>
            <a:r>
              <a:rPr lang="en-US" dirty="0" smtClean="0"/>
              <a:t>Existing solution groups all objects: sun and clouds into a single bounding box. </a:t>
            </a:r>
          </a:p>
          <a:p>
            <a:pPr lvl="2"/>
            <a:r>
              <a:rPr lang="en-US" dirty="0" smtClean="0"/>
              <a:t>When cloud is close to sun, brightness of cloud is consider as the sun.</a:t>
            </a:r>
          </a:p>
          <a:p>
            <a:pPr lvl="2"/>
            <a:r>
              <a:rPr lang="en-US" dirty="0" smtClean="0"/>
              <a:t>Rectangular boxes too big for estimating impact of clouds.  </a:t>
            </a:r>
          </a:p>
          <a:p>
            <a:r>
              <a:rPr lang="en-US" dirty="0"/>
              <a:t>Object characterization (e.g. cloud </a:t>
            </a:r>
            <a:r>
              <a:rPr lang="en-US" dirty="0" smtClean="0"/>
              <a:t>features </a:t>
            </a:r>
            <a:r>
              <a:rPr lang="en-US" dirty="0"/>
              <a:t>and magnitude  of GHI estimation</a:t>
            </a:r>
            <a:r>
              <a:rPr lang="en-US" dirty="0" smtClean="0"/>
              <a:t>) </a:t>
            </a:r>
            <a:endParaRPr lang="en-US" dirty="0"/>
          </a:p>
          <a:p>
            <a:r>
              <a:rPr lang="en-US" dirty="0" smtClean="0"/>
              <a:t>Take object motion prediction into account (time and partial shading effects) for GHI prediction and shadow localization.</a:t>
            </a:r>
          </a:p>
          <a:p>
            <a:r>
              <a:rPr lang="en-US" dirty="0" smtClean="0"/>
              <a:t>Carry out Case Studies </a:t>
            </a:r>
          </a:p>
          <a:p>
            <a:pPr lvl="1"/>
            <a:endParaRPr lang="en-US" dirty="0" smtClean="0"/>
          </a:p>
        </p:txBody>
      </p:sp>
      <p:sp>
        <p:nvSpPr>
          <p:cNvPr id="10" name="Content Placeholder 9"/>
          <p:cNvSpPr>
            <a:spLocks noGrp="1"/>
          </p:cNvSpPr>
          <p:nvPr>
            <p:ph sz="half" idx="11"/>
          </p:nvPr>
        </p:nvSpPr>
        <p:spPr/>
        <p:txBody>
          <a:bodyPr/>
          <a:lstStyle/>
          <a:p>
            <a:endParaRPr lang="en-US"/>
          </a:p>
        </p:txBody>
      </p:sp>
      <p:sp>
        <p:nvSpPr>
          <p:cNvPr id="11" name="Text Placeholder 10"/>
          <p:cNvSpPr>
            <a:spLocks noGrp="1"/>
          </p:cNvSpPr>
          <p:nvPr>
            <p:ph type="body" sz="quarter" idx="12"/>
          </p:nvPr>
        </p:nvSpPr>
        <p:spPr/>
        <p:txBody>
          <a:bodyPr/>
          <a:lstStyle/>
          <a:p>
            <a:r>
              <a:rPr lang="en-US" dirty="0" smtClean="0"/>
              <a:t>Summary</a:t>
            </a:r>
            <a:endParaRPr lang="en-US" dirty="0"/>
          </a:p>
        </p:txBody>
      </p:sp>
    </p:spTree>
    <p:extLst>
      <p:ext uri="{BB962C8B-B14F-4D97-AF65-F5344CB8AC3E}">
        <p14:creationId xmlns:p14="http://schemas.microsoft.com/office/powerpoint/2010/main" val="7782073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1</a:t>
            </a:r>
            <a:endParaRPr lang="en-US" dirty="0"/>
          </a:p>
        </p:txBody>
      </p:sp>
      <p:sp>
        <p:nvSpPr>
          <p:cNvPr id="5" name="Text Placeholder 4"/>
          <p:cNvSpPr>
            <a:spLocks noGrp="1"/>
          </p:cNvSpPr>
          <p:nvPr>
            <p:ph type="body" sz="quarter" idx="12"/>
          </p:nvPr>
        </p:nvSpPr>
        <p:spPr/>
        <p:txBody>
          <a:bodyPr/>
          <a:lstStyle/>
          <a:p>
            <a:r>
              <a:rPr lang="en-US" dirty="0" smtClean="0"/>
              <a:t>Clear Sky Days + Irradiance drop due to Fast Clouds</a:t>
            </a:r>
            <a:endParaRPr lang="en-US" dirty="0"/>
          </a:p>
        </p:txBody>
      </p:sp>
      <p:pic>
        <p:nvPicPr>
          <p:cNvPr id="2151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226" y="1985575"/>
            <a:ext cx="5334000"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3" name="Picture 9" descr="I:\110_Project\AGI\C1-164-12_01 Contr and Design of Conc Solar Power Pl\9_Recorded_Images\2013\08\12\2013_08_12_11_52_58_423.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503" y="1837045"/>
            <a:ext cx="2206254" cy="2206254"/>
          </a:xfrm>
          <a:prstGeom prst="rect">
            <a:avLst/>
          </a:prstGeom>
          <a:noFill/>
          <a:extLst>
            <a:ext uri="{909E8E84-426E-40DD-AFC4-6F175D3DCCD1}">
              <a14:hiddenFill xmlns:a14="http://schemas.microsoft.com/office/drawing/2010/main">
                <a:solidFill>
                  <a:srgbClr val="FFFFFF"/>
                </a:solidFill>
              </a14:hiddenFill>
            </a:ext>
          </a:extLst>
        </p:spPr>
      </p:pic>
      <p:pic>
        <p:nvPicPr>
          <p:cNvPr id="2151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0911" y="1228229"/>
            <a:ext cx="2851417" cy="21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Straight Arrow Connector 20"/>
          <p:cNvCxnSpPr>
            <a:stCxn id="21513" idx="3"/>
          </p:cNvCxnSpPr>
          <p:nvPr/>
        </p:nvCxnSpPr>
        <p:spPr bwMode="auto">
          <a:xfrm flipH="1" flipV="1">
            <a:off x="2041949" y="1985576"/>
            <a:ext cx="283808" cy="954596"/>
          </a:xfrm>
          <a:prstGeom prst="straightConnector1">
            <a:avLst/>
          </a:prstGeom>
          <a:ln>
            <a:headEnd type="none" w="med" len="med"/>
            <a:tailEnd type="triangle" w="med" len="med"/>
          </a:ln>
          <a:extLst/>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3095456" y="2331356"/>
            <a:ext cx="1065228" cy="369332"/>
          </a:xfrm>
          <a:prstGeom prst="rect">
            <a:avLst/>
          </a:prstGeom>
          <a:noFill/>
        </p:spPr>
        <p:txBody>
          <a:bodyPr wrap="none" rtlCol="0">
            <a:spAutoFit/>
          </a:bodyPr>
          <a:lstStyle/>
          <a:p>
            <a:pPr>
              <a:buNone/>
            </a:pPr>
            <a:r>
              <a:rPr lang="en-US" dirty="0" smtClean="0"/>
              <a:t>11:53:04</a:t>
            </a:r>
            <a:endParaRPr lang="en-US" dirty="0"/>
          </a:p>
        </p:txBody>
      </p:sp>
      <p:pic>
        <p:nvPicPr>
          <p:cNvPr id="21516" name="Picture 12" descr="I:\110_Project\AGI\C1-164-12_01 Contr and Design of Conc Solar Power Pl\9_Recorded_Images\2013\08\12\2013_08_12_11_53_58_630.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503" y="4170490"/>
            <a:ext cx="2206254" cy="2206254"/>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p:cNvCxnSpPr/>
          <p:nvPr/>
        </p:nvCxnSpPr>
        <p:spPr bwMode="auto">
          <a:xfrm flipV="1">
            <a:off x="2354840" y="4469266"/>
            <a:ext cx="2558960" cy="804351"/>
          </a:xfrm>
          <a:prstGeom prst="straightConnector1">
            <a:avLst/>
          </a:prstGeom>
          <a:ln>
            <a:headEnd type="none" w="med" len="med"/>
            <a:tailEnd type="triangle" w="med" len="med"/>
          </a:ln>
          <a:extLst/>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3101706" y="4316030"/>
            <a:ext cx="1065228" cy="369332"/>
          </a:xfrm>
          <a:prstGeom prst="rect">
            <a:avLst/>
          </a:prstGeom>
          <a:noFill/>
        </p:spPr>
        <p:txBody>
          <a:bodyPr wrap="none" rtlCol="0">
            <a:spAutoFit/>
          </a:bodyPr>
          <a:lstStyle/>
          <a:p>
            <a:pPr>
              <a:buNone/>
            </a:pPr>
            <a:r>
              <a:rPr lang="en-US" dirty="0" smtClean="0"/>
              <a:t>11:53:55</a:t>
            </a:r>
            <a:endParaRPr lang="en-US" dirty="0"/>
          </a:p>
        </p:txBody>
      </p:sp>
      <p:cxnSp>
        <p:nvCxnSpPr>
          <p:cNvPr id="42" name="Straight Arrow Connector 41"/>
          <p:cNvCxnSpPr/>
          <p:nvPr/>
        </p:nvCxnSpPr>
        <p:spPr bwMode="auto">
          <a:xfrm flipV="1">
            <a:off x="2354840" y="2697096"/>
            <a:ext cx="2489386" cy="243076"/>
          </a:xfrm>
          <a:prstGeom prst="straightConnector1">
            <a:avLst/>
          </a:prstGeom>
          <a:ln>
            <a:headEnd type="none" w="med" len="med"/>
            <a:tailEnd type="triangle" w="med" len="med"/>
          </a:ln>
          <a:ex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585753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ctrTitle"/>
          </p:nvPr>
        </p:nvSpPr>
        <p:spPr>
          <a:xfrm>
            <a:off x="215900" y="4184650"/>
            <a:ext cx="8712200" cy="2016125"/>
          </a:xfrm>
        </p:spPr>
        <p:txBody>
          <a:bodyPr/>
          <a:lstStyle/>
          <a:p>
            <a:pPr eaLnBrk="1" hangingPunct="1"/>
            <a:r>
              <a:rPr lang="en-GB" sz="3200" dirty="0" smtClean="0"/>
              <a:t>Cloud Tracking &amp; Solar Forecasting for PV Power Prediction</a:t>
            </a:r>
            <a:r>
              <a:rPr lang="en-GB" dirty="0" smtClean="0"/>
              <a:t/>
            </a:r>
            <a:br>
              <a:rPr lang="en-GB" dirty="0" smtClean="0"/>
            </a:br>
            <a:r>
              <a:rPr lang="en-GB" dirty="0" smtClean="0">
                <a:solidFill>
                  <a:schemeClr val="hlink"/>
                </a:solidFill>
              </a:rPr>
              <a:t>Prototype Operation &amp; Issues</a:t>
            </a:r>
          </a:p>
        </p:txBody>
      </p:sp>
      <p:sp>
        <p:nvSpPr>
          <p:cNvPr id="14340" name="Rectangle 3"/>
          <p:cNvSpPr>
            <a:spLocks noGrp="1" noChangeArrowheads="1"/>
          </p:cNvSpPr>
          <p:nvPr>
            <p:ph type="subTitle" idx="1"/>
          </p:nvPr>
        </p:nvSpPr>
        <p:spPr>
          <a:xfrm>
            <a:off x="215900" y="3968750"/>
            <a:ext cx="8712200" cy="215900"/>
          </a:xfrm>
        </p:spPr>
        <p:txBody>
          <a:bodyPr/>
          <a:lstStyle/>
          <a:p>
            <a:pPr eaLnBrk="1" hangingPunct="1"/>
            <a:r>
              <a:rPr lang="de-DE" dirty="0" smtClean="0">
                <a:solidFill>
                  <a:srgbClr val="FFFFFF"/>
                </a:solidFill>
              </a:rPr>
              <a:t>Luis Domínguez, CH.RD.C1, August  30, 2013  </a:t>
            </a:r>
            <a:endParaRPr lang="en-GB" dirty="0" smtClean="0">
              <a:solidFill>
                <a:srgbClr val="FFFFFF"/>
              </a:solidFill>
            </a:endParaRPr>
          </a:p>
        </p:txBody>
      </p:sp>
      <p:pic>
        <p:nvPicPr>
          <p:cNvPr id="14341" name="Picture 5" descr="sol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00" y="214313"/>
            <a:ext cx="8712200" cy="360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2788194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1</a:t>
            </a:r>
            <a:endParaRPr lang="en-US" dirty="0"/>
          </a:p>
        </p:txBody>
      </p:sp>
      <p:sp>
        <p:nvSpPr>
          <p:cNvPr id="4" name="Content Placeholder 3"/>
          <p:cNvSpPr>
            <a:spLocks noGrp="1"/>
          </p:cNvSpPr>
          <p:nvPr>
            <p:ph sz="half" idx="11"/>
          </p:nvPr>
        </p:nvSpPr>
        <p:spPr/>
        <p:txBody>
          <a:bodyPr/>
          <a:lstStyle/>
          <a:p>
            <a:endParaRPr lang="en-US"/>
          </a:p>
        </p:txBody>
      </p:sp>
      <p:sp>
        <p:nvSpPr>
          <p:cNvPr id="5" name="Text Placeholder 4"/>
          <p:cNvSpPr>
            <a:spLocks noGrp="1"/>
          </p:cNvSpPr>
          <p:nvPr>
            <p:ph type="body" sz="quarter" idx="12"/>
          </p:nvPr>
        </p:nvSpPr>
        <p:spPr/>
        <p:txBody>
          <a:bodyPr/>
          <a:lstStyle/>
          <a:p>
            <a:r>
              <a:rPr lang="en-US" dirty="0" smtClean="0"/>
              <a:t>Clear Sky Days + Irradiance drop due to Fast Clouds</a:t>
            </a:r>
            <a:endParaRPr lang="en-US" dirty="0"/>
          </a:p>
        </p:txBody>
      </p:sp>
      <p:pic>
        <p:nvPicPr>
          <p:cNvPr id="21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375" b="23454"/>
          <a:stretch/>
        </p:blipFill>
        <p:spPr bwMode="auto">
          <a:xfrm>
            <a:off x="1080783" y="1534886"/>
            <a:ext cx="7034934" cy="4550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p:nvPr/>
        </p:nvSpPr>
        <p:spPr bwMode="auto">
          <a:xfrm>
            <a:off x="3167744" y="2884714"/>
            <a:ext cx="816429" cy="1023257"/>
          </a:xfrm>
          <a:prstGeom prst="ellipse">
            <a:avLst/>
          </a:prstGeom>
          <a:noFill/>
          <a:ln>
            <a:solidFill>
              <a:srgbClr val="00FF00"/>
            </a:solidFill>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
        <p:nvSpPr>
          <p:cNvPr id="8" name="Oval 7"/>
          <p:cNvSpPr/>
          <p:nvPr/>
        </p:nvSpPr>
        <p:spPr bwMode="auto">
          <a:xfrm>
            <a:off x="1981201" y="2884713"/>
            <a:ext cx="816429" cy="1023257"/>
          </a:xfrm>
          <a:prstGeom prst="ellipse">
            <a:avLst/>
          </a:prstGeom>
          <a:noFill/>
          <a:ln>
            <a:solidFill>
              <a:srgbClr val="00FF00"/>
            </a:solidFill>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
        <p:nvSpPr>
          <p:cNvPr id="9" name="Oval 8"/>
          <p:cNvSpPr/>
          <p:nvPr/>
        </p:nvSpPr>
        <p:spPr bwMode="auto">
          <a:xfrm>
            <a:off x="4376058" y="4016826"/>
            <a:ext cx="816429" cy="1023257"/>
          </a:xfrm>
          <a:prstGeom prst="ellipse">
            <a:avLst/>
          </a:prstGeom>
          <a:noFill/>
          <a:ln>
            <a:solidFill>
              <a:srgbClr val="00FF00"/>
            </a:solidFill>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
        <p:nvSpPr>
          <p:cNvPr id="10" name="Oval 9"/>
          <p:cNvSpPr/>
          <p:nvPr/>
        </p:nvSpPr>
        <p:spPr bwMode="auto">
          <a:xfrm>
            <a:off x="3167743" y="4016826"/>
            <a:ext cx="816429" cy="1023257"/>
          </a:xfrm>
          <a:prstGeom prst="ellipse">
            <a:avLst/>
          </a:prstGeom>
          <a:noFill/>
          <a:ln>
            <a:solidFill>
              <a:srgbClr val="00FF00"/>
            </a:solidFill>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
        <p:nvSpPr>
          <p:cNvPr id="13" name="Oval 12"/>
          <p:cNvSpPr/>
          <p:nvPr/>
        </p:nvSpPr>
        <p:spPr bwMode="auto">
          <a:xfrm>
            <a:off x="6607629" y="4016826"/>
            <a:ext cx="816429" cy="1023257"/>
          </a:xfrm>
          <a:prstGeom prst="ellipse">
            <a:avLst/>
          </a:prstGeom>
          <a:noFill/>
          <a:ln>
            <a:solidFill>
              <a:srgbClr val="00FF00"/>
            </a:solidFill>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
        <p:nvSpPr>
          <p:cNvPr id="14" name="Oval 13"/>
          <p:cNvSpPr/>
          <p:nvPr/>
        </p:nvSpPr>
        <p:spPr bwMode="auto">
          <a:xfrm>
            <a:off x="6607628" y="2786743"/>
            <a:ext cx="816429" cy="1023257"/>
          </a:xfrm>
          <a:prstGeom prst="ellipse">
            <a:avLst/>
          </a:prstGeom>
          <a:noFill/>
          <a:ln>
            <a:solidFill>
              <a:srgbClr val="00FF00"/>
            </a:solidFill>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
        <p:nvSpPr>
          <p:cNvPr id="15" name="Oval 14"/>
          <p:cNvSpPr/>
          <p:nvPr/>
        </p:nvSpPr>
        <p:spPr bwMode="auto">
          <a:xfrm>
            <a:off x="6607627" y="1763486"/>
            <a:ext cx="816429" cy="1023257"/>
          </a:xfrm>
          <a:prstGeom prst="ellipse">
            <a:avLst/>
          </a:prstGeom>
          <a:noFill/>
          <a:ln>
            <a:solidFill>
              <a:srgbClr val="00FF00"/>
            </a:solidFill>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
        <p:nvSpPr>
          <p:cNvPr id="16" name="Oval 15"/>
          <p:cNvSpPr/>
          <p:nvPr/>
        </p:nvSpPr>
        <p:spPr bwMode="auto">
          <a:xfrm>
            <a:off x="2057400" y="1763485"/>
            <a:ext cx="816429" cy="1023257"/>
          </a:xfrm>
          <a:prstGeom prst="ellipse">
            <a:avLst/>
          </a:prstGeom>
          <a:noFill/>
          <a:ln>
            <a:solidFill>
              <a:srgbClr val="00FF00"/>
            </a:solidFill>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
        <p:nvSpPr>
          <p:cNvPr id="17" name="Oval 16"/>
          <p:cNvSpPr/>
          <p:nvPr/>
        </p:nvSpPr>
        <p:spPr bwMode="auto">
          <a:xfrm>
            <a:off x="2057399" y="5170713"/>
            <a:ext cx="816429" cy="1023257"/>
          </a:xfrm>
          <a:prstGeom prst="ellipse">
            <a:avLst/>
          </a:prstGeom>
          <a:noFill/>
          <a:ln>
            <a:solidFill>
              <a:srgbClr val="00FF00"/>
            </a:solidFill>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
        <p:nvSpPr>
          <p:cNvPr id="18" name="Oval 17"/>
          <p:cNvSpPr/>
          <p:nvPr/>
        </p:nvSpPr>
        <p:spPr bwMode="auto">
          <a:xfrm>
            <a:off x="3167742" y="5170712"/>
            <a:ext cx="816429" cy="1023257"/>
          </a:xfrm>
          <a:prstGeom prst="ellipse">
            <a:avLst/>
          </a:prstGeom>
          <a:noFill/>
          <a:ln>
            <a:solidFill>
              <a:srgbClr val="00FF00"/>
            </a:solidFill>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
        <p:nvSpPr>
          <p:cNvPr id="19" name="Oval 18"/>
          <p:cNvSpPr/>
          <p:nvPr/>
        </p:nvSpPr>
        <p:spPr bwMode="auto">
          <a:xfrm>
            <a:off x="5486399" y="2786743"/>
            <a:ext cx="816429" cy="1023257"/>
          </a:xfrm>
          <a:prstGeom prst="ellipse">
            <a:avLst/>
          </a:prstGeom>
          <a:noFill/>
          <a:ln>
            <a:solidFill>
              <a:srgbClr val="00FF00"/>
            </a:solidFill>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Tree>
    <p:extLst>
      <p:ext uri="{BB962C8B-B14F-4D97-AF65-F5344CB8AC3E}">
        <p14:creationId xmlns:p14="http://schemas.microsoft.com/office/powerpoint/2010/main" val="37813947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162" y="2093003"/>
            <a:ext cx="5334000"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Case Study 2</a:t>
            </a:r>
            <a:endParaRPr lang="en-US" dirty="0"/>
          </a:p>
        </p:txBody>
      </p:sp>
      <p:sp>
        <p:nvSpPr>
          <p:cNvPr id="5" name="Text Placeholder 4"/>
          <p:cNvSpPr>
            <a:spLocks noGrp="1"/>
          </p:cNvSpPr>
          <p:nvPr>
            <p:ph type="body" sz="quarter" idx="12"/>
          </p:nvPr>
        </p:nvSpPr>
        <p:spPr/>
        <p:txBody>
          <a:bodyPr>
            <a:normAutofit fontScale="92500"/>
          </a:bodyPr>
          <a:lstStyle/>
          <a:p>
            <a:r>
              <a:rPr lang="en-US" dirty="0" smtClean="0"/>
              <a:t>Overcast Days + Irradiance variation due to sky condition</a:t>
            </a:r>
            <a:endParaRPr lang="en-US" dirty="0"/>
          </a:p>
        </p:txBody>
      </p:sp>
      <p:sp>
        <p:nvSpPr>
          <p:cNvPr id="23" name="TextBox 22"/>
          <p:cNvSpPr txBox="1"/>
          <p:nvPr/>
        </p:nvSpPr>
        <p:spPr>
          <a:xfrm>
            <a:off x="3012608" y="2904134"/>
            <a:ext cx="1065228" cy="369332"/>
          </a:xfrm>
          <a:prstGeom prst="rect">
            <a:avLst/>
          </a:prstGeom>
          <a:noFill/>
        </p:spPr>
        <p:txBody>
          <a:bodyPr wrap="none" rtlCol="0">
            <a:spAutoFit/>
          </a:bodyPr>
          <a:lstStyle/>
          <a:p>
            <a:pPr>
              <a:buNone/>
            </a:pPr>
            <a:r>
              <a:rPr lang="en-US" dirty="0" smtClean="0"/>
              <a:t>11:19:13</a:t>
            </a:r>
            <a:endParaRPr lang="en-US" dirty="0"/>
          </a:p>
        </p:txBody>
      </p:sp>
      <p:cxnSp>
        <p:nvCxnSpPr>
          <p:cNvPr id="36" name="Straight Arrow Connector 35"/>
          <p:cNvCxnSpPr/>
          <p:nvPr/>
        </p:nvCxnSpPr>
        <p:spPr bwMode="auto">
          <a:xfrm>
            <a:off x="2164511" y="4908499"/>
            <a:ext cx="2600488" cy="577901"/>
          </a:xfrm>
          <a:prstGeom prst="straightConnector1">
            <a:avLst/>
          </a:prstGeom>
          <a:ln>
            <a:headEnd type="none" w="med" len="med"/>
            <a:tailEnd type="triangle" w="med" len="med"/>
          </a:ln>
          <a:extLst/>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3012608" y="4723833"/>
            <a:ext cx="1065228" cy="369332"/>
          </a:xfrm>
          <a:prstGeom prst="rect">
            <a:avLst/>
          </a:prstGeom>
          <a:noFill/>
        </p:spPr>
        <p:txBody>
          <a:bodyPr wrap="none" rtlCol="0">
            <a:spAutoFit/>
          </a:bodyPr>
          <a:lstStyle/>
          <a:p>
            <a:pPr>
              <a:buNone/>
            </a:pPr>
            <a:r>
              <a:rPr lang="en-US" dirty="0" smtClean="0"/>
              <a:t>11:46:52</a:t>
            </a:r>
            <a:endParaRPr lang="en-US" dirty="0"/>
          </a:p>
        </p:txBody>
      </p:sp>
      <p:cxnSp>
        <p:nvCxnSpPr>
          <p:cNvPr id="42" name="Straight Arrow Connector 41"/>
          <p:cNvCxnSpPr/>
          <p:nvPr/>
        </p:nvCxnSpPr>
        <p:spPr bwMode="auto">
          <a:xfrm flipV="1">
            <a:off x="2164511" y="2611526"/>
            <a:ext cx="2480641" cy="292608"/>
          </a:xfrm>
          <a:prstGeom prst="straightConnector1">
            <a:avLst/>
          </a:prstGeom>
          <a:ln>
            <a:headEnd type="none" w="med" len="med"/>
            <a:tailEnd type="triangle" w="med" len="med"/>
          </a:ln>
          <a:extLst/>
        </p:spPr>
        <p:style>
          <a:lnRef idx="2">
            <a:schemeClr val="dk1"/>
          </a:lnRef>
          <a:fillRef idx="0">
            <a:schemeClr val="dk1"/>
          </a:fillRef>
          <a:effectRef idx="1">
            <a:schemeClr val="dk1"/>
          </a:effectRef>
          <a:fontRef idx="minor">
            <a:schemeClr val="tx1"/>
          </a:fontRef>
        </p:style>
      </p:cxnSp>
      <p:pic>
        <p:nvPicPr>
          <p:cNvPr id="23556" name="Picture 4" descr="I:\110_Project\AGI\C1-164-12_01 Contr and Design of Conc Solar Power Pl\9_Recorded_Images\2013\08\19\2013_08_19_11_18_52_513.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432" y="1787859"/>
            <a:ext cx="2038079" cy="2038079"/>
          </a:xfrm>
          <a:prstGeom prst="rect">
            <a:avLst/>
          </a:prstGeom>
          <a:noFill/>
          <a:extLst>
            <a:ext uri="{909E8E84-426E-40DD-AFC4-6F175D3DCCD1}">
              <a14:hiddenFill xmlns:a14="http://schemas.microsoft.com/office/drawing/2010/main">
                <a:solidFill>
                  <a:srgbClr val="FFFFFF"/>
                </a:solidFill>
              </a14:hiddenFill>
            </a:ext>
          </a:extLst>
        </p:spPr>
      </p:pic>
      <p:pic>
        <p:nvPicPr>
          <p:cNvPr id="23557" name="Picture 5" descr="I:\110_Project\AGI\C1-164-12_01 Contr and Design of Conc Solar Power Pl\9_Recorded_Images\2013\08\19\2013_08_19_11_46_07_403.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464" y="4034981"/>
            <a:ext cx="2031047" cy="2031047"/>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346" y="1787859"/>
            <a:ext cx="2522113" cy="1891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95214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2</a:t>
            </a:r>
            <a:endParaRPr lang="en-US" dirty="0"/>
          </a:p>
        </p:txBody>
      </p:sp>
      <p:sp>
        <p:nvSpPr>
          <p:cNvPr id="4" name="Content Placeholder 3"/>
          <p:cNvSpPr>
            <a:spLocks noGrp="1"/>
          </p:cNvSpPr>
          <p:nvPr>
            <p:ph sz="half" idx="11"/>
          </p:nvPr>
        </p:nvSpPr>
        <p:spPr/>
        <p:txBody>
          <a:bodyPr/>
          <a:lstStyle/>
          <a:p>
            <a:endParaRPr lang="en-US"/>
          </a:p>
        </p:txBody>
      </p:sp>
      <p:sp>
        <p:nvSpPr>
          <p:cNvPr id="5" name="Text Placeholder 4"/>
          <p:cNvSpPr>
            <a:spLocks noGrp="1"/>
          </p:cNvSpPr>
          <p:nvPr>
            <p:ph type="body" sz="quarter" idx="12"/>
          </p:nvPr>
        </p:nvSpPr>
        <p:spPr/>
        <p:txBody>
          <a:bodyPr>
            <a:normAutofit fontScale="92500"/>
          </a:bodyPr>
          <a:lstStyle/>
          <a:p>
            <a:r>
              <a:rPr lang="en-US" dirty="0" smtClean="0"/>
              <a:t>Overcast Days + Irradiance variation due to sky condition</a:t>
            </a:r>
            <a:endParaRPr lang="en-US" dirty="0"/>
          </a:p>
        </p:txBody>
      </p:sp>
      <p:pic>
        <p:nvPicPr>
          <p:cNvPr id="21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375" b="23454"/>
          <a:stretch/>
        </p:blipFill>
        <p:spPr bwMode="auto">
          <a:xfrm>
            <a:off x="1080783" y="1534886"/>
            <a:ext cx="7034934" cy="4550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p:nvPr/>
        </p:nvSpPr>
        <p:spPr bwMode="auto">
          <a:xfrm>
            <a:off x="4376057" y="1676399"/>
            <a:ext cx="816429" cy="1023257"/>
          </a:xfrm>
          <a:prstGeom prst="ellipse">
            <a:avLst/>
          </a:prstGeom>
          <a:noFill/>
          <a:ln>
            <a:solidFill>
              <a:srgbClr val="00FF00"/>
            </a:solidFill>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
        <p:nvSpPr>
          <p:cNvPr id="9" name="Oval 8"/>
          <p:cNvSpPr/>
          <p:nvPr/>
        </p:nvSpPr>
        <p:spPr bwMode="auto">
          <a:xfrm>
            <a:off x="5486399" y="4016825"/>
            <a:ext cx="816429" cy="1023257"/>
          </a:xfrm>
          <a:prstGeom prst="ellipse">
            <a:avLst/>
          </a:prstGeom>
          <a:noFill/>
          <a:ln>
            <a:solidFill>
              <a:srgbClr val="00FF00"/>
            </a:solidFill>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
        <p:nvSpPr>
          <p:cNvPr id="16" name="Oval 15"/>
          <p:cNvSpPr/>
          <p:nvPr/>
        </p:nvSpPr>
        <p:spPr bwMode="auto">
          <a:xfrm>
            <a:off x="3167745" y="1676399"/>
            <a:ext cx="816429" cy="1023257"/>
          </a:xfrm>
          <a:prstGeom prst="ellipse">
            <a:avLst/>
          </a:prstGeom>
          <a:noFill/>
          <a:ln>
            <a:solidFill>
              <a:srgbClr val="00FF00"/>
            </a:solidFill>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
        <p:nvSpPr>
          <p:cNvPr id="20" name="Oval 19"/>
          <p:cNvSpPr/>
          <p:nvPr/>
        </p:nvSpPr>
        <p:spPr bwMode="auto">
          <a:xfrm>
            <a:off x="5486399" y="1763485"/>
            <a:ext cx="816429" cy="1023257"/>
          </a:xfrm>
          <a:prstGeom prst="ellipse">
            <a:avLst/>
          </a:prstGeom>
          <a:noFill/>
          <a:ln>
            <a:solidFill>
              <a:srgbClr val="00FF00"/>
            </a:solidFill>
            <a:headEnd type="none" w="med" len="med"/>
            <a:tailEnd type="none" w="med" len="med"/>
          </a:ln>
          <a:extLst/>
        </p:spPr>
        <p:style>
          <a:lnRef idx="1">
            <a:schemeClr val="dk1"/>
          </a:lnRef>
          <a:fillRef idx="2">
            <a:schemeClr val="dk1"/>
          </a:fillRef>
          <a:effectRef idx="1">
            <a:schemeClr val="dk1"/>
          </a:effectRef>
          <a:fontRef idx="minor">
            <a:schemeClr val="dk1"/>
          </a:fontRef>
        </p:style>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Tree>
    <p:extLst>
      <p:ext uri="{BB962C8B-B14F-4D97-AF65-F5344CB8AC3E}">
        <p14:creationId xmlns:p14="http://schemas.microsoft.com/office/powerpoint/2010/main" val="14044834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3"/>
          <p:cNvSpPr>
            <a:spLocks noGrp="1"/>
          </p:cNvSpPr>
          <p:nvPr>
            <p:ph type="ftr" sz="quarter" idx="10"/>
          </p:nvPr>
        </p:nvSpPr>
        <p:spPr>
          <a:noFill/>
        </p:spPr>
        <p:txBody>
          <a:bodyPr/>
          <a:lstStyle/>
          <a:p>
            <a:endParaRPr lang="en-US" smtClean="0"/>
          </a:p>
          <a:p>
            <a:r>
              <a:rPr lang="en-US" smtClean="0"/>
              <a:t>© ABB Group </a:t>
            </a:r>
          </a:p>
          <a:p>
            <a:fld id="{50991D53-2CA3-408B-8C82-E3D60BE04B87}" type="datetime4">
              <a:rPr lang="en-US" smtClean="0"/>
              <a:pPr/>
              <a:t>November 14, 2013</a:t>
            </a:fld>
            <a:r>
              <a:rPr lang="en-US" smtClean="0"/>
              <a:t> | Slide </a:t>
            </a:r>
            <a:fld id="{106D0437-B4C0-4E41-BF31-953D1768EFC0}" type="slidenum">
              <a:rPr lang="en-US" smtClean="0"/>
              <a:pPr/>
              <a:t>53</a:t>
            </a:fld>
            <a:endParaRPr lang="en-US" smtClean="0"/>
          </a:p>
        </p:txBody>
      </p:sp>
      <p:sp>
        <p:nvSpPr>
          <p:cNvPr id="13315" name="Rectangle 2"/>
          <p:cNvSpPr>
            <a:spLocks noChangeArrowheads="1"/>
          </p:cNvSpPr>
          <p:nvPr/>
        </p:nvSpPr>
        <p:spPr bwMode="auto">
          <a:xfrm>
            <a:off x="104775" y="6178550"/>
            <a:ext cx="8912225" cy="549275"/>
          </a:xfrm>
          <a:prstGeom prst="rect">
            <a:avLst/>
          </a:prstGeom>
          <a:solidFill>
            <a:schemeClr val="bg1"/>
          </a:solidFill>
          <a:ln w="9525">
            <a:noFill/>
            <a:miter lim="800000"/>
            <a:headEnd/>
            <a:tailEnd/>
          </a:ln>
        </p:spPr>
        <p:txBody>
          <a:bodyPr wrap="none" lIns="90000" tIns="46800" rIns="90000" bIns="46800" anchor="ctr"/>
          <a:lstStyle/>
          <a:p>
            <a:endParaRPr lang="en-US"/>
          </a:p>
        </p:txBody>
      </p:sp>
      <p:pic>
        <p:nvPicPr>
          <p:cNvPr id="13316" name="Picture 4" descr="ABB1ClaimL_rgb300_100mm"/>
          <p:cNvPicPr>
            <a:picLocks noChangeAspect="1" noChangeArrowheads="1"/>
          </p:cNvPicPr>
          <p:nvPr/>
        </p:nvPicPr>
        <p:blipFill>
          <a:blip r:embed="rId4" cstate="print"/>
          <a:srcRect/>
          <a:stretch>
            <a:fillRect/>
          </a:stretch>
        </p:blipFill>
        <p:spPr bwMode="auto">
          <a:xfrm>
            <a:off x="579438" y="2643188"/>
            <a:ext cx="7985125" cy="1179512"/>
          </a:xfrm>
          <a:prstGeom prst="rect">
            <a:avLst/>
          </a:prstGeom>
          <a:noFill/>
          <a:ln w="9525">
            <a:noFill/>
            <a:miter lim="800000"/>
            <a:headEnd/>
            <a:tailEnd/>
          </a:ln>
        </p:spPr>
      </p:pic>
    </p:spTree>
    <p:custDataLst>
      <p:tags r:id="rId1"/>
    </p:custData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1"/>
          <p:cNvSpPr>
            <a:spLocks noChangeArrowheads="1"/>
          </p:cNvSpPr>
          <p:nvPr/>
        </p:nvSpPr>
        <p:spPr bwMode="auto">
          <a:xfrm>
            <a:off x="7389813" y="5575300"/>
            <a:ext cx="12382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8900" indent="-88900" eaLnBrk="0" hangingPunct="0">
              <a:lnSpc>
                <a:spcPct val="90000"/>
              </a:lnSpc>
              <a:spcBef>
                <a:spcPct val="0"/>
              </a:spcBef>
              <a:buClr>
                <a:srgbClr val="005ADE"/>
              </a:buClr>
              <a:buSzPct val="80000"/>
              <a:buFont typeface="Wingdings" pitchFamily="2" charset="2"/>
              <a:buNone/>
            </a:pPr>
            <a:r>
              <a:rPr kumimoji="1" lang="en-US" sz="700" smtClean="0"/>
              <a:t>IDs:</a:t>
            </a:r>
          </a:p>
          <a:p>
            <a:pPr marL="88900" indent="-88900" eaLnBrk="0" hangingPunct="0">
              <a:lnSpc>
                <a:spcPct val="90000"/>
              </a:lnSpc>
              <a:spcBef>
                <a:spcPct val="0"/>
              </a:spcBef>
              <a:buClr>
                <a:srgbClr val="005ADE"/>
              </a:buClr>
              <a:buSzPct val="80000"/>
              <a:buFont typeface="Wingdings" pitchFamily="2" charset="2"/>
              <a:buNone/>
            </a:pPr>
            <a:r>
              <a:rPr kumimoji="1" lang="en-US" sz="700" smtClean="0"/>
              <a:t>FFs:</a:t>
            </a:r>
          </a:p>
          <a:p>
            <a:pPr marL="88900" indent="-88900" eaLnBrk="0" hangingPunct="0">
              <a:lnSpc>
                <a:spcPct val="90000"/>
              </a:lnSpc>
              <a:spcBef>
                <a:spcPct val="0"/>
              </a:spcBef>
              <a:buClr>
                <a:srgbClr val="005ADE"/>
              </a:buClr>
              <a:buSzPct val="80000"/>
              <a:buFont typeface="Wingdings" pitchFamily="2" charset="2"/>
              <a:buNone/>
            </a:pPr>
            <a:r>
              <a:rPr kumimoji="1" lang="en-US" sz="700" smtClean="0"/>
              <a:t>Strategic:</a:t>
            </a:r>
          </a:p>
          <a:p>
            <a:pPr marL="88900" indent="-88900" eaLnBrk="0" hangingPunct="0">
              <a:lnSpc>
                <a:spcPct val="90000"/>
              </a:lnSpc>
              <a:spcBef>
                <a:spcPct val="0"/>
              </a:spcBef>
              <a:buClr>
                <a:srgbClr val="005ADE"/>
              </a:buClr>
              <a:buSzPct val="80000"/>
              <a:buFont typeface="Wingdings" pitchFamily="2" charset="2"/>
              <a:buChar char="n"/>
            </a:pPr>
            <a:endParaRPr kumimoji="1" lang="en-US" sz="700" smtClean="0"/>
          </a:p>
        </p:txBody>
      </p:sp>
      <p:sp>
        <p:nvSpPr>
          <p:cNvPr id="9" name="Rectangle 3"/>
          <p:cNvSpPr>
            <a:spLocks noChangeArrowheads="1"/>
          </p:cNvSpPr>
          <p:nvPr/>
        </p:nvSpPr>
        <p:spPr bwMode="auto">
          <a:xfrm>
            <a:off x="0" y="0"/>
            <a:ext cx="9144000" cy="126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7200" tIns="313200" rIns="216000" bIns="0"/>
          <a:lstStyle/>
          <a:p>
            <a:pPr>
              <a:lnSpc>
                <a:spcPct val="90000"/>
              </a:lnSpc>
              <a:spcBef>
                <a:spcPct val="0"/>
              </a:spcBef>
              <a:buClrTx/>
              <a:buSzTx/>
              <a:buFontTx/>
              <a:buNone/>
            </a:pPr>
            <a:r>
              <a:rPr lang="en-US" sz="2800" dirty="0" smtClean="0">
                <a:solidFill>
                  <a:srgbClr val="002897"/>
                </a:solidFill>
              </a:rPr>
              <a:t>Vision-based Sky Monitoring (VISMO) System</a:t>
            </a:r>
          </a:p>
          <a:p>
            <a:pPr>
              <a:lnSpc>
                <a:spcPct val="90000"/>
              </a:lnSpc>
              <a:spcBef>
                <a:spcPct val="0"/>
              </a:spcBef>
              <a:buClrTx/>
              <a:buSzTx/>
              <a:buFontTx/>
              <a:buNone/>
            </a:pPr>
            <a:r>
              <a:rPr lang="en-US" sz="2800" dirty="0" smtClean="0">
                <a:solidFill>
                  <a:srgbClr val="002897"/>
                </a:solidFill>
              </a:rPr>
              <a:t>Project Status</a:t>
            </a:r>
            <a:endParaRPr lang="en-US" sz="2800" dirty="0" smtClean="0">
              <a:solidFill>
                <a:srgbClr val="005ADE"/>
              </a:solidFill>
            </a:endParaRPr>
          </a:p>
        </p:txBody>
      </p:sp>
      <p:sp>
        <p:nvSpPr>
          <p:cNvPr id="10" name="Rectangle 3"/>
          <p:cNvSpPr>
            <a:spLocks noChangeArrowheads="1"/>
          </p:cNvSpPr>
          <p:nvPr/>
        </p:nvSpPr>
        <p:spPr bwMode="auto">
          <a:xfrm>
            <a:off x="452439" y="1381125"/>
            <a:ext cx="5486399" cy="5138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88900" indent="-88900">
              <a:lnSpc>
                <a:spcPct val="90000"/>
              </a:lnSpc>
              <a:spcBef>
                <a:spcPct val="20000"/>
              </a:spcBef>
              <a:buClr>
                <a:srgbClr val="002897"/>
              </a:buClr>
            </a:pPr>
            <a:r>
              <a:rPr lang="en-US" sz="1100" b="1" dirty="0" smtClean="0"/>
              <a:t>Objective</a:t>
            </a:r>
          </a:p>
          <a:p>
            <a:pPr marL="361950" lvl="1" indent="-93663">
              <a:lnSpc>
                <a:spcPct val="90000"/>
              </a:lnSpc>
              <a:spcBef>
                <a:spcPct val="20000"/>
              </a:spcBef>
              <a:buClr>
                <a:srgbClr val="002897"/>
              </a:buClr>
            </a:pPr>
            <a:r>
              <a:rPr lang="en-US" sz="900" dirty="0" smtClean="0"/>
              <a:t>To build a sky monitoring prototype system with cloud tracking and solar forecasting capabilities for improved grid operation of PV systems.</a:t>
            </a:r>
          </a:p>
          <a:p>
            <a:pPr marL="88900" indent="-88900">
              <a:lnSpc>
                <a:spcPct val="90000"/>
              </a:lnSpc>
              <a:spcBef>
                <a:spcPct val="20000"/>
              </a:spcBef>
              <a:buClr>
                <a:srgbClr val="002897"/>
              </a:buClr>
            </a:pPr>
            <a:r>
              <a:rPr lang="en-US" sz="1100" b="1" dirty="0" smtClean="0"/>
              <a:t>Achievements</a:t>
            </a:r>
            <a:endParaRPr lang="en-US" sz="800" dirty="0" smtClean="0">
              <a:solidFill>
                <a:srgbClr val="33CC33"/>
              </a:solidFill>
            </a:endParaRPr>
          </a:p>
          <a:p>
            <a:pPr marL="361950" lvl="1" indent="-93663">
              <a:lnSpc>
                <a:spcPct val="90000"/>
              </a:lnSpc>
              <a:spcBef>
                <a:spcPct val="20000"/>
              </a:spcBef>
              <a:buClr>
                <a:srgbClr val="002897"/>
              </a:buClr>
            </a:pPr>
            <a:r>
              <a:rPr lang="en-US" sz="900" dirty="0" smtClean="0"/>
              <a:t>Ramp rate analysis of  PV Power Generation in CHCRC.</a:t>
            </a:r>
          </a:p>
          <a:p>
            <a:pPr marL="361950" lvl="1" indent="-93663">
              <a:lnSpc>
                <a:spcPct val="90000"/>
              </a:lnSpc>
              <a:spcBef>
                <a:spcPct val="20000"/>
              </a:spcBef>
              <a:buClr>
                <a:srgbClr val="002897"/>
              </a:buClr>
            </a:pPr>
            <a:r>
              <a:rPr lang="en-US" sz="900" dirty="0" smtClean="0"/>
              <a:t>Identification and adaptation of a clear sky model to predict </a:t>
            </a:r>
            <a:r>
              <a:rPr lang="en-US" sz="900" dirty="0"/>
              <a:t>GHI </a:t>
            </a:r>
            <a:r>
              <a:rPr lang="en-US" sz="900" dirty="0" smtClean="0"/>
              <a:t>clear sky days in Baden-</a:t>
            </a:r>
            <a:r>
              <a:rPr lang="en-US" sz="900" dirty="0" err="1" smtClean="0"/>
              <a:t>Dättwill</a:t>
            </a:r>
            <a:r>
              <a:rPr lang="en-US" sz="900" dirty="0" smtClean="0"/>
              <a:t>.</a:t>
            </a:r>
          </a:p>
          <a:p>
            <a:pPr marL="361950" lvl="1" indent="-93663">
              <a:lnSpc>
                <a:spcPct val="90000"/>
              </a:lnSpc>
              <a:spcBef>
                <a:spcPct val="20000"/>
              </a:spcBef>
              <a:buClr>
                <a:srgbClr val="002897"/>
              </a:buClr>
            </a:pPr>
            <a:r>
              <a:rPr lang="en-US" sz="900" dirty="0" smtClean="0"/>
              <a:t>First implementation of a cloud tracking algorithm (</a:t>
            </a:r>
            <a:r>
              <a:rPr lang="en-US" sz="900" dirty="0" err="1" smtClean="0"/>
              <a:t>Kalman</a:t>
            </a:r>
            <a:r>
              <a:rPr lang="en-US" sz="900" dirty="0" smtClean="0"/>
              <a:t> Filter based)</a:t>
            </a:r>
          </a:p>
          <a:p>
            <a:pPr marL="361950" lvl="1" indent="-93663">
              <a:lnSpc>
                <a:spcPct val="90000"/>
              </a:lnSpc>
              <a:spcBef>
                <a:spcPct val="20000"/>
              </a:spcBef>
              <a:buClr>
                <a:srgbClr val="002897"/>
              </a:buClr>
            </a:pPr>
            <a:r>
              <a:rPr lang="en-US" sz="900" dirty="0" smtClean="0"/>
              <a:t>Prototype test-bed has been built and is currently in operation (07/2013)</a:t>
            </a:r>
          </a:p>
          <a:p>
            <a:pPr marL="88900" indent="-88900">
              <a:lnSpc>
                <a:spcPct val="90000"/>
              </a:lnSpc>
              <a:spcBef>
                <a:spcPct val="20000"/>
              </a:spcBef>
              <a:buClr>
                <a:srgbClr val="002897"/>
              </a:buClr>
            </a:pPr>
            <a:r>
              <a:rPr lang="en-US" sz="1100" b="1" dirty="0" smtClean="0"/>
              <a:t>Project Value</a:t>
            </a:r>
            <a:endParaRPr lang="en-GB" sz="800" dirty="0" smtClean="0">
              <a:solidFill>
                <a:srgbClr val="33CC33"/>
              </a:solidFill>
              <a:cs typeface="Arial" charset="0"/>
            </a:endParaRPr>
          </a:p>
          <a:p>
            <a:pPr marL="361950" lvl="1" indent="-93663">
              <a:lnSpc>
                <a:spcPct val="90000"/>
              </a:lnSpc>
              <a:spcBef>
                <a:spcPct val="20000"/>
              </a:spcBef>
              <a:buClr>
                <a:srgbClr val="002897"/>
              </a:buClr>
            </a:pPr>
            <a:r>
              <a:rPr lang="en-GB" sz="900" dirty="0" smtClean="0">
                <a:cs typeface="Arial" charset="0"/>
              </a:rPr>
              <a:t>Increase power capacity penetration of PV systems.</a:t>
            </a:r>
          </a:p>
          <a:p>
            <a:pPr marL="361950" lvl="1" indent="-93663">
              <a:lnSpc>
                <a:spcPct val="90000"/>
              </a:lnSpc>
              <a:spcBef>
                <a:spcPct val="20000"/>
              </a:spcBef>
              <a:buClr>
                <a:srgbClr val="002897"/>
              </a:buClr>
            </a:pPr>
            <a:r>
              <a:rPr lang="en-GB" sz="900" dirty="0" smtClean="0">
                <a:cs typeface="Arial" charset="0"/>
              </a:rPr>
              <a:t>Smooth power generation - optimal operation via ramp rate control </a:t>
            </a:r>
          </a:p>
          <a:p>
            <a:pPr marL="88900" indent="-88900">
              <a:lnSpc>
                <a:spcPct val="90000"/>
              </a:lnSpc>
              <a:spcBef>
                <a:spcPct val="20000"/>
              </a:spcBef>
              <a:buClr>
                <a:srgbClr val="002897"/>
              </a:buClr>
            </a:pPr>
            <a:r>
              <a:rPr lang="en-US" sz="1100" b="1" dirty="0" smtClean="0"/>
              <a:t>Technical Challenge</a:t>
            </a:r>
            <a:endParaRPr lang="en-US" sz="800" b="1" dirty="0" smtClean="0"/>
          </a:p>
          <a:p>
            <a:pPr marL="361950" lvl="1" indent="-93663">
              <a:lnSpc>
                <a:spcPct val="90000"/>
              </a:lnSpc>
              <a:spcBef>
                <a:spcPct val="20000"/>
              </a:spcBef>
              <a:buClr>
                <a:srgbClr val="002897"/>
              </a:buClr>
            </a:pPr>
            <a:r>
              <a:rPr lang="en-US" sz="900" dirty="0" smtClean="0"/>
              <a:t>Automated cloud classification requires extensive data collection (training library).</a:t>
            </a:r>
          </a:p>
          <a:p>
            <a:pPr marL="361950" lvl="1" indent="-93663">
              <a:lnSpc>
                <a:spcPct val="90000"/>
              </a:lnSpc>
              <a:spcBef>
                <a:spcPct val="20000"/>
              </a:spcBef>
              <a:buClr>
                <a:srgbClr val="002897"/>
              </a:buClr>
            </a:pPr>
            <a:r>
              <a:rPr lang="en-US" sz="900" dirty="0" smtClean="0"/>
              <a:t>The  analysis of images requires the implementation of post-processing algorithms (e.g. cloud detection, </a:t>
            </a:r>
            <a:r>
              <a:rPr lang="en-US" sz="900" dirty="0" err="1" smtClean="0"/>
              <a:t>binarization</a:t>
            </a:r>
            <a:r>
              <a:rPr lang="en-US" sz="900" dirty="0" smtClean="0"/>
              <a:t> and background subtraction) which may loose important information from the images. The question is how to </a:t>
            </a:r>
            <a:r>
              <a:rPr lang="en-US" sz="900" dirty="0" err="1" smtClean="0"/>
              <a:t>postprocess</a:t>
            </a:r>
            <a:r>
              <a:rPr lang="en-US" sz="900" dirty="0" smtClean="0"/>
              <a:t> the images without loss of </a:t>
            </a:r>
            <a:r>
              <a:rPr lang="en-US" sz="900" dirty="0" err="1" smtClean="0"/>
              <a:t>iformation</a:t>
            </a:r>
            <a:endParaRPr lang="en-US" sz="900" dirty="0" smtClean="0"/>
          </a:p>
          <a:p>
            <a:pPr marL="361950" lvl="1" indent="-93663">
              <a:lnSpc>
                <a:spcPct val="90000"/>
              </a:lnSpc>
              <a:spcBef>
                <a:spcPct val="20000"/>
              </a:spcBef>
              <a:buClr>
                <a:srgbClr val="002897"/>
              </a:buClr>
            </a:pPr>
            <a:r>
              <a:rPr lang="en-US" sz="900" dirty="0" smtClean="0"/>
              <a:t>Solar and cloud forecasting requires the evaluation and implementation of different type of models (</a:t>
            </a:r>
            <a:r>
              <a:rPr lang="en-US" sz="900" dirty="0"/>
              <a:t>e.g. clear-sky </a:t>
            </a:r>
            <a:r>
              <a:rPr lang="en-US" sz="900" dirty="0" smtClean="0"/>
              <a:t>index combined with </a:t>
            </a:r>
            <a:r>
              <a:rPr lang="en-US" sz="900" dirty="0"/>
              <a:t>NAR, NARX </a:t>
            </a:r>
            <a:r>
              <a:rPr lang="en-US" sz="900" dirty="0" smtClean="0"/>
              <a:t>models). Measurements can be used to build black-</a:t>
            </a:r>
            <a:r>
              <a:rPr lang="en-US" sz="900" dirty="0"/>
              <a:t>/</a:t>
            </a:r>
            <a:r>
              <a:rPr lang="en-US" sz="900" dirty="0" smtClean="0"/>
              <a:t>gray-box, </a:t>
            </a:r>
            <a:r>
              <a:rPr lang="en-US" sz="900" dirty="0"/>
              <a:t>statistical or artificial intelligence </a:t>
            </a:r>
            <a:r>
              <a:rPr lang="en-US" sz="900" dirty="0" smtClean="0"/>
              <a:t>based</a:t>
            </a:r>
            <a:r>
              <a:rPr lang="en-US" sz="900" dirty="0"/>
              <a:t> </a:t>
            </a:r>
            <a:r>
              <a:rPr lang="en-US" sz="900" dirty="0" smtClean="0"/>
              <a:t>prediction models</a:t>
            </a:r>
            <a:r>
              <a:rPr lang="en-US" sz="1000" dirty="0" smtClean="0"/>
              <a:t> </a:t>
            </a:r>
          </a:p>
          <a:p>
            <a:pPr marL="88900" indent="-88900">
              <a:lnSpc>
                <a:spcPct val="90000"/>
              </a:lnSpc>
              <a:spcBef>
                <a:spcPct val="20000"/>
              </a:spcBef>
              <a:buClr>
                <a:srgbClr val="002897"/>
              </a:buClr>
            </a:pPr>
            <a:r>
              <a:rPr lang="en-US" sz="1100" b="1" dirty="0" smtClean="0"/>
              <a:t>Status of Project</a:t>
            </a:r>
          </a:p>
          <a:p>
            <a:pPr marL="361950" lvl="1" indent="-93663">
              <a:lnSpc>
                <a:spcPct val="90000"/>
              </a:lnSpc>
              <a:spcBef>
                <a:spcPct val="20000"/>
              </a:spcBef>
              <a:buClr>
                <a:srgbClr val="002897"/>
              </a:buClr>
            </a:pPr>
            <a:r>
              <a:rPr lang="en-GB" sz="900" dirty="0" smtClean="0">
                <a:cs typeface="Times New Roman" pitchFamily="18" charset="0"/>
              </a:rPr>
              <a:t>Currently generating sky image database for advanced algorithms. Next step is to validate the system performance and iteratively improve the cloud </a:t>
            </a:r>
            <a:r>
              <a:rPr lang="en-GB" sz="900" dirty="0">
                <a:cs typeface="Times New Roman" pitchFamily="18" charset="0"/>
              </a:rPr>
              <a:t>t</a:t>
            </a:r>
            <a:r>
              <a:rPr lang="en-GB" sz="900" dirty="0" smtClean="0">
                <a:cs typeface="Times New Roman" pitchFamily="18" charset="0"/>
              </a:rPr>
              <a:t>racking algorithm</a:t>
            </a:r>
          </a:p>
          <a:p>
            <a:pPr marL="361950" lvl="1" indent="-93663">
              <a:lnSpc>
                <a:spcPct val="90000"/>
              </a:lnSpc>
              <a:spcBef>
                <a:spcPct val="20000"/>
              </a:spcBef>
              <a:buClr>
                <a:srgbClr val="002897"/>
              </a:buClr>
            </a:pPr>
            <a:r>
              <a:rPr lang="en-GB" sz="900" dirty="0" smtClean="0">
                <a:cs typeface="Times New Roman" pitchFamily="18" charset="0"/>
              </a:rPr>
              <a:t>ID submitted for review. </a:t>
            </a:r>
          </a:p>
          <a:p>
            <a:pPr marL="88900" indent="-88900">
              <a:lnSpc>
                <a:spcPct val="90000"/>
              </a:lnSpc>
              <a:spcBef>
                <a:spcPct val="20000"/>
              </a:spcBef>
              <a:buClr>
                <a:srgbClr val="002897"/>
              </a:buClr>
            </a:pPr>
            <a:r>
              <a:rPr lang="en-GB" sz="1100" b="1" dirty="0" smtClean="0"/>
              <a:t>Issues</a:t>
            </a:r>
            <a:endParaRPr lang="en-GB" sz="800" dirty="0" smtClean="0">
              <a:solidFill>
                <a:srgbClr val="33CC33"/>
              </a:solidFill>
            </a:endParaRPr>
          </a:p>
          <a:p>
            <a:pPr marL="361950" lvl="1" indent="-93663">
              <a:lnSpc>
                <a:spcPct val="90000"/>
              </a:lnSpc>
              <a:spcBef>
                <a:spcPct val="20000"/>
              </a:spcBef>
              <a:buClr>
                <a:srgbClr val="002897"/>
              </a:buClr>
            </a:pPr>
            <a:r>
              <a:rPr lang="en-GB" sz="900" dirty="0" smtClean="0"/>
              <a:t>Hardware prototyping taking longer than expected – cooling and leaking issues</a:t>
            </a:r>
          </a:p>
          <a:p>
            <a:pPr marL="361950" lvl="1" indent="-93663">
              <a:lnSpc>
                <a:spcPct val="90000"/>
              </a:lnSpc>
              <a:spcBef>
                <a:spcPct val="20000"/>
              </a:spcBef>
              <a:buClr>
                <a:srgbClr val="002897"/>
              </a:buClr>
            </a:pPr>
            <a:r>
              <a:rPr lang="en-GB" sz="900" dirty="0" smtClean="0"/>
              <a:t>Activity new to group. Background of team is limited – extensive research and learning</a:t>
            </a:r>
          </a:p>
          <a:p>
            <a:pPr marL="361950" lvl="1" indent="-93663">
              <a:lnSpc>
                <a:spcPct val="90000"/>
              </a:lnSpc>
              <a:spcBef>
                <a:spcPct val="20000"/>
              </a:spcBef>
              <a:buClr>
                <a:srgbClr val="002897"/>
              </a:buClr>
            </a:pPr>
            <a:r>
              <a:rPr lang="en-GB" sz="900" dirty="0" smtClean="0"/>
              <a:t>Unavailability of Intern from mid July to Mid September. </a:t>
            </a:r>
            <a:r>
              <a:rPr lang="en-GB" sz="900" dirty="0" err="1" smtClean="0"/>
              <a:t>Burak</a:t>
            </a:r>
            <a:r>
              <a:rPr lang="en-GB" sz="900" dirty="0" smtClean="0"/>
              <a:t> </a:t>
            </a:r>
            <a:r>
              <a:rPr lang="en-GB" sz="900" dirty="0" err="1" smtClean="0"/>
              <a:t>Zeydan</a:t>
            </a:r>
            <a:r>
              <a:rPr lang="en-GB" sz="900" dirty="0" smtClean="0"/>
              <a:t> returns as Master’s Student.</a:t>
            </a:r>
          </a:p>
          <a:p>
            <a:pPr marL="361950" lvl="1" indent="-93663">
              <a:lnSpc>
                <a:spcPct val="90000"/>
              </a:lnSpc>
              <a:spcBef>
                <a:spcPct val="20000"/>
              </a:spcBef>
              <a:buClr>
                <a:srgbClr val="002897"/>
              </a:buClr>
            </a:pPr>
            <a:r>
              <a:rPr lang="en-GB" sz="900" dirty="0" smtClean="0"/>
              <a:t>Unavailability of project team members. </a:t>
            </a:r>
          </a:p>
          <a:p>
            <a:pPr marL="361950" lvl="1" indent="-93663">
              <a:lnSpc>
                <a:spcPct val="90000"/>
              </a:lnSpc>
              <a:spcBef>
                <a:spcPct val="20000"/>
              </a:spcBef>
              <a:buClr>
                <a:srgbClr val="002897"/>
              </a:buClr>
            </a:pPr>
            <a:endParaRPr lang="en-GB" sz="900" dirty="0" smtClean="0"/>
          </a:p>
          <a:p>
            <a:pPr marL="361950" lvl="1" indent="-93663">
              <a:lnSpc>
                <a:spcPct val="90000"/>
              </a:lnSpc>
              <a:spcBef>
                <a:spcPct val="20000"/>
              </a:spcBef>
              <a:buClr>
                <a:srgbClr val="002897"/>
              </a:buClr>
              <a:buFont typeface="Wingdings" pitchFamily="2" charset="2"/>
              <a:buNone/>
            </a:pPr>
            <a:endParaRPr lang="en-GB" sz="1000" dirty="0" smtClean="0">
              <a:solidFill>
                <a:srgbClr val="33CC33"/>
              </a:solidFill>
            </a:endParaRPr>
          </a:p>
          <a:p>
            <a:pPr marL="88900" indent="-88900">
              <a:lnSpc>
                <a:spcPct val="90000"/>
              </a:lnSpc>
              <a:spcBef>
                <a:spcPct val="20000"/>
              </a:spcBef>
              <a:buClr>
                <a:srgbClr val="002897"/>
              </a:buClr>
            </a:pPr>
            <a:endParaRPr lang="en-GB" sz="1100" b="1" dirty="0" smtClean="0"/>
          </a:p>
        </p:txBody>
      </p:sp>
      <p:sp>
        <p:nvSpPr>
          <p:cNvPr id="11" name="Text Box 5"/>
          <p:cNvSpPr txBox="1">
            <a:spLocks noChangeArrowheads="1"/>
          </p:cNvSpPr>
          <p:nvPr/>
        </p:nvSpPr>
        <p:spPr bwMode="auto">
          <a:xfrm>
            <a:off x="6027738" y="5367338"/>
            <a:ext cx="1030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rgbClr val="000000"/>
                </a:solidFill>
                <a:latin typeface="Arial" charset="0"/>
              </a:defRPr>
            </a:lvl1pPr>
            <a:lvl2pPr marL="742950" indent="-285750" eaLnBrk="0" hangingPunct="0">
              <a:defRPr>
                <a:solidFill>
                  <a:srgbClr val="000000"/>
                </a:solidFill>
                <a:latin typeface="Arial" charset="0"/>
              </a:defRPr>
            </a:lvl2pPr>
            <a:lvl3pPr marL="1143000" indent="-228600" eaLnBrk="0" hangingPunct="0">
              <a:defRPr>
                <a:solidFill>
                  <a:srgbClr val="000000"/>
                </a:solidFill>
                <a:latin typeface="Arial" charset="0"/>
              </a:defRPr>
            </a:lvl3pPr>
            <a:lvl4pPr marL="1600200" indent="-228600" eaLnBrk="0" hangingPunct="0">
              <a:defRPr>
                <a:solidFill>
                  <a:srgbClr val="000000"/>
                </a:solidFill>
                <a:latin typeface="Arial" charset="0"/>
              </a:defRPr>
            </a:lvl4pPr>
            <a:lvl5pPr marL="2057400" indent="-228600" eaLnBrk="0" hangingPunct="0">
              <a:defRPr>
                <a:solidFill>
                  <a:srgbClr val="000000"/>
                </a:solidFill>
                <a:latin typeface="Arial" charset="0"/>
              </a:defRPr>
            </a:lvl5pPr>
            <a:lvl6pPr marL="25146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6pPr>
            <a:lvl7pPr marL="29718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7pPr>
            <a:lvl8pPr marL="34290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8pPr>
            <a:lvl9pPr marL="38862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9pPr>
          </a:lstStyle>
          <a:p>
            <a:pPr algn="ctr">
              <a:spcBef>
                <a:spcPct val="0"/>
              </a:spcBef>
              <a:buClrTx/>
              <a:buSzTx/>
              <a:buFontTx/>
              <a:buNone/>
            </a:pPr>
            <a:r>
              <a:rPr lang="en-US" sz="1200" b="1" smtClean="0"/>
              <a:t>Gate Status</a:t>
            </a:r>
          </a:p>
        </p:txBody>
      </p:sp>
      <p:sp>
        <p:nvSpPr>
          <p:cNvPr id="12" name="Line 6"/>
          <p:cNvSpPr>
            <a:spLocks noChangeShapeType="1"/>
          </p:cNvSpPr>
          <p:nvPr/>
        </p:nvSpPr>
        <p:spPr bwMode="auto">
          <a:xfrm>
            <a:off x="5938838" y="1363663"/>
            <a:ext cx="0" cy="5049837"/>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wrap="none" anchor="ctr"/>
          <a:lstStyle/>
          <a:p>
            <a:pPr>
              <a:buClr>
                <a:srgbClr val="002897"/>
              </a:buClr>
            </a:pPr>
            <a:endParaRPr lang="en-US" smtClean="0"/>
          </a:p>
        </p:txBody>
      </p:sp>
      <p:sp>
        <p:nvSpPr>
          <p:cNvPr id="13" name="Text Box 7"/>
          <p:cNvSpPr txBox="1">
            <a:spLocks noChangeArrowheads="1"/>
          </p:cNvSpPr>
          <p:nvPr/>
        </p:nvSpPr>
        <p:spPr bwMode="auto">
          <a:xfrm>
            <a:off x="6008688" y="2830513"/>
            <a:ext cx="25257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rgbClr val="000000"/>
                </a:solidFill>
                <a:latin typeface="Arial" charset="0"/>
              </a:defRPr>
            </a:lvl1pPr>
            <a:lvl2pPr marL="742950" indent="-285750" eaLnBrk="0" hangingPunct="0">
              <a:defRPr>
                <a:solidFill>
                  <a:srgbClr val="000000"/>
                </a:solidFill>
                <a:latin typeface="Arial" charset="0"/>
              </a:defRPr>
            </a:lvl2pPr>
            <a:lvl3pPr marL="1143000" indent="-228600" eaLnBrk="0" hangingPunct="0">
              <a:defRPr>
                <a:solidFill>
                  <a:srgbClr val="000000"/>
                </a:solidFill>
                <a:latin typeface="Arial" charset="0"/>
              </a:defRPr>
            </a:lvl3pPr>
            <a:lvl4pPr marL="1600200" indent="-228600" eaLnBrk="0" hangingPunct="0">
              <a:defRPr>
                <a:solidFill>
                  <a:srgbClr val="000000"/>
                </a:solidFill>
                <a:latin typeface="Arial" charset="0"/>
              </a:defRPr>
            </a:lvl4pPr>
            <a:lvl5pPr marL="2057400" indent="-228600" eaLnBrk="0" hangingPunct="0">
              <a:defRPr>
                <a:solidFill>
                  <a:srgbClr val="000000"/>
                </a:solidFill>
                <a:latin typeface="Arial" charset="0"/>
              </a:defRPr>
            </a:lvl5pPr>
            <a:lvl6pPr marL="25146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6pPr>
            <a:lvl7pPr marL="29718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7pPr>
            <a:lvl8pPr marL="34290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8pPr>
            <a:lvl9pPr marL="38862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9pPr>
          </a:lstStyle>
          <a:p>
            <a:pPr>
              <a:spcBef>
                <a:spcPct val="0"/>
              </a:spcBef>
              <a:buClrTx/>
              <a:buSzTx/>
              <a:buFontTx/>
              <a:buNone/>
            </a:pPr>
            <a:r>
              <a:rPr lang="en-US" sz="1200" b="1" smtClean="0"/>
              <a:t>Business Case</a:t>
            </a:r>
          </a:p>
        </p:txBody>
      </p:sp>
      <p:sp>
        <p:nvSpPr>
          <p:cNvPr id="14" name="Text Box 10"/>
          <p:cNvSpPr txBox="1">
            <a:spLocks noChangeArrowheads="1"/>
          </p:cNvSpPr>
          <p:nvPr/>
        </p:nvSpPr>
        <p:spPr bwMode="auto">
          <a:xfrm>
            <a:off x="6034088" y="4498975"/>
            <a:ext cx="15319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rgbClr val="000000"/>
                </a:solidFill>
                <a:latin typeface="Arial" charset="0"/>
              </a:defRPr>
            </a:lvl1pPr>
            <a:lvl2pPr marL="742950" indent="-285750" eaLnBrk="0" hangingPunct="0">
              <a:defRPr>
                <a:solidFill>
                  <a:srgbClr val="000000"/>
                </a:solidFill>
                <a:latin typeface="Arial" charset="0"/>
              </a:defRPr>
            </a:lvl2pPr>
            <a:lvl3pPr marL="1143000" indent="-228600" eaLnBrk="0" hangingPunct="0">
              <a:defRPr>
                <a:solidFill>
                  <a:srgbClr val="000000"/>
                </a:solidFill>
                <a:latin typeface="Arial" charset="0"/>
              </a:defRPr>
            </a:lvl3pPr>
            <a:lvl4pPr marL="1600200" indent="-228600" eaLnBrk="0" hangingPunct="0">
              <a:defRPr>
                <a:solidFill>
                  <a:srgbClr val="000000"/>
                </a:solidFill>
                <a:latin typeface="Arial" charset="0"/>
              </a:defRPr>
            </a:lvl4pPr>
            <a:lvl5pPr marL="2057400" indent="-228600" eaLnBrk="0" hangingPunct="0">
              <a:defRPr>
                <a:solidFill>
                  <a:srgbClr val="000000"/>
                </a:solidFill>
                <a:latin typeface="Arial" charset="0"/>
              </a:defRPr>
            </a:lvl5pPr>
            <a:lvl6pPr marL="25146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6pPr>
            <a:lvl7pPr marL="29718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7pPr>
            <a:lvl8pPr marL="34290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8pPr>
            <a:lvl9pPr marL="38862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9pPr>
          </a:lstStyle>
          <a:p>
            <a:pPr>
              <a:spcBef>
                <a:spcPct val="0"/>
              </a:spcBef>
              <a:buClrTx/>
              <a:buSzTx/>
              <a:buFontTx/>
              <a:buNone/>
            </a:pPr>
            <a:r>
              <a:rPr lang="en-US" sz="1200" b="1" smtClean="0"/>
              <a:t>Main Risks (Top 3)</a:t>
            </a:r>
          </a:p>
        </p:txBody>
      </p:sp>
      <p:sp>
        <p:nvSpPr>
          <p:cNvPr id="15" name="Rectangle 11"/>
          <p:cNvSpPr>
            <a:spLocks noChangeArrowheads="1"/>
          </p:cNvSpPr>
          <p:nvPr/>
        </p:nvSpPr>
        <p:spPr bwMode="auto">
          <a:xfrm>
            <a:off x="6024563" y="4708525"/>
            <a:ext cx="24828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8900" indent="-88900" eaLnBrk="0" hangingPunct="0">
              <a:lnSpc>
                <a:spcPct val="90000"/>
              </a:lnSpc>
              <a:spcBef>
                <a:spcPct val="0"/>
              </a:spcBef>
              <a:buClr>
                <a:srgbClr val="005ADE"/>
              </a:buClr>
              <a:buSzPct val="80000"/>
              <a:buFont typeface="Wingdings" pitchFamily="2" charset="2"/>
              <a:buChar char="n"/>
            </a:pPr>
            <a:r>
              <a:rPr kumimoji="1" lang="en-US" sz="900" dirty="0" smtClean="0"/>
              <a:t>High cost of components</a:t>
            </a:r>
          </a:p>
          <a:p>
            <a:pPr marL="88900" indent="-88900" eaLnBrk="0" hangingPunct="0">
              <a:lnSpc>
                <a:spcPct val="90000"/>
              </a:lnSpc>
              <a:spcBef>
                <a:spcPct val="0"/>
              </a:spcBef>
              <a:buClr>
                <a:srgbClr val="005ADE"/>
              </a:buClr>
              <a:buSzPct val="80000"/>
              <a:buFont typeface="Wingdings" pitchFamily="2" charset="2"/>
              <a:buChar char="n"/>
            </a:pPr>
            <a:r>
              <a:rPr kumimoji="1" lang="en-US" sz="900" dirty="0" smtClean="0"/>
              <a:t>Relative inexperience in the area of computer vision.</a:t>
            </a:r>
          </a:p>
          <a:p>
            <a:pPr marL="88900" indent="-88900" eaLnBrk="0" hangingPunct="0">
              <a:lnSpc>
                <a:spcPct val="90000"/>
              </a:lnSpc>
              <a:spcBef>
                <a:spcPct val="0"/>
              </a:spcBef>
              <a:buClr>
                <a:srgbClr val="005ADE"/>
              </a:buClr>
              <a:buSzPct val="80000"/>
              <a:buFont typeface="Wingdings" pitchFamily="2" charset="2"/>
              <a:buChar char="n"/>
            </a:pPr>
            <a:r>
              <a:rPr kumimoji="1" lang="en-US" sz="900" dirty="0" smtClean="0"/>
              <a:t>Resource constraints</a:t>
            </a:r>
          </a:p>
        </p:txBody>
      </p:sp>
      <p:sp>
        <p:nvSpPr>
          <p:cNvPr id="16" name="Rectangle 11"/>
          <p:cNvSpPr>
            <a:spLocks noChangeArrowheads="1"/>
          </p:cNvSpPr>
          <p:nvPr/>
        </p:nvSpPr>
        <p:spPr bwMode="auto">
          <a:xfrm>
            <a:off x="6340474" y="5616574"/>
            <a:ext cx="432000" cy="144000"/>
          </a:xfrm>
          <a:prstGeom prst="rect">
            <a:avLst/>
          </a:prstGeom>
          <a:solidFill>
            <a:srgbClr val="00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buClr>
                <a:srgbClr val="002897"/>
              </a:buClr>
            </a:pPr>
            <a:endParaRPr lang="en-US" smtClean="0"/>
          </a:p>
        </p:txBody>
      </p:sp>
      <p:sp>
        <p:nvSpPr>
          <p:cNvPr id="17" name="Text Box 12"/>
          <p:cNvSpPr txBox="1">
            <a:spLocks noChangeArrowheads="1"/>
          </p:cNvSpPr>
          <p:nvPr/>
        </p:nvSpPr>
        <p:spPr bwMode="auto">
          <a:xfrm>
            <a:off x="6046788" y="5583238"/>
            <a:ext cx="3365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rgbClr val="000000"/>
                </a:solidFill>
                <a:latin typeface="Arial" charset="0"/>
              </a:defRPr>
            </a:lvl1pPr>
            <a:lvl2pPr marL="742950" indent="-285750" eaLnBrk="0" hangingPunct="0">
              <a:defRPr>
                <a:solidFill>
                  <a:srgbClr val="000000"/>
                </a:solidFill>
                <a:latin typeface="Arial" charset="0"/>
              </a:defRPr>
            </a:lvl2pPr>
            <a:lvl3pPr marL="1143000" indent="-228600" eaLnBrk="0" hangingPunct="0">
              <a:defRPr>
                <a:solidFill>
                  <a:srgbClr val="000000"/>
                </a:solidFill>
                <a:latin typeface="Arial" charset="0"/>
              </a:defRPr>
            </a:lvl3pPr>
            <a:lvl4pPr marL="1600200" indent="-228600" eaLnBrk="0" hangingPunct="0">
              <a:defRPr>
                <a:solidFill>
                  <a:srgbClr val="000000"/>
                </a:solidFill>
                <a:latin typeface="Arial" charset="0"/>
              </a:defRPr>
            </a:lvl4pPr>
            <a:lvl5pPr marL="2057400" indent="-228600" eaLnBrk="0" hangingPunct="0">
              <a:defRPr>
                <a:solidFill>
                  <a:srgbClr val="000000"/>
                </a:solidFill>
                <a:latin typeface="Arial" charset="0"/>
              </a:defRPr>
            </a:lvl5pPr>
            <a:lvl6pPr marL="25146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6pPr>
            <a:lvl7pPr marL="29718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7pPr>
            <a:lvl8pPr marL="34290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8pPr>
            <a:lvl9pPr marL="38862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9pPr>
          </a:lstStyle>
          <a:p>
            <a:pPr>
              <a:spcBef>
                <a:spcPct val="0"/>
              </a:spcBef>
              <a:buClrTx/>
              <a:buSzTx/>
              <a:buFontTx/>
              <a:buNone/>
            </a:pPr>
            <a:r>
              <a:rPr lang="sv-SE" sz="900" smtClean="0">
                <a:cs typeface="Times New Roman" pitchFamily="18" charset="0"/>
              </a:rPr>
              <a:t>TD</a:t>
            </a:r>
          </a:p>
        </p:txBody>
      </p:sp>
      <p:graphicFrame>
        <p:nvGraphicFramePr>
          <p:cNvPr id="18" name="Group 13"/>
          <p:cNvGraphicFramePr>
            <a:graphicFrameLocks noGrp="1"/>
          </p:cNvGraphicFramePr>
          <p:nvPr/>
        </p:nvGraphicFramePr>
        <p:xfrm>
          <a:off x="6088063" y="3111500"/>
          <a:ext cx="2586037" cy="508000"/>
        </p:xfrm>
        <a:graphic>
          <a:graphicData uri="http://schemas.openxmlformats.org/drawingml/2006/table">
            <a:tbl>
              <a:tblPr/>
              <a:tblGrid>
                <a:gridCol w="555625"/>
                <a:gridCol w="554037"/>
                <a:gridCol w="493713"/>
                <a:gridCol w="350837"/>
                <a:gridCol w="631825"/>
              </a:tblGrid>
              <a:tr h="294426">
                <a:tc>
                  <a:txBody>
                    <a:bodyPr/>
                    <a:lstStyle/>
                    <a:p>
                      <a:pPr marL="0" marR="0" lvl="0" indent="0" algn="ctr" defTabSz="914400" rtl="0" eaLnBrk="1" fontAlgn="base" latinLnBrk="0" hangingPunct="1">
                        <a:lnSpc>
                          <a:spcPct val="80000"/>
                        </a:lnSpc>
                        <a:spcBef>
                          <a:spcPct val="30000"/>
                        </a:spcBef>
                        <a:spcAft>
                          <a:spcPct val="0"/>
                        </a:spcAft>
                        <a:buClr>
                          <a:schemeClr val="tx2"/>
                        </a:buClr>
                        <a:buSzPct val="70000"/>
                        <a:buFont typeface="Wingdings" pitchFamily="2" charset="2"/>
                        <a:buNone/>
                        <a:tabLst/>
                      </a:pPr>
                      <a:r>
                        <a:rPr kumimoji="0" lang="en-US" sz="700" b="0" i="0" u="none" strike="noStrike" cap="none" normalizeH="0" baseline="0" smtClean="0">
                          <a:ln>
                            <a:noFill/>
                          </a:ln>
                          <a:solidFill>
                            <a:srgbClr val="000000"/>
                          </a:solidFill>
                          <a:effectLst/>
                          <a:latin typeface="Arial" charset="0"/>
                        </a:rPr>
                        <a:t>Savings</a:t>
                      </a:r>
                    </a:p>
                    <a:p>
                      <a:pPr marL="0" marR="0" lvl="0" indent="0" algn="ctr" defTabSz="914400" rtl="0" eaLnBrk="1" fontAlgn="base" latinLnBrk="0" hangingPunct="1">
                        <a:lnSpc>
                          <a:spcPct val="80000"/>
                        </a:lnSpc>
                        <a:spcBef>
                          <a:spcPct val="30000"/>
                        </a:spcBef>
                        <a:spcAft>
                          <a:spcPct val="0"/>
                        </a:spcAft>
                        <a:buClr>
                          <a:schemeClr val="tx2"/>
                        </a:buClr>
                        <a:buSzPct val="70000"/>
                        <a:buFont typeface="Wingdings" pitchFamily="2" charset="2"/>
                        <a:buNone/>
                        <a:tabLst/>
                      </a:pPr>
                      <a:r>
                        <a:rPr kumimoji="0" lang="en-US" sz="700" b="0" i="0" u="none" strike="noStrike" cap="none" normalizeH="0" baseline="0" smtClean="0">
                          <a:ln>
                            <a:noFill/>
                          </a:ln>
                          <a:solidFill>
                            <a:srgbClr val="000000"/>
                          </a:solidFill>
                          <a:effectLst/>
                          <a:latin typeface="Arial" charset="0"/>
                        </a:rPr>
                        <a:t>MUSD</a:t>
                      </a:r>
                    </a:p>
                  </a:txBody>
                  <a:tcPr marL="45720" marR="45720" marT="45766" marB="45766"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30000"/>
                        </a:spcBef>
                        <a:spcAft>
                          <a:spcPct val="0"/>
                        </a:spcAft>
                        <a:buClr>
                          <a:schemeClr val="tx2"/>
                        </a:buClr>
                        <a:buSzPct val="70000"/>
                        <a:buFont typeface="Wingdings" pitchFamily="2" charset="2"/>
                        <a:buNone/>
                        <a:tabLst/>
                      </a:pPr>
                      <a:r>
                        <a:rPr kumimoji="0" lang="en-US" sz="700" b="0" i="0" u="none" strike="noStrike" cap="none" normalizeH="0" baseline="0" smtClean="0">
                          <a:ln>
                            <a:noFill/>
                          </a:ln>
                          <a:solidFill>
                            <a:srgbClr val="000000"/>
                          </a:solidFill>
                          <a:effectLst/>
                          <a:latin typeface="Arial" charset="0"/>
                        </a:rPr>
                        <a:t>New. rev.</a:t>
                      </a:r>
                    </a:p>
                    <a:p>
                      <a:pPr marL="0" marR="0" lvl="0" indent="0" algn="ctr" defTabSz="914400" rtl="0" eaLnBrk="1" fontAlgn="base" latinLnBrk="0" hangingPunct="1">
                        <a:lnSpc>
                          <a:spcPct val="80000"/>
                        </a:lnSpc>
                        <a:spcBef>
                          <a:spcPct val="30000"/>
                        </a:spcBef>
                        <a:spcAft>
                          <a:spcPct val="0"/>
                        </a:spcAft>
                        <a:buClr>
                          <a:schemeClr val="tx2"/>
                        </a:buClr>
                        <a:buSzPct val="70000"/>
                        <a:buFont typeface="Wingdings" pitchFamily="2" charset="2"/>
                        <a:buNone/>
                        <a:tabLst/>
                      </a:pPr>
                      <a:r>
                        <a:rPr kumimoji="0" lang="en-US" sz="700" b="0" i="0" u="none" strike="noStrike" cap="none" normalizeH="0" baseline="0" smtClean="0">
                          <a:ln>
                            <a:noFill/>
                          </a:ln>
                          <a:solidFill>
                            <a:srgbClr val="000000"/>
                          </a:solidFill>
                          <a:effectLst/>
                          <a:latin typeface="Arial" charset="0"/>
                        </a:rPr>
                        <a:t>MUSD</a:t>
                      </a:r>
                    </a:p>
                  </a:txBody>
                  <a:tcPr marL="45720" marR="45720" marT="45766" marB="45766"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30000"/>
                        </a:spcBef>
                        <a:spcAft>
                          <a:spcPct val="0"/>
                        </a:spcAft>
                        <a:buClr>
                          <a:schemeClr val="tx2"/>
                        </a:buClr>
                        <a:buSzPct val="70000"/>
                        <a:buFont typeface="Wingdings" pitchFamily="2" charset="2"/>
                        <a:buNone/>
                        <a:tabLst/>
                      </a:pPr>
                      <a:r>
                        <a:rPr kumimoji="0" lang="en-US" sz="700" b="0" i="0" u="none" strike="noStrike" cap="none" normalizeH="0" baseline="0" smtClean="0">
                          <a:ln>
                            <a:noFill/>
                          </a:ln>
                          <a:solidFill>
                            <a:srgbClr val="000000"/>
                          </a:solidFill>
                          <a:effectLst/>
                          <a:latin typeface="Arial" charset="0"/>
                        </a:rPr>
                        <a:t>NPV</a:t>
                      </a:r>
                    </a:p>
                    <a:p>
                      <a:pPr marL="0" marR="0" lvl="0" indent="0" algn="ctr" defTabSz="914400" rtl="0" eaLnBrk="1" fontAlgn="base" latinLnBrk="0" hangingPunct="1">
                        <a:lnSpc>
                          <a:spcPct val="80000"/>
                        </a:lnSpc>
                        <a:spcBef>
                          <a:spcPct val="30000"/>
                        </a:spcBef>
                        <a:spcAft>
                          <a:spcPct val="0"/>
                        </a:spcAft>
                        <a:buClr>
                          <a:schemeClr val="tx2"/>
                        </a:buClr>
                        <a:buSzPct val="70000"/>
                        <a:buFont typeface="Wingdings" pitchFamily="2" charset="2"/>
                        <a:buNone/>
                        <a:tabLst/>
                      </a:pPr>
                      <a:r>
                        <a:rPr kumimoji="0" lang="en-US" sz="700" b="0" i="0" u="none" strike="noStrike" cap="none" normalizeH="0" baseline="0" smtClean="0">
                          <a:ln>
                            <a:noFill/>
                          </a:ln>
                          <a:solidFill>
                            <a:srgbClr val="000000"/>
                          </a:solidFill>
                          <a:effectLst/>
                          <a:latin typeface="Arial" charset="0"/>
                        </a:rPr>
                        <a:t>MUSD</a:t>
                      </a:r>
                    </a:p>
                  </a:txBody>
                  <a:tcPr marL="45720" marR="45720" marT="45766" marB="45766"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30000"/>
                        </a:spcBef>
                        <a:spcAft>
                          <a:spcPct val="0"/>
                        </a:spcAft>
                        <a:buClr>
                          <a:schemeClr val="tx2"/>
                        </a:buClr>
                        <a:buSzPct val="70000"/>
                        <a:buFont typeface="Wingdings" pitchFamily="2" charset="2"/>
                        <a:buNone/>
                        <a:tabLst/>
                      </a:pPr>
                      <a:r>
                        <a:rPr kumimoji="0" lang="en-US" sz="700" b="0" i="0" u="none" strike="noStrike" cap="none" normalizeH="0" baseline="0" smtClean="0">
                          <a:ln>
                            <a:noFill/>
                          </a:ln>
                          <a:solidFill>
                            <a:srgbClr val="000000"/>
                          </a:solidFill>
                          <a:effectLst/>
                          <a:latin typeface="Arial" charset="0"/>
                        </a:rPr>
                        <a:t>IRR</a:t>
                      </a:r>
                    </a:p>
                    <a:p>
                      <a:pPr marL="0" marR="0" lvl="0" indent="0" algn="ctr" defTabSz="914400" rtl="0" eaLnBrk="1" fontAlgn="base" latinLnBrk="0" hangingPunct="1">
                        <a:lnSpc>
                          <a:spcPct val="80000"/>
                        </a:lnSpc>
                        <a:spcBef>
                          <a:spcPct val="30000"/>
                        </a:spcBef>
                        <a:spcAft>
                          <a:spcPct val="0"/>
                        </a:spcAft>
                        <a:buClr>
                          <a:schemeClr val="tx2"/>
                        </a:buClr>
                        <a:buSzPct val="70000"/>
                        <a:buFont typeface="Wingdings" pitchFamily="2" charset="2"/>
                        <a:buNone/>
                        <a:tabLst/>
                      </a:pPr>
                      <a:r>
                        <a:rPr kumimoji="0" lang="en-US" sz="700" b="0" i="0" u="none" strike="noStrike" cap="none" normalizeH="0" baseline="0" smtClean="0">
                          <a:ln>
                            <a:noFill/>
                          </a:ln>
                          <a:solidFill>
                            <a:srgbClr val="000000"/>
                          </a:solidFill>
                          <a:effectLst/>
                          <a:latin typeface="Arial" charset="0"/>
                        </a:rPr>
                        <a:t>%</a:t>
                      </a:r>
                    </a:p>
                  </a:txBody>
                  <a:tcPr marL="45720" marR="45720" marT="45766" marB="45766"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30000"/>
                        </a:spcBef>
                        <a:spcAft>
                          <a:spcPct val="0"/>
                        </a:spcAft>
                        <a:buClr>
                          <a:schemeClr val="tx2"/>
                        </a:buClr>
                        <a:buSzPct val="70000"/>
                        <a:buFont typeface="Wingdings" pitchFamily="2" charset="2"/>
                        <a:buNone/>
                        <a:tabLst/>
                      </a:pPr>
                      <a:r>
                        <a:rPr kumimoji="0" lang="en-US" sz="700" b="0" i="0" u="none" strike="noStrike" cap="none" normalizeH="0" baseline="0" smtClean="0">
                          <a:ln>
                            <a:noFill/>
                          </a:ln>
                          <a:solidFill>
                            <a:srgbClr val="000000"/>
                          </a:solidFill>
                          <a:effectLst/>
                          <a:latin typeface="Arial" charset="0"/>
                        </a:rPr>
                        <a:t>Payback</a:t>
                      </a:r>
                    </a:p>
                    <a:p>
                      <a:pPr marL="0" marR="0" lvl="0" indent="0" algn="ctr" defTabSz="914400" rtl="0" eaLnBrk="1" fontAlgn="base" latinLnBrk="0" hangingPunct="1">
                        <a:lnSpc>
                          <a:spcPct val="80000"/>
                        </a:lnSpc>
                        <a:spcBef>
                          <a:spcPct val="30000"/>
                        </a:spcBef>
                        <a:spcAft>
                          <a:spcPct val="0"/>
                        </a:spcAft>
                        <a:buClr>
                          <a:schemeClr val="tx2"/>
                        </a:buClr>
                        <a:buSzPct val="70000"/>
                        <a:buFont typeface="Wingdings" pitchFamily="2" charset="2"/>
                        <a:buNone/>
                        <a:tabLst/>
                      </a:pPr>
                      <a:r>
                        <a:rPr kumimoji="0" lang="en-US" sz="700" b="0" i="0" u="none" strike="noStrike" cap="none" normalizeH="0" baseline="0" smtClean="0">
                          <a:ln>
                            <a:noFill/>
                          </a:ln>
                          <a:solidFill>
                            <a:srgbClr val="000000"/>
                          </a:solidFill>
                          <a:effectLst/>
                          <a:latin typeface="Arial" charset="0"/>
                        </a:rPr>
                        <a:t>years</a:t>
                      </a:r>
                    </a:p>
                  </a:txBody>
                  <a:tcPr marL="45720" marR="45720" marT="45766" marB="45766"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213574">
                <a:tc>
                  <a:txBody>
                    <a:bodyPr/>
                    <a:lstStyle/>
                    <a:p>
                      <a:pPr marL="0" marR="0" lvl="0" indent="0" algn="ctr" defTabSz="914400" rtl="0" eaLnBrk="1" fontAlgn="base" latinLnBrk="0" hangingPunct="1">
                        <a:lnSpc>
                          <a:spcPct val="100000"/>
                        </a:lnSpc>
                        <a:spcBef>
                          <a:spcPct val="50000"/>
                        </a:spcBef>
                        <a:spcAft>
                          <a:spcPct val="0"/>
                        </a:spcAft>
                        <a:buClr>
                          <a:schemeClr val="tx2"/>
                        </a:buClr>
                        <a:buSzPct val="70000"/>
                        <a:buFont typeface="Wingdings" pitchFamily="2" charset="2"/>
                        <a:buNone/>
                        <a:tabLst/>
                      </a:pPr>
                      <a:r>
                        <a:rPr kumimoji="0" lang="en-US" sz="800" b="0" i="0" u="none" strike="noStrike" cap="none" normalizeH="0" baseline="0" smtClean="0">
                          <a:ln>
                            <a:noFill/>
                          </a:ln>
                          <a:solidFill>
                            <a:srgbClr val="000000"/>
                          </a:solidFill>
                          <a:effectLst/>
                          <a:latin typeface="Arial" charset="0"/>
                        </a:rPr>
                        <a:t>xx</a:t>
                      </a:r>
                    </a:p>
                  </a:txBody>
                  <a:tcPr marL="45720" marR="45720" marT="45766" marB="45766"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2"/>
                        </a:buClr>
                        <a:buSzPct val="70000"/>
                        <a:buFont typeface="Wingdings" pitchFamily="2" charset="2"/>
                        <a:buNone/>
                        <a:tabLst/>
                      </a:pPr>
                      <a:r>
                        <a:rPr kumimoji="0" lang="sv-SE" sz="800" b="0" i="0" u="none" strike="noStrike" cap="none" normalizeH="0" baseline="0" smtClean="0">
                          <a:ln>
                            <a:noFill/>
                          </a:ln>
                          <a:solidFill>
                            <a:srgbClr val="000000"/>
                          </a:solidFill>
                          <a:effectLst/>
                          <a:latin typeface="Arial" charset="0"/>
                        </a:rPr>
                        <a:t>xx</a:t>
                      </a:r>
                    </a:p>
                  </a:txBody>
                  <a:tcPr marL="45720" marR="45720" marT="45766" marB="45766"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2"/>
                        </a:buClr>
                        <a:buSzPct val="70000"/>
                        <a:buFont typeface="Wingdings" pitchFamily="2" charset="2"/>
                        <a:buNone/>
                        <a:tabLst/>
                      </a:pPr>
                      <a:r>
                        <a:rPr kumimoji="0" lang="sv-SE" sz="800" b="0" i="0" u="none" strike="noStrike" cap="none" normalizeH="0" baseline="0" smtClean="0">
                          <a:ln>
                            <a:noFill/>
                          </a:ln>
                          <a:solidFill>
                            <a:srgbClr val="000000"/>
                          </a:solidFill>
                          <a:effectLst/>
                          <a:latin typeface="Arial" charset="0"/>
                        </a:rPr>
                        <a:t>xx</a:t>
                      </a:r>
                    </a:p>
                  </a:txBody>
                  <a:tcPr marL="45720" marR="45720" marT="45766" marB="45766"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2"/>
                        </a:buClr>
                        <a:buSzPct val="70000"/>
                        <a:buFont typeface="Wingdings" pitchFamily="2" charset="2"/>
                        <a:buNone/>
                        <a:tabLst/>
                      </a:pPr>
                      <a:r>
                        <a:rPr kumimoji="0" lang="sv-SE" sz="800" b="0" i="0" u="none" strike="noStrike" cap="none" normalizeH="0" baseline="0" smtClean="0">
                          <a:ln>
                            <a:noFill/>
                          </a:ln>
                          <a:solidFill>
                            <a:srgbClr val="000000"/>
                          </a:solidFill>
                          <a:effectLst/>
                          <a:latin typeface="Arial" charset="0"/>
                        </a:rPr>
                        <a:t>xx</a:t>
                      </a:r>
                    </a:p>
                  </a:txBody>
                  <a:tcPr marL="45720" marR="45720" marT="45766" marB="45766"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2"/>
                        </a:buClr>
                        <a:buSzPct val="70000"/>
                        <a:buFont typeface="Wingdings" pitchFamily="2" charset="2"/>
                        <a:buNone/>
                        <a:tabLst/>
                      </a:pPr>
                      <a:r>
                        <a:rPr kumimoji="0" lang="sv-SE" sz="800" b="0" i="0" u="none" strike="noStrike" cap="none" normalizeH="0" baseline="0" smtClean="0">
                          <a:ln>
                            <a:noFill/>
                          </a:ln>
                          <a:solidFill>
                            <a:srgbClr val="000000"/>
                          </a:solidFill>
                          <a:effectLst/>
                          <a:latin typeface="Arial" charset="0"/>
                        </a:rPr>
                        <a:t>xx</a:t>
                      </a:r>
                    </a:p>
                  </a:txBody>
                  <a:tcPr marL="45720" marR="45720" marT="45766" marB="45766"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graphicFrame>
        <p:nvGraphicFramePr>
          <p:cNvPr id="19" name="Group 33"/>
          <p:cNvGraphicFramePr>
            <a:graphicFrameLocks noGrp="1"/>
          </p:cNvGraphicFramePr>
          <p:nvPr/>
        </p:nvGraphicFramePr>
        <p:xfrm>
          <a:off x="6103938" y="3897313"/>
          <a:ext cx="2576512" cy="508000"/>
        </p:xfrm>
        <a:graphic>
          <a:graphicData uri="http://schemas.openxmlformats.org/drawingml/2006/table">
            <a:tbl>
              <a:tblPr/>
              <a:tblGrid>
                <a:gridCol w="515937"/>
                <a:gridCol w="515938"/>
                <a:gridCol w="514350"/>
                <a:gridCol w="515937"/>
                <a:gridCol w="514350"/>
              </a:tblGrid>
              <a:tr h="294426">
                <a:tc>
                  <a:txBody>
                    <a:bodyPr/>
                    <a:lstStyle/>
                    <a:p>
                      <a:pPr marL="0" marR="0" lvl="0" indent="0" algn="ctr" defTabSz="914400" rtl="0" eaLnBrk="1" fontAlgn="base" latinLnBrk="0" hangingPunct="1">
                        <a:lnSpc>
                          <a:spcPct val="80000"/>
                        </a:lnSpc>
                        <a:spcBef>
                          <a:spcPct val="30000"/>
                        </a:spcBef>
                        <a:spcAft>
                          <a:spcPct val="0"/>
                        </a:spcAft>
                        <a:buClr>
                          <a:schemeClr val="tx2"/>
                        </a:buClr>
                        <a:buSzPct val="70000"/>
                        <a:buFont typeface="Wingdings" pitchFamily="2" charset="2"/>
                        <a:buNone/>
                        <a:tabLst/>
                      </a:pPr>
                      <a:r>
                        <a:rPr kumimoji="0" lang="en-US" sz="700" b="0" i="0" u="none" strike="noStrike" cap="none" normalizeH="0" baseline="0" dirty="0" smtClean="0">
                          <a:ln>
                            <a:noFill/>
                          </a:ln>
                          <a:solidFill>
                            <a:srgbClr val="000000"/>
                          </a:solidFill>
                          <a:effectLst/>
                          <a:latin typeface="Arial" charset="0"/>
                        </a:rPr>
                        <a:t>CF</a:t>
                      </a:r>
                    </a:p>
                    <a:p>
                      <a:pPr marL="0" marR="0" lvl="0" indent="0" algn="ctr" defTabSz="914400" rtl="0" eaLnBrk="1" fontAlgn="base" latinLnBrk="0" hangingPunct="1">
                        <a:lnSpc>
                          <a:spcPct val="80000"/>
                        </a:lnSpc>
                        <a:spcBef>
                          <a:spcPct val="30000"/>
                        </a:spcBef>
                        <a:spcAft>
                          <a:spcPct val="0"/>
                        </a:spcAft>
                        <a:buClr>
                          <a:schemeClr val="tx2"/>
                        </a:buClr>
                        <a:buSzPct val="70000"/>
                        <a:buFont typeface="Wingdings" pitchFamily="2" charset="2"/>
                        <a:buNone/>
                        <a:tabLst/>
                      </a:pPr>
                      <a:r>
                        <a:rPr kumimoji="0" lang="en-US" sz="700" b="0" i="0" u="none" strike="noStrike" cap="none" normalizeH="0" baseline="0" dirty="0" err="1" smtClean="0">
                          <a:ln>
                            <a:noFill/>
                          </a:ln>
                          <a:solidFill>
                            <a:srgbClr val="000000"/>
                          </a:solidFill>
                          <a:effectLst/>
                          <a:latin typeface="Arial" charset="0"/>
                        </a:rPr>
                        <a:t>kUSD</a:t>
                      </a:r>
                      <a:endParaRPr kumimoji="0" lang="en-US" sz="700" b="0" i="0" u="none" strike="noStrike" cap="none" normalizeH="0" baseline="0" dirty="0" smtClean="0">
                        <a:ln>
                          <a:noFill/>
                        </a:ln>
                        <a:solidFill>
                          <a:srgbClr val="000000"/>
                        </a:solidFill>
                        <a:effectLst/>
                        <a:latin typeface="Arial" charset="0"/>
                      </a:endParaRPr>
                    </a:p>
                  </a:txBody>
                  <a:tcPr marL="45720" marR="45720" marT="45766" marB="45766"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30000"/>
                        </a:spcBef>
                        <a:spcAft>
                          <a:spcPct val="0"/>
                        </a:spcAft>
                        <a:buClr>
                          <a:schemeClr val="tx2"/>
                        </a:buClr>
                        <a:buSzPct val="70000"/>
                        <a:buFont typeface="Wingdings" pitchFamily="2" charset="2"/>
                        <a:buNone/>
                        <a:tabLst/>
                      </a:pPr>
                      <a:r>
                        <a:rPr kumimoji="0" lang="en-US" sz="700" b="0" i="0" u="none" strike="noStrike" cap="none" normalizeH="0" baseline="0" smtClean="0">
                          <a:ln>
                            <a:noFill/>
                          </a:ln>
                          <a:solidFill>
                            <a:srgbClr val="000000"/>
                          </a:solidFill>
                          <a:effectLst/>
                          <a:latin typeface="Arial" charset="0"/>
                        </a:rPr>
                        <a:t>BU</a:t>
                      </a:r>
                    </a:p>
                    <a:p>
                      <a:pPr marL="0" marR="0" lvl="0" indent="0" algn="ctr" defTabSz="914400" rtl="0" eaLnBrk="1" fontAlgn="base" latinLnBrk="0" hangingPunct="1">
                        <a:lnSpc>
                          <a:spcPct val="80000"/>
                        </a:lnSpc>
                        <a:spcBef>
                          <a:spcPct val="30000"/>
                        </a:spcBef>
                        <a:spcAft>
                          <a:spcPct val="0"/>
                        </a:spcAft>
                        <a:buClr>
                          <a:schemeClr val="tx2"/>
                        </a:buClr>
                        <a:buSzPct val="70000"/>
                        <a:buFont typeface="Wingdings" pitchFamily="2" charset="2"/>
                        <a:buNone/>
                        <a:tabLst/>
                      </a:pPr>
                      <a:r>
                        <a:rPr kumimoji="0" lang="en-US" sz="700" b="0" i="0" u="none" strike="noStrike" cap="none" normalizeH="0" baseline="0" smtClean="0">
                          <a:ln>
                            <a:noFill/>
                          </a:ln>
                          <a:solidFill>
                            <a:srgbClr val="000000"/>
                          </a:solidFill>
                          <a:effectLst/>
                          <a:latin typeface="Arial" charset="0"/>
                        </a:rPr>
                        <a:t>kUSD</a:t>
                      </a:r>
                    </a:p>
                  </a:txBody>
                  <a:tcPr marL="45720" marR="45720" marT="45766" marB="45766"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30000"/>
                        </a:spcBef>
                        <a:spcAft>
                          <a:spcPct val="0"/>
                        </a:spcAft>
                        <a:buClr>
                          <a:schemeClr val="tx2"/>
                        </a:buClr>
                        <a:buSzPct val="70000"/>
                        <a:buFont typeface="Wingdings" pitchFamily="2" charset="2"/>
                        <a:buNone/>
                        <a:tabLst/>
                      </a:pPr>
                      <a:r>
                        <a:rPr kumimoji="0" lang="en-US" sz="700" b="0" i="0" u="none" strike="noStrike" cap="none" normalizeH="0" baseline="0" smtClean="0">
                          <a:ln>
                            <a:noFill/>
                          </a:ln>
                          <a:solidFill>
                            <a:srgbClr val="000000"/>
                          </a:solidFill>
                          <a:effectLst/>
                          <a:latin typeface="Arial" charset="0"/>
                        </a:rPr>
                        <a:t>PTD</a:t>
                      </a:r>
                    </a:p>
                    <a:p>
                      <a:pPr marL="0" marR="0" lvl="0" indent="0" algn="ctr" defTabSz="914400" rtl="0" eaLnBrk="1" fontAlgn="base" latinLnBrk="0" hangingPunct="1">
                        <a:lnSpc>
                          <a:spcPct val="80000"/>
                        </a:lnSpc>
                        <a:spcBef>
                          <a:spcPct val="30000"/>
                        </a:spcBef>
                        <a:spcAft>
                          <a:spcPct val="0"/>
                        </a:spcAft>
                        <a:buClr>
                          <a:schemeClr val="tx2"/>
                        </a:buClr>
                        <a:buSzPct val="70000"/>
                        <a:buFont typeface="Wingdings" pitchFamily="2" charset="2"/>
                        <a:buNone/>
                        <a:tabLst/>
                      </a:pPr>
                      <a:r>
                        <a:rPr kumimoji="0" lang="en-US" sz="700" b="0" i="0" u="none" strike="noStrike" cap="none" normalizeH="0" baseline="0" smtClean="0">
                          <a:ln>
                            <a:noFill/>
                          </a:ln>
                          <a:solidFill>
                            <a:srgbClr val="000000"/>
                          </a:solidFill>
                          <a:effectLst/>
                          <a:latin typeface="Arial" charset="0"/>
                        </a:rPr>
                        <a:t>kUSD</a:t>
                      </a:r>
                    </a:p>
                  </a:txBody>
                  <a:tcPr marL="45720" marR="45720" marT="45766" marB="45766"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30000"/>
                        </a:spcBef>
                        <a:spcAft>
                          <a:spcPct val="0"/>
                        </a:spcAft>
                        <a:buClr>
                          <a:schemeClr val="tx2"/>
                        </a:buClr>
                        <a:buSzPct val="70000"/>
                        <a:buFont typeface="Wingdings" pitchFamily="2" charset="2"/>
                        <a:buNone/>
                        <a:tabLst/>
                      </a:pPr>
                      <a:r>
                        <a:rPr kumimoji="0" lang="en-US" sz="700" b="0" i="0" u="none" strike="noStrike" cap="none" normalizeH="0" baseline="0" smtClean="0">
                          <a:ln>
                            <a:noFill/>
                          </a:ln>
                          <a:solidFill>
                            <a:srgbClr val="000000"/>
                          </a:solidFill>
                          <a:effectLst/>
                          <a:latin typeface="Arial" charset="0"/>
                        </a:rPr>
                        <a:t>ETC</a:t>
                      </a:r>
                    </a:p>
                    <a:p>
                      <a:pPr marL="0" marR="0" lvl="0" indent="0" algn="ctr" defTabSz="914400" rtl="0" eaLnBrk="1" fontAlgn="base" latinLnBrk="0" hangingPunct="1">
                        <a:lnSpc>
                          <a:spcPct val="80000"/>
                        </a:lnSpc>
                        <a:spcBef>
                          <a:spcPct val="30000"/>
                        </a:spcBef>
                        <a:spcAft>
                          <a:spcPct val="0"/>
                        </a:spcAft>
                        <a:buClr>
                          <a:schemeClr val="tx2"/>
                        </a:buClr>
                        <a:buSzPct val="70000"/>
                        <a:buFont typeface="Wingdings" pitchFamily="2" charset="2"/>
                        <a:buNone/>
                        <a:tabLst/>
                      </a:pPr>
                      <a:r>
                        <a:rPr kumimoji="0" lang="en-US" sz="700" b="0" i="0" u="none" strike="noStrike" cap="none" normalizeH="0" baseline="0" smtClean="0">
                          <a:ln>
                            <a:noFill/>
                          </a:ln>
                          <a:solidFill>
                            <a:srgbClr val="000000"/>
                          </a:solidFill>
                          <a:effectLst/>
                          <a:latin typeface="Arial" charset="0"/>
                        </a:rPr>
                        <a:t>kUSD</a:t>
                      </a:r>
                    </a:p>
                  </a:txBody>
                  <a:tcPr marL="45720" marR="45720" marT="45766" marB="45766"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30000"/>
                        </a:spcBef>
                        <a:spcAft>
                          <a:spcPct val="0"/>
                        </a:spcAft>
                        <a:buClr>
                          <a:schemeClr val="tx2"/>
                        </a:buClr>
                        <a:buSzPct val="70000"/>
                        <a:buFont typeface="Wingdings" pitchFamily="2" charset="2"/>
                        <a:buNone/>
                        <a:tabLst/>
                      </a:pPr>
                      <a:r>
                        <a:rPr kumimoji="0" lang="en-US" sz="700" b="0" i="0" u="none" strike="noStrike" cap="none" normalizeH="0" baseline="0" smtClean="0">
                          <a:ln>
                            <a:noFill/>
                          </a:ln>
                          <a:solidFill>
                            <a:srgbClr val="000000"/>
                          </a:solidFill>
                          <a:effectLst/>
                          <a:latin typeface="Arial" charset="0"/>
                        </a:rPr>
                        <a:t>EAC</a:t>
                      </a:r>
                    </a:p>
                    <a:p>
                      <a:pPr marL="0" marR="0" lvl="0" indent="0" algn="ctr" defTabSz="914400" rtl="0" eaLnBrk="1" fontAlgn="base" latinLnBrk="0" hangingPunct="1">
                        <a:lnSpc>
                          <a:spcPct val="80000"/>
                        </a:lnSpc>
                        <a:spcBef>
                          <a:spcPct val="30000"/>
                        </a:spcBef>
                        <a:spcAft>
                          <a:spcPct val="0"/>
                        </a:spcAft>
                        <a:buClr>
                          <a:schemeClr val="tx2"/>
                        </a:buClr>
                        <a:buSzPct val="70000"/>
                        <a:buFont typeface="Wingdings" pitchFamily="2" charset="2"/>
                        <a:buNone/>
                        <a:tabLst/>
                      </a:pPr>
                      <a:r>
                        <a:rPr kumimoji="0" lang="en-US" sz="700" b="0" i="0" u="none" strike="noStrike" cap="none" normalizeH="0" baseline="0" smtClean="0">
                          <a:ln>
                            <a:noFill/>
                          </a:ln>
                          <a:solidFill>
                            <a:srgbClr val="000000"/>
                          </a:solidFill>
                          <a:effectLst/>
                          <a:latin typeface="Arial" charset="0"/>
                        </a:rPr>
                        <a:t>kUSD</a:t>
                      </a:r>
                    </a:p>
                  </a:txBody>
                  <a:tcPr marL="45720" marR="45720" marT="45766" marB="45766"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213574">
                <a:tc>
                  <a:txBody>
                    <a:bodyPr/>
                    <a:lstStyle/>
                    <a:p>
                      <a:pPr marL="0" marR="0" lvl="0" indent="0" algn="ctr" defTabSz="914400" rtl="0" eaLnBrk="1" fontAlgn="base" latinLnBrk="0" hangingPunct="1">
                        <a:lnSpc>
                          <a:spcPct val="100000"/>
                        </a:lnSpc>
                        <a:spcBef>
                          <a:spcPct val="50000"/>
                        </a:spcBef>
                        <a:spcAft>
                          <a:spcPct val="0"/>
                        </a:spcAft>
                        <a:buClr>
                          <a:schemeClr val="tx2"/>
                        </a:buClr>
                        <a:buSzPct val="70000"/>
                        <a:buFont typeface="Wingdings" pitchFamily="2" charset="2"/>
                        <a:buNone/>
                        <a:tabLst/>
                      </a:pPr>
                      <a:r>
                        <a:rPr kumimoji="0" lang="sv-SE" sz="800" b="0" i="0" u="none" strike="noStrike" cap="none" normalizeH="0" baseline="0" dirty="0" smtClean="0">
                          <a:ln>
                            <a:noFill/>
                          </a:ln>
                          <a:solidFill>
                            <a:srgbClr val="000000"/>
                          </a:solidFill>
                          <a:effectLst/>
                          <a:latin typeface="Arial" charset="0"/>
                        </a:rPr>
                        <a:t>324</a:t>
                      </a:r>
                    </a:p>
                  </a:txBody>
                  <a:tcPr marL="45720" marR="45720" marT="45766" marB="45766"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2"/>
                        </a:buClr>
                        <a:buSzPct val="70000"/>
                        <a:buFont typeface="Wingdings" pitchFamily="2" charset="2"/>
                        <a:buNone/>
                        <a:tabLst/>
                      </a:pPr>
                      <a:r>
                        <a:rPr kumimoji="0" lang="en-US" sz="800" b="0" i="0" u="none" strike="noStrike" cap="none" normalizeH="0" baseline="0" dirty="0" smtClean="0">
                          <a:ln>
                            <a:noFill/>
                          </a:ln>
                          <a:solidFill>
                            <a:srgbClr val="000000"/>
                          </a:solidFill>
                          <a:effectLst/>
                          <a:latin typeface="Arial" charset="0"/>
                        </a:rPr>
                        <a:t>xxx</a:t>
                      </a:r>
                    </a:p>
                  </a:txBody>
                  <a:tcPr marL="45720" marR="45720" marT="45766" marB="45766"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2"/>
                        </a:buClr>
                        <a:buSzPct val="70000"/>
                        <a:buFont typeface="Wingdings" pitchFamily="2" charset="2"/>
                        <a:buNone/>
                        <a:tabLst/>
                      </a:pPr>
                      <a:r>
                        <a:rPr kumimoji="0" lang="sv-SE" sz="800" b="0" i="0" u="none" strike="noStrike" cap="none" normalizeH="0" baseline="0" smtClean="0">
                          <a:ln>
                            <a:noFill/>
                          </a:ln>
                          <a:solidFill>
                            <a:srgbClr val="000000"/>
                          </a:solidFill>
                          <a:effectLst/>
                          <a:latin typeface="Arial" charset="0"/>
                        </a:rPr>
                        <a:t>xxx</a:t>
                      </a:r>
                    </a:p>
                  </a:txBody>
                  <a:tcPr marL="45720" marR="45720" marT="45766" marB="45766"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2"/>
                        </a:buClr>
                        <a:buSzPct val="70000"/>
                        <a:buFont typeface="Wingdings" pitchFamily="2" charset="2"/>
                        <a:buNone/>
                        <a:tabLst/>
                      </a:pPr>
                      <a:r>
                        <a:rPr kumimoji="0" lang="sv-SE" sz="800" b="0" i="0" u="none" strike="noStrike" cap="none" normalizeH="0" baseline="0" dirty="0" smtClean="0">
                          <a:ln>
                            <a:noFill/>
                          </a:ln>
                          <a:solidFill>
                            <a:srgbClr val="000000"/>
                          </a:solidFill>
                          <a:effectLst/>
                          <a:latin typeface="Arial" charset="0"/>
                        </a:rPr>
                        <a:t>xxx</a:t>
                      </a:r>
                    </a:p>
                  </a:txBody>
                  <a:tcPr marL="45720" marR="45720" marT="45766" marB="45766"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0000"/>
                        </a:spcBef>
                        <a:spcAft>
                          <a:spcPct val="0"/>
                        </a:spcAft>
                        <a:buClr>
                          <a:schemeClr val="tx2"/>
                        </a:buClr>
                        <a:buSzPct val="70000"/>
                        <a:buFont typeface="Wingdings" pitchFamily="2" charset="2"/>
                        <a:buNone/>
                        <a:tabLst/>
                      </a:pPr>
                      <a:r>
                        <a:rPr kumimoji="0" lang="sv-SE" sz="800" b="0" i="0" u="none" strike="noStrike" cap="none" normalizeH="0" baseline="0" smtClean="0">
                          <a:ln>
                            <a:noFill/>
                          </a:ln>
                          <a:solidFill>
                            <a:srgbClr val="000000"/>
                          </a:solidFill>
                          <a:effectLst/>
                          <a:latin typeface="Arial" charset="0"/>
                        </a:rPr>
                        <a:t>xxx</a:t>
                      </a:r>
                    </a:p>
                  </a:txBody>
                  <a:tcPr marL="45720" marR="45720" marT="45766" marB="45766"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20" name="Text Box 7"/>
          <p:cNvSpPr txBox="1">
            <a:spLocks noChangeArrowheads="1"/>
          </p:cNvSpPr>
          <p:nvPr/>
        </p:nvSpPr>
        <p:spPr bwMode="auto">
          <a:xfrm>
            <a:off x="6021388" y="3641725"/>
            <a:ext cx="25257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rgbClr val="000000"/>
                </a:solidFill>
                <a:latin typeface="Arial" charset="0"/>
              </a:defRPr>
            </a:lvl1pPr>
            <a:lvl2pPr marL="742950" indent="-285750" eaLnBrk="0" hangingPunct="0">
              <a:defRPr>
                <a:solidFill>
                  <a:srgbClr val="000000"/>
                </a:solidFill>
                <a:latin typeface="Arial" charset="0"/>
              </a:defRPr>
            </a:lvl2pPr>
            <a:lvl3pPr marL="1143000" indent="-228600" eaLnBrk="0" hangingPunct="0">
              <a:defRPr>
                <a:solidFill>
                  <a:srgbClr val="000000"/>
                </a:solidFill>
                <a:latin typeface="Arial" charset="0"/>
              </a:defRPr>
            </a:lvl3pPr>
            <a:lvl4pPr marL="1600200" indent="-228600" eaLnBrk="0" hangingPunct="0">
              <a:defRPr>
                <a:solidFill>
                  <a:srgbClr val="000000"/>
                </a:solidFill>
                <a:latin typeface="Arial" charset="0"/>
              </a:defRPr>
            </a:lvl4pPr>
            <a:lvl5pPr marL="2057400" indent="-228600" eaLnBrk="0" hangingPunct="0">
              <a:defRPr>
                <a:solidFill>
                  <a:srgbClr val="000000"/>
                </a:solidFill>
                <a:latin typeface="Arial" charset="0"/>
              </a:defRPr>
            </a:lvl5pPr>
            <a:lvl6pPr marL="25146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6pPr>
            <a:lvl7pPr marL="29718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7pPr>
            <a:lvl8pPr marL="34290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8pPr>
            <a:lvl9pPr marL="38862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9pPr>
          </a:lstStyle>
          <a:p>
            <a:pPr>
              <a:spcBef>
                <a:spcPct val="0"/>
              </a:spcBef>
              <a:buClrTx/>
              <a:buSzTx/>
              <a:buFontTx/>
              <a:buNone/>
            </a:pPr>
            <a:r>
              <a:rPr lang="en-US" sz="1200" b="1" smtClean="0"/>
              <a:t>Project Financials</a:t>
            </a:r>
          </a:p>
        </p:txBody>
      </p:sp>
      <p:sp>
        <p:nvSpPr>
          <p:cNvPr id="21" name="Line 8"/>
          <p:cNvSpPr>
            <a:spLocks noChangeShapeType="1"/>
          </p:cNvSpPr>
          <p:nvPr/>
        </p:nvSpPr>
        <p:spPr bwMode="auto">
          <a:xfrm>
            <a:off x="6030913" y="2840038"/>
            <a:ext cx="2682875" cy="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wrap="none" anchor="ctr"/>
          <a:lstStyle/>
          <a:p>
            <a:pPr>
              <a:buClr>
                <a:srgbClr val="002897"/>
              </a:buClr>
            </a:pPr>
            <a:endParaRPr lang="en-US" smtClean="0"/>
          </a:p>
        </p:txBody>
      </p:sp>
      <p:sp>
        <p:nvSpPr>
          <p:cNvPr id="22" name="Text Box 7"/>
          <p:cNvSpPr txBox="1">
            <a:spLocks noChangeArrowheads="1"/>
          </p:cNvSpPr>
          <p:nvPr/>
        </p:nvSpPr>
        <p:spPr bwMode="auto">
          <a:xfrm>
            <a:off x="5989638" y="1503363"/>
            <a:ext cx="25257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rgbClr val="000000"/>
                </a:solidFill>
                <a:latin typeface="Arial" charset="0"/>
              </a:defRPr>
            </a:lvl1pPr>
            <a:lvl2pPr marL="742950" indent="-285750" eaLnBrk="0" hangingPunct="0">
              <a:defRPr>
                <a:solidFill>
                  <a:srgbClr val="000000"/>
                </a:solidFill>
                <a:latin typeface="Arial" charset="0"/>
              </a:defRPr>
            </a:lvl2pPr>
            <a:lvl3pPr marL="1143000" indent="-228600" eaLnBrk="0" hangingPunct="0">
              <a:defRPr>
                <a:solidFill>
                  <a:srgbClr val="000000"/>
                </a:solidFill>
                <a:latin typeface="Arial" charset="0"/>
              </a:defRPr>
            </a:lvl3pPr>
            <a:lvl4pPr marL="1600200" indent="-228600" eaLnBrk="0" hangingPunct="0">
              <a:defRPr>
                <a:solidFill>
                  <a:srgbClr val="000000"/>
                </a:solidFill>
                <a:latin typeface="Arial" charset="0"/>
              </a:defRPr>
            </a:lvl4pPr>
            <a:lvl5pPr marL="2057400" indent="-228600" eaLnBrk="0" hangingPunct="0">
              <a:defRPr>
                <a:solidFill>
                  <a:srgbClr val="000000"/>
                </a:solidFill>
                <a:latin typeface="Arial" charset="0"/>
              </a:defRPr>
            </a:lvl5pPr>
            <a:lvl6pPr marL="25146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6pPr>
            <a:lvl7pPr marL="29718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7pPr>
            <a:lvl8pPr marL="34290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8pPr>
            <a:lvl9pPr marL="38862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9pPr>
          </a:lstStyle>
          <a:p>
            <a:pPr>
              <a:spcBef>
                <a:spcPct val="0"/>
              </a:spcBef>
              <a:buClrTx/>
              <a:buSzTx/>
              <a:buFontTx/>
              <a:buNone/>
            </a:pPr>
            <a:r>
              <a:rPr lang="en-US" sz="1200" b="1" smtClean="0"/>
              <a:t>Organization &amp; Resources</a:t>
            </a:r>
          </a:p>
        </p:txBody>
      </p:sp>
      <p:sp>
        <p:nvSpPr>
          <p:cNvPr id="23" name="Rectangle 11"/>
          <p:cNvSpPr>
            <a:spLocks noChangeArrowheads="1"/>
          </p:cNvSpPr>
          <p:nvPr/>
        </p:nvSpPr>
        <p:spPr bwMode="auto">
          <a:xfrm>
            <a:off x="5980113" y="1716088"/>
            <a:ext cx="2820987"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076325" indent="-1076325" eaLnBrk="0" hangingPunct="0">
              <a:lnSpc>
                <a:spcPct val="80000"/>
              </a:lnSpc>
              <a:spcBef>
                <a:spcPct val="40000"/>
              </a:spcBef>
              <a:buClr>
                <a:srgbClr val="005ADE"/>
              </a:buClr>
              <a:buSzPct val="80000"/>
              <a:buFont typeface="Wingdings" pitchFamily="2" charset="2"/>
              <a:buNone/>
            </a:pPr>
            <a:r>
              <a:rPr kumimoji="1" lang="en-US" sz="1000" dirty="0" smtClean="0"/>
              <a:t>Funding program:	AGI</a:t>
            </a:r>
          </a:p>
          <a:p>
            <a:pPr marL="1076325" indent="-1076325" eaLnBrk="0" hangingPunct="0">
              <a:lnSpc>
                <a:spcPct val="80000"/>
              </a:lnSpc>
              <a:spcBef>
                <a:spcPct val="40000"/>
              </a:spcBef>
              <a:buClr>
                <a:srgbClr val="005ADE"/>
              </a:buClr>
              <a:buSzPct val="80000"/>
              <a:buFont typeface="Wingdings" pitchFamily="2" charset="2"/>
              <a:buNone/>
            </a:pPr>
            <a:r>
              <a:rPr kumimoji="1" lang="en-US" sz="1000" dirty="0" smtClean="0"/>
              <a:t>CRID:	21174</a:t>
            </a:r>
          </a:p>
          <a:p>
            <a:pPr marL="1076325" indent="-1076325" eaLnBrk="0" hangingPunct="0">
              <a:lnSpc>
                <a:spcPct val="80000"/>
              </a:lnSpc>
              <a:spcBef>
                <a:spcPct val="40000"/>
              </a:spcBef>
              <a:buClr>
                <a:srgbClr val="005ADE"/>
              </a:buClr>
              <a:buSzPct val="80000"/>
              <a:buFont typeface="Wingdings" pitchFamily="2" charset="2"/>
              <a:buNone/>
            </a:pPr>
            <a:r>
              <a:rPr kumimoji="1" lang="en-US" sz="1000" dirty="0" smtClean="0"/>
              <a:t>Executing CRC:	CH</a:t>
            </a:r>
            <a:endParaRPr kumimoji="1" lang="en-US" sz="700" dirty="0" smtClean="0">
              <a:solidFill>
                <a:srgbClr val="33CC33"/>
              </a:solidFill>
            </a:endParaRPr>
          </a:p>
          <a:p>
            <a:pPr marL="1076325" indent="-1076325" eaLnBrk="0" hangingPunct="0">
              <a:lnSpc>
                <a:spcPct val="80000"/>
              </a:lnSpc>
              <a:spcBef>
                <a:spcPct val="40000"/>
              </a:spcBef>
              <a:buClr>
                <a:srgbClr val="005ADE"/>
              </a:buClr>
              <a:buSzPct val="80000"/>
              <a:buFont typeface="Wingdings" pitchFamily="2" charset="2"/>
              <a:buNone/>
            </a:pPr>
            <a:r>
              <a:rPr kumimoji="1" lang="en-US" sz="1000" dirty="0" smtClean="0"/>
              <a:t>Project Manager:  	Luis Dominguez</a:t>
            </a:r>
          </a:p>
          <a:p>
            <a:pPr marL="1076325" indent="-1076325" eaLnBrk="0" hangingPunct="0">
              <a:lnSpc>
                <a:spcPct val="80000"/>
              </a:lnSpc>
              <a:spcBef>
                <a:spcPct val="40000"/>
              </a:spcBef>
              <a:buClr>
                <a:srgbClr val="005ADE"/>
              </a:buClr>
              <a:buSzPct val="80000"/>
              <a:buFont typeface="Wingdings" pitchFamily="2" charset="2"/>
              <a:buNone/>
            </a:pPr>
            <a:r>
              <a:rPr kumimoji="1" lang="en-US" sz="1000" dirty="0" smtClean="0"/>
              <a:t>BU/LBU:   	PSPG</a:t>
            </a:r>
          </a:p>
          <a:p>
            <a:pPr marL="1076325" indent="-1076325" eaLnBrk="0" hangingPunct="0">
              <a:lnSpc>
                <a:spcPct val="80000"/>
              </a:lnSpc>
              <a:spcBef>
                <a:spcPct val="40000"/>
              </a:spcBef>
              <a:buClr>
                <a:srgbClr val="005ADE"/>
              </a:buClr>
              <a:buSzPct val="80000"/>
              <a:buFont typeface="Wingdings" pitchFamily="2" charset="2"/>
              <a:buNone/>
            </a:pPr>
            <a:r>
              <a:rPr kumimoji="1" lang="en-US" sz="1000" dirty="0" smtClean="0"/>
              <a:t>BU contact:	Celine </a:t>
            </a:r>
            <a:r>
              <a:rPr kumimoji="1" lang="en-US" sz="1000" dirty="0" err="1" smtClean="0"/>
              <a:t>Mahieux</a:t>
            </a:r>
            <a:endParaRPr kumimoji="1" lang="en-US" sz="1200" i="1" dirty="0" smtClean="0"/>
          </a:p>
        </p:txBody>
      </p:sp>
      <p:sp>
        <p:nvSpPr>
          <p:cNvPr id="24" name="Rectangle 57"/>
          <p:cNvSpPr>
            <a:spLocks noChangeArrowheads="1"/>
          </p:cNvSpPr>
          <p:nvPr/>
        </p:nvSpPr>
        <p:spPr bwMode="auto">
          <a:xfrm>
            <a:off x="8464550" y="5459413"/>
            <a:ext cx="220663" cy="5778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2897"/>
              </a:buClr>
            </a:pPr>
            <a:endParaRPr lang="en-US" smtClean="0"/>
          </a:p>
        </p:txBody>
      </p:sp>
      <p:sp>
        <p:nvSpPr>
          <p:cNvPr id="25" name="Oval 58"/>
          <p:cNvSpPr>
            <a:spLocks noChangeArrowheads="1"/>
          </p:cNvSpPr>
          <p:nvPr/>
        </p:nvSpPr>
        <p:spPr bwMode="auto">
          <a:xfrm>
            <a:off x="8509000" y="5494338"/>
            <a:ext cx="131763" cy="134937"/>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2897"/>
              </a:buClr>
            </a:pPr>
            <a:endParaRPr lang="en-US" smtClean="0"/>
          </a:p>
        </p:txBody>
      </p:sp>
      <p:sp>
        <p:nvSpPr>
          <p:cNvPr id="26" name="Oval 59"/>
          <p:cNvSpPr>
            <a:spLocks noChangeArrowheads="1"/>
          </p:cNvSpPr>
          <p:nvPr/>
        </p:nvSpPr>
        <p:spPr bwMode="auto">
          <a:xfrm>
            <a:off x="8509000" y="5699125"/>
            <a:ext cx="131763" cy="13493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2897"/>
              </a:buClr>
            </a:pPr>
            <a:endParaRPr lang="en-US" smtClean="0"/>
          </a:p>
        </p:txBody>
      </p:sp>
      <p:sp>
        <p:nvSpPr>
          <p:cNvPr id="27" name="Oval 60"/>
          <p:cNvSpPr>
            <a:spLocks noChangeArrowheads="1"/>
          </p:cNvSpPr>
          <p:nvPr/>
        </p:nvSpPr>
        <p:spPr bwMode="auto">
          <a:xfrm>
            <a:off x="8509000" y="5878513"/>
            <a:ext cx="131763" cy="133350"/>
          </a:xfrm>
          <a:prstGeom prst="ellipse">
            <a:avLst/>
          </a:prstGeom>
          <a:solidFill>
            <a:srgbClr val="33CC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2897"/>
              </a:buClr>
            </a:pPr>
            <a:endParaRPr lang="en-US" smtClean="0"/>
          </a:p>
        </p:txBody>
      </p:sp>
      <p:sp>
        <p:nvSpPr>
          <p:cNvPr id="28" name="Rectangle 61"/>
          <p:cNvSpPr>
            <a:spLocks noChangeArrowheads="1"/>
          </p:cNvSpPr>
          <p:nvPr/>
        </p:nvSpPr>
        <p:spPr bwMode="auto">
          <a:xfrm>
            <a:off x="8464550" y="4579938"/>
            <a:ext cx="220663" cy="5778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2897"/>
              </a:buClr>
            </a:pPr>
            <a:endParaRPr lang="en-US" smtClean="0"/>
          </a:p>
        </p:txBody>
      </p:sp>
      <p:sp>
        <p:nvSpPr>
          <p:cNvPr id="29" name="Oval 62"/>
          <p:cNvSpPr>
            <a:spLocks noChangeArrowheads="1"/>
          </p:cNvSpPr>
          <p:nvPr/>
        </p:nvSpPr>
        <p:spPr bwMode="auto">
          <a:xfrm>
            <a:off x="8509000" y="4624388"/>
            <a:ext cx="131763" cy="134937"/>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2897"/>
              </a:buClr>
            </a:pPr>
            <a:endParaRPr lang="en-US" smtClean="0"/>
          </a:p>
        </p:txBody>
      </p:sp>
      <p:sp>
        <p:nvSpPr>
          <p:cNvPr id="30" name="Oval 63"/>
          <p:cNvSpPr>
            <a:spLocks noChangeArrowheads="1"/>
          </p:cNvSpPr>
          <p:nvPr/>
        </p:nvSpPr>
        <p:spPr bwMode="auto">
          <a:xfrm>
            <a:off x="8509000" y="4800600"/>
            <a:ext cx="131763" cy="13493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2897"/>
              </a:buClr>
            </a:pPr>
            <a:endParaRPr lang="en-US" smtClean="0"/>
          </a:p>
        </p:txBody>
      </p:sp>
      <p:sp>
        <p:nvSpPr>
          <p:cNvPr id="31" name="Oval 64"/>
          <p:cNvSpPr>
            <a:spLocks noChangeArrowheads="1"/>
          </p:cNvSpPr>
          <p:nvPr/>
        </p:nvSpPr>
        <p:spPr bwMode="auto">
          <a:xfrm>
            <a:off x="8509000" y="4979988"/>
            <a:ext cx="131763" cy="133350"/>
          </a:xfrm>
          <a:prstGeom prst="ellipse">
            <a:avLst/>
          </a:prstGeom>
          <a:solidFill>
            <a:srgbClr val="33CC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2897"/>
              </a:buClr>
            </a:pPr>
            <a:endParaRPr lang="en-US" smtClean="0"/>
          </a:p>
        </p:txBody>
      </p:sp>
      <p:sp>
        <p:nvSpPr>
          <p:cNvPr id="32" name="Text Box 5"/>
          <p:cNvSpPr txBox="1">
            <a:spLocks noChangeArrowheads="1"/>
          </p:cNvSpPr>
          <p:nvPr/>
        </p:nvSpPr>
        <p:spPr bwMode="auto">
          <a:xfrm>
            <a:off x="7389813" y="5370513"/>
            <a:ext cx="8366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rgbClr val="000000"/>
                </a:solidFill>
                <a:latin typeface="Arial" charset="0"/>
              </a:defRPr>
            </a:lvl1pPr>
            <a:lvl2pPr marL="742950" indent="-285750" eaLnBrk="0" hangingPunct="0">
              <a:defRPr>
                <a:solidFill>
                  <a:srgbClr val="000000"/>
                </a:solidFill>
                <a:latin typeface="Arial" charset="0"/>
              </a:defRPr>
            </a:lvl2pPr>
            <a:lvl3pPr marL="1143000" indent="-228600" eaLnBrk="0" hangingPunct="0">
              <a:defRPr>
                <a:solidFill>
                  <a:srgbClr val="000000"/>
                </a:solidFill>
                <a:latin typeface="Arial" charset="0"/>
              </a:defRPr>
            </a:lvl3pPr>
            <a:lvl4pPr marL="1600200" indent="-228600" eaLnBrk="0" hangingPunct="0">
              <a:defRPr>
                <a:solidFill>
                  <a:srgbClr val="000000"/>
                </a:solidFill>
                <a:latin typeface="Arial" charset="0"/>
              </a:defRPr>
            </a:lvl4pPr>
            <a:lvl5pPr marL="2057400" indent="-228600" eaLnBrk="0" hangingPunct="0">
              <a:defRPr>
                <a:solidFill>
                  <a:srgbClr val="000000"/>
                </a:solidFill>
                <a:latin typeface="Arial" charset="0"/>
              </a:defRPr>
            </a:lvl5pPr>
            <a:lvl6pPr marL="25146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6pPr>
            <a:lvl7pPr marL="29718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7pPr>
            <a:lvl8pPr marL="34290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8pPr>
            <a:lvl9pPr marL="3886200" indent="-228600" eaLnBrk="0" fontAlgn="base" hangingPunct="0">
              <a:spcBef>
                <a:spcPct val="50000"/>
              </a:spcBef>
              <a:spcAft>
                <a:spcPct val="0"/>
              </a:spcAft>
              <a:buClr>
                <a:schemeClr val="tx2"/>
              </a:buClr>
              <a:buSzPct val="70000"/>
              <a:buFont typeface="Wingdings" pitchFamily="2" charset="2"/>
              <a:buChar char="§"/>
              <a:defRPr>
                <a:solidFill>
                  <a:srgbClr val="000000"/>
                </a:solidFill>
                <a:latin typeface="Arial" charset="0"/>
              </a:defRPr>
            </a:lvl9pPr>
          </a:lstStyle>
          <a:p>
            <a:pPr algn="ctr">
              <a:spcBef>
                <a:spcPct val="0"/>
              </a:spcBef>
              <a:buClrTx/>
              <a:buSzTx/>
              <a:buFontTx/>
              <a:buNone/>
            </a:pPr>
            <a:r>
              <a:rPr lang="en-US" sz="1200" b="1" smtClean="0"/>
              <a:t>IP Status</a:t>
            </a:r>
          </a:p>
        </p:txBody>
      </p:sp>
      <p:sp>
        <p:nvSpPr>
          <p:cNvPr id="33" name="Line 6"/>
          <p:cNvSpPr>
            <a:spLocks noChangeShapeType="1"/>
          </p:cNvSpPr>
          <p:nvPr/>
        </p:nvSpPr>
        <p:spPr bwMode="auto">
          <a:xfrm>
            <a:off x="7423150" y="5486400"/>
            <a:ext cx="0" cy="763588"/>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wrap="none" anchor="ctr"/>
          <a:lstStyle/>
          <a:p>
            <a:pPr>
              <a:buClr>
                <a:srgbClr val="002897"/>
              </a:buClr>
            </a:pPr>
            <a:endParaRPr lang="en-US" smtClean="0"/>
          </a:p>
        </p:txBody>
      </p:sp>
      <p:sp>
        <p:nvSpPr>
          <p:cNvPr id="34" name="Rectangle 67"/>
          <p:cNvSpPr>
            <a:spLocks noChangeArrowheads="1"/>
          </p:cNvSpPr>
          <p:nvPr/>
        </p:nvSpPr>
        <p:spPr bwMode="auto">
          <a:xfrm>
            <a:off x="455613" y="5935663"/>
            <a:ext cx="5397500" cy="304800"/>
          </a:xfrm>
          <a:prstGeom prst="rect">
            <a:avLst/>
          </a:prstGeom>
          <a:gradFill rotWithShape="0">
            <a:gsLst>
              <a:gs pos="0">
                <a:schemeClr val="bg1"/>
              </a:gs>
              <a:gs pos="100000">
                <a:schemeClr val="accent1"/>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2897"/>
              </a:buClr>
            </a:pPr>
            <a:endParaRPr lang="en-US" smtClean="0"/>
          </a:p>
        </p:txBody>
      </p:sp>
      <p:sp>
        <p:nvSpPr>
          <p:cNvPr id="35" name="Rectangle 68"/>
          <p:cNvSpPr>
            <a:spLocks noChangeArrowheads="1"/>
          </p:cNvSpPr>
          <p:nvPr/>
        </p:nvSpPr>
        <p:spPr bwMode="auto">
          <a:xfrm>
            <a:off x="452438" y="5918200"/>
            <a:ext cx="7858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kumimoji="1" lang="en-US" sz="800" b="1" smtClean="0"/>
              <a:t>First </a:t>
            </a:r>
            <a:br>
              <a:rPr kumimoji="1" lang="en-US" sz="800" b="1" smtClean="0"/>
            </a:br>
            <a:r>
              <a:rPr kumimoji="1" lang="en-US" sz="800" b="1" smtClean="0"/>
              <a:t>Discussions</a:t>
            </a:r>
          </a:p>
        </p:txBody>
      </p:sp>
      <p:sp>
        <p:nvSpPr>
          <p:cNvPr id="36" name="Rectangle 69"/>
          <p:cNvSpPr>
            <a:spLocks noChangeArrowheads="1"/>
          </p:cNvSpPr>
          <p:nvPr/>
        </p:nvSpPr>
        <p:spPr bwMode="auto">
          <a:xfrm>
            <a:off x="455613" y="6207125"/>
            <a:ext cx="70724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buClrTx/>
              <a:buSzTx/>
              <a:buFontTx/>
              <a:buNone/>
            </a:pPr>
            <a:r>
              <a:rPr kumimoji="1" lang="en-US" sz="1000" dirty="0" smtClean="0"/>
              <a:t>Jan/2013</a:t>
            </a:r>
          </a:p>
        </p:txBody>
      </p:sp>
      <p:sp>
        <p:nvSpPr>
          <p:cNvPr id="37" name="Rectangle 70"/>
          <p:cNvSpPr>
            <a:spLocks noChangeArrowheads="1"/>
          </p:cNvSpPr>
          <p:nvPr/>
        </p:nvSpPr>
        <p:spPr bwMode="auto">
          <a:xfrm>
            <a:off x="4740275" y="5918200"/>
            <a:ext cx="12414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0"/>
              </a:spcBef>
              <a:buClrTx/>
              <a:buSzTx/>
              <a:buFontTx/>
              <a:buNone/>
            </a:pPr>
            <a:r>
              <a:rPr kumimoji="1" lang="en-US" sz="800" b="1" dirty="0" smtClean="0"/>
              <a:t>Gate 4</a:t>
            </a:r>
            <a:br>
              <a:rPr kumimoji="1" lang="en-US" sz="800" b="1" dirty="0" smtClean="0"/>
            </a:br>
            <a:endParaRPr kumimoji="1" lang="en-US" sz="800" b="1" dirty="0" smtClean="0"/>
          </a:p>
        </p:txBody>
      </p:sp>
      <p:sp>
        <p:nvSpPr>
          <p:cNvPr id="38" name="Rectangle 71"/>
          <p:cNvSpPr>
            <a:spLocks noChangeArrowheads="1"/>
          </p:cNvSpPr>
          <p:nvPr/>
        </p:nvSpPr>
        <p:spPr bwMode="auto">
          <a:xfrm>
            <a:off x="5010150" y="6207125"/>
            <a:ext cx="839788" cy="24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0"/>
              </a:spcBef>
              <a:buClrTx/>
              <a:buSzTx/>
              <a:buFontTx/>
              <a:buNone/>
            </a:pPr>
            <a:r>
              <a:rPr kumimoji="1" lang="en-US" sz="1000" smtClean="0"/>
              <a:t>Jan/2014</a:t>
            </a:r>
          </a:p>
        </p:txBody>
      </p:sp>
      <p:sp>
        <p:nvSpPr>
          <p:cNvPr id="39" name="AutoShape 72"/>
          <p:cNvSpPr>
            <a:spLocks noChangeArrowheads="1"/>
          </p:cNvSpPr>
          <p:nvPr/>
        </p:nvSpPr>
        <p:spPr bwMode="auto">
          <a:xfrm flipV="1">
            <a:off x="4336119" y="5799826"/>
            <a:ext cx="165100" cy="120650"/>
          </a:xfrm>
          <a:prstGeom prst="triangle">
            <a:avLst>
              <a:gd name="adj" fmla="val 50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2897"/>
              </a:buClr>
            </a:pPr>
            <a:endParaRPr lang="en-US" smtClean="0"/>
          </a:p>
        </p:txBody>
      </p:sp>
      <p:sp>
        <p:nvSpPr>
          <p:cNvPr id="40" name="Rectangle 73"/>
          <p:cNvSpPr>
            <a:spLocks noChangeArrowheads="1"/>
          </p:cNvSpPr>
          <p:nvPr/>
        </p:nvSpPr>
        <p:spPr bwMode="auto">
          <a:xfrm>
            <a:off x="3173554" y="6207125"/>
            <a:ext cx="75854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kumimoji="1" lang="en-US" sz="1000" dirty="0" smtClean="0"/>
              <a:t>April/2013</a:t>
            </a:r>
          </a:p>
        </p:txBody>
      </p:sp>
      <p:sp>
        <p:nvSpPr>
          <p:cNvPr id="41" name="Rectangle 74"/>
          <p:cNvSpPr>
            <a:spLocks noChangeArrowheads="1"/>
          </p:cNvSpPr>
          <p:nvPr/>
        </p:nvSpPr>
        <p:spPr bwMode="auto">
          <a:xfrm>
            <a:off x="2984500" y="5911850"/>
            <a:ext cx="10842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0"/>
              </a:spcBef>
              <a:buClrTx/>
              <a:buSzTx/>
              <a:buFontTx/>
              <a:buNone/>
            </a:pPr>
            <a:r>
              <a:rPr kumimoji="1" lang="en-US" sz="800" b="1" smtClean="0"/>
              <a:t>Gate 2</a:t>
            </a:r>
            <a:br>
              <a:rPr kumimoji="1" lang="en-US" sz="800" b="1" smtClean="0"/>
            </a:br>
            <a:r>
              <a:rPr kumimoji="1" lang="en-US" sz="800" b="1" smtClean="0"/>
              <a:t>Concept Ready</a:t>
            </a:r>
          </a:p>
        </p:txBody>
      </p:sp>
      <p:sp>
        <p:nvSpPr>
          <p:cNvPr id="42" name="Rectangle 75"/>
          <p:cNvSpPr>
            <a:spLocks noChangeArrowheads="1"/>
          </p:cNvSpPr>
          <p:nvPr/>
        </p:nvSpPr>
        <p:spPr bwMode="auto">
          <a:xfrm>
            <a:off x="8464550" y="1595438"/>
            <a:ext cx="220663" cy="5778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2897"/>
              </a:buClr>
            </a:pPr>
            <a:endParaRPr lang="en-US" smtClean="0"/>
          </a:p>
        </p:txBody>
      </p:sp>
      <p:sp>
        <p:nvSpPr>
          <p:cNvPr id="43" name="Oval 76"/>
          <p:cNvSpPr>
            <a:spLocks noChangeArrowheads="1"/>
          </p:cNvSpPr>
          <p:nvPr/>
        </p:nvSpPr>
        <p:spPr bwMode="auto">
          <a:xfrm>
            <a:off x="8509000" y="1639888"/>
            <a:ext cx="131763" cy="134937"/>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2897"/>
              </a:buClr>
            </a:pPr>
            <a:endParaRPr lang="en-US" smtClean="0"/>
          </a:p>
        </p:txBody>
      </p:sp>
      <p:sp>
        <p:nvSpPr>
          <p:cNvPr id="44" name="Oval 77"/>
          <p:cNvSpPr>
            <a:spLocks noChangeArrowheads="1"/>
          </p:cNvSpPr>
          <p:nvPr/>
        </p:nvSpPr>
        <p:spPr bwMode="auto">
          <a:xfrm>
            <a:off x="8509000" y="1816100"/>
            <a:ext cx="131763" cy="134938"/>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2897"/>
              </a:buClr>
            </a:pPr>
            <a:endParaRPr lang="en-US" smtClean="0"/>
          </a:p>
        </p:txBody>
      </p:sp>
      <p:sp>
        <p:nvSpPr>
          <p:cNvPr id="45" name="Oval 78"/>
          <p:cNvSpPr>
            <a:spLocks noChangeArrowheads="1"/>
          </p:cNvSpPr>
          <p:nvPr/>
        </p:nvSpPr>
        <p:spPr bwMode="auto">
          <a:xfrm>
            <a:off x="8509000" y="1995488"/>
            <a:ext cx="131763" cy="133350"/>
          </a:xfrm>
          <a:prstGeom prst="ellipse">
            <a:avLst/>
          </a:prstGeom>
          <a:solidFill>
            <a:srgbClr val="33CC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2897"/>
              </a:buClr>
            </a:pPr>
            <a:endParaRPr lang="en-US" smtClean="0"/>
          </a:p>
        </p:txBody>
      </p:sp>
      <p:sp>
        <p:nvSpPr>
          <p:cNvPr id="46" name="Line 8"/>
          <p:cNvSpPr>
            <a:spLocks noChangeShapeType="1"/>
          </p:cNvSpPr>
          <p:nvPr/>
        </p:nvSpPr>
        <p:spPr bwMode="auto">
          <a:xfrm>
            <a:off x="6037263" y="4516438"/>
            <a:ext cx="2682875" cy="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wrap="none" anchor="ctr"/>
          <a:lstStyle/>
          <a:p>
            <a:pPr>
              <a:buClr>
                <a:srgbClr val="002897"/>
              </a:buClr>
            </a:pPr>
            <a:endParaRPr lang="en-US" smtClean="0"/>
          </a:p>
        </p:txBody>
      </p:sp>
      <p:sp>
        <p:nvSpPr>
          <p:cNvPr id="47" name="Line 8"/>
          <p:cNvSpPr>
            <a:spLocks noChangeShapeType="1"/>
          </p:cNvSpPr>
          <p:nvPr/>
        </p:nvSpPr>
        <p:spPr bwMode="auto">
          <a:xfrm>
            <a:off x="6043613" y="5389563"/>
            <a:ext cx="2682875" cy="0"/>
          </a:xfrm>
          <a:prstGeom prst="line">
            <a:avLst/>
          </a:prstGeom>
          <a:noFill/>
          <a:ln w="9525">
            <a:solidFill>
              <a:srgbClr val="808080"/>
            </a:solidFill>
            <a:round/>
            <a:headEnd/>
            <a:tailEnd/>
          </a:ln>
          <a:extLst>
            <a:ext uri="{909E8E84-426E-40DD-AFC4-6F175D3DCCD1}">
              <a14:hiddenFill xmlns:a14="http://schemas.microsoft.com/office/drawing/2010/main">
                <a:noFill/>
              </a14:hiddenFill>
            </a:ext>
          </a:extLst>
        </p:spPr>
        <p:txBody>
          <a:bodyPr wrap="none" anchor="ctr"/>
          <a:lstStyle/>
          <a:p>
            <a:pPr>
              <a:buClr>
                <a:srgbClr val="002897"/>
              </a:buClr>
            </a:pPr>
            <a:endParaRPr lang="en-US" smtClean="0"/>
          </a:p>
        </p:txBody>
      </p:sp>
      <p:grpSp>
        <p:nvGrpSpPr>
          <p:cNvPr id="48" name="Group 81"/>
          <p:cNvGrpSpPr>
            <a:grpSpLocks/>
          </p:cNvGrpSpPr>
          <p:nvPr/>
        </p:nvGrpSpPr>
        <p:grpSpPr bwMode="auto">
          <a:xfrm>
            <a:off x="6343650" y="5611813"/>
            <a:ext cx="942975" cy="269875"/>
            <a:chOff x="4092" y="3631"/>
            <a:chExt cx="594" cy="170"/>
          </a:xfrm>
        </p:grpSpPr>
        <p:sp>
          <p:nvSpPr>
            <p:cNvPr id="49" name="Rectangle 82"/>
            <p:cNvSpPr>
              <a:spLocks noChangeArrowheads="1"/>
            </p:cNvSpPr>
            <p:nvPr/>
          </p:nvSpPr>
          <p:spPr bwMode="auto">
            <a:xfrm>
              <a:off x="4148" y="3724"/>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buClrTx/>
                <a:buSzTx/>
                <a:buFontTx/>
                <a:buNone/>
              </a:pPr>
              <a:r>
                <a:rPr lang="sv-SE" sz="800" smtClean="0">
                  <a:cs typeface="Times New Roman" pitchFamily="18" charset="0"/>
                </a:rPr>
                <a:t>0</a:t>
              </a:r>
            </a:p>
          </p:txBody>
        </p:sp>
        <p:sp>
          <p:nvSpPr>
            <p:cNvPr id="50" name="Rectangle 83"/>
            <p:cNvSpPr>
              <a:spLocks noChangeArrowheads="1"/>
            </p:cNvSpPr>
            <p:nvPr/>
          </p:nvSpPr>
          <p:spPr bwMode="auto">
            <a:xfrm>
              <a:off x="4231" y="3724"/>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buClrTx/>
                <a:buSzTx/>
                <a:buFontTx/>
                <a:buNone/>
              </a:pPr>
              <a:r>
                <a:rPr lang="sv-SE" sz="800" smtClean="0">
                  <a:cs typeface="Times New Roman" pitchFamily="18" charset="0"/>
                </a:rPr>
                <a:t>1</a:t>
              </a:r>
            </a:p>
          </p:txBody>
        </p:sp>
        <p:sp>
          <p:nvSpPr>
            <p:cNvPr id="51" name="Rectangle 84"/>
            <p:cNvSpPr>
              <a:spLocks noChangeArrowheads="1"/>
            </p:cNvSpPr>
            <p:nvPr/>
          </p:nvSpPr>
          <p:spPr bwMode="auto">
            <a:xfrm>
              <a:off x="4304" y="3724"/>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buClrTx/>
                <a:buSzTx/>
                <a:buFontTx/>
                <a:buNone/>
              </a:pPr>
              <a:r>
                <a:rPr lang="sv-SE" sz="800" smtClean="0">
                  <a:cs typeface="Times New Roman" pitchFamily="18" charset="0"/>
                </a:rPr>
                <a:t>2</a:t>
              </a:r>
            </a:p>
          </p:txBody>
        </p:sp>
        <p:sp>
          <p:nvSpPr>
            <p:cNvPr id="52" name="Rectangle 85"/>
            <p:cNvSpPr>
              <a:spLocks noChangeArrowheads="1"/>
            </p:cNvSpPr>
            <p:nvPr/>
          </p:nvSpPr>
          <p:spPr bwMode="auto">
            <a:xfrm>
              <a:off x="4383" y="3724"/>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buClrTx/>
                <a:buSzTx/>
                <a:buFontTx/>
                <a:buNone/>
              </a:pPr>
              <a:r>
                <a:rPr lang="sv-SE" sz="800" smtClean="0">
                  <a:cs typeface="Times New Roman" pitchFamily="18" charset="0"/>
                </a:rPr>
                <a:t>3</a:t>
              </a:r>
            </a:p>
          </p:txBody>
        </p:sp>
        <p:sp>
          <p:nvSpPr>
            <p:cNvPr id="53" name="Rectangle 86"/>
            <p:cNvSpPr>
              <a:spLocks noChangeArrowheads="1"/>
            </p:cNvSpPr>
            <p:nvPr/>
          </p:nvSpPr>
          <p:spPr bwMode="auto">
            <a:xfrm>
              <a:off x="4520" y="3724"/>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buClrTx/>
                <a:buSzTx/>
                <a:buFontTx/>
                <a:buNone/>
              </a:pPr>
              <a:r>
                <a:rPr lang="sv-SE" sz="800" smtClean="0">
                  <a:cs typeface="Times New Roman" pitchFamily="18" charset="0"/>
                </a:rPr>
                <a:t>4</a:t>
              </a:r>
            </a:p>
          </p:txBody>
        </p:sp>
        <p:sp>
          <p:nvSpPr>
            <p:cNvPr id="54" name="Rectangle 87"/>
            <p:cNvSpPr>
              <a:spLocks noChangeArrowheads="1"/>
            </p:cNvSpPr>
            <p:nvPr/>
          </p:nvSpPr>
          <p:spPr bwMode="auto">
            <a:xfrm>
              <a:off x="4591" y="3724"/>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buClrTx/>
                <a:buSzTx/>
                <a:buFontTx/>
                <a:buNone/>
              </a:pPr>
              <a:r>
                <a:rPr lang="sv-SE" sz="800" smtClean="0">
                  <a:cs typeface="Times New Roman" pitchFamily="18" charset="0"/>
                </a:rPr>
                <a:t>5</a:t>
              </a:r>
            </a:p>
          </p:txBody>
        </p:sp>
        <p:sp>
          <p:nvSpPr>
            <p:cNvPr id="55" name="Rectangle 88"/>
            <p:cNvSpPr>
              <a:spLocks noChangeArrowheads="1"/>
            </p:cNvSpPr>
            <p:nvPr/>
          </p:nvSpPr>
          <p:spPr bwMode="auto">
            <a:xfrm>
              <a:off x="4650" y="3724"/>
              <a:ext cx="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buClrTx/>
                <a:buSzTx/>
                <a:buFontTx/>
                <a:buNone/>
              </a:pPr>
              <a:r>
                <a:rPr lang="sv-SE" sz="800" smtClean="0">
                  <a:cs typeface="Times New Roman" pitchFamily="18" charset="0"/>
                </a:rPr>
                <a:t>6</a:t>
              </a:r>
            </a:p>
          </p:txBody>
        </p:sp>
        <p:grpSp>
          <p:nvGrpSpPr>
            <p:cNvPr id="56" name="Group 89"/>
            <p:cNvGrpSpPr>
              <a:grpSpLocks/>
            </p:cNvGrpSpPr>
            <p:nvPr/>
          </p:nvGrpSpPr>
          <p:grpSpPr bwMode="auto">
            <a:xfrm>
              <a:off x="4092" y="3631"/>
              <a:ext cx="576" cy="97"/>
              <a:chOff x="4092" y="3631"/>
              <a:chExt cx="576" cy="97"/>
            </a:xfrm>
          </p:grpSpPr>
          <p:sp>
            <p:nvSpPr>
              <p:cNvPr id="57" name="Line 90"/>
              <p:cNvSpPr>
                <a:spLocks noChangeShapeType="1"/>
              </p:cNvSpPr>
              <p:nvPr/>
            </p:nvSpPr>
            <p:spPr bwMode="auto">
              <a:xfrm>
                <a:off x="4171" y="3631"/>
                <a:ext cx="0" cy="9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Clr>
                    <a:srgbClr val="002897"/>
                  </a:buClr>
                </a:pPr>
                <a:endParaRPr lang="en-US" smtClean="0"/>
              </a:p>
            </p:txBody>
          </p:sp>
          <p:sp>
            <p:nvSpPr>
              <p:cNvPr id="58" name="Line 91"/>
              <p:cNvSpPr>
                <a:spLocks noChangeShapeType="1"/>
              </p:cNvSpPr>
              <p:nvPr/>
            </p:nvSpPr>
            <p:spPr bwMode="auto">
              <a:xfrm>
                <a:off x="4251" y="3631"/>
                <a:ext cx="0" cy="9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Clr>
                    <a:srgbClr val="002897"/>
                  </a:buClr>
                </a:pPr>
                <a:endParaRPr lang="en-US" smtClean="0"/>
              </a:p>
            </p:txBody>
          </p:sp>
          <p:sp>
            <p:nvSpPr>
              <p:cNvPr id="59" name="Line 92"/>
              <p:cNvSpPr>
                <a:spLocks noChangeShapeType="1"/>
              </p:cNvSpPr>
              <p:nvPr/>
            </p:nvSpPr>
            <p:spPr bwMode="auto">
              <a:xfrm>
                <a:off x="4323" y="3631"/>
                <a:ext cx="0" cy="9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Clr>
                    <a:srgbClr val="002897"/>
                  </a:buClr>
                </a:pPr>
                <a:endParaRPr lang="en-US" smtClean="0"/>
              </a:p>
            </p:txBody>
          </p:sp>
          <p:sp>
            <p:nvSpPr>
              <p:cNvPr id="60" name="Line 93"/>
              <p:cNvSpPr>
                <a:spLocks noChangeShapeType="1"/>
              </p:cNvSpPr>
              <p:nvPr/>
            </p:nvSpPr>
            <p:spPr bwMode="auto">
              <a:xfrm>
                <a:off x="4403" y="3631"/>
                <a:ext cx="0" cy="9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Clr>
                    <a:srgbClr val="002897"/>
                  </a:buClr>
                </a:pPr>
                <a:endParaRPr lang="en-US" smtClean="0"/>
              </a:p>
            </p:txBody>
          </p:sp>
          <p:sp>
            <p:nvSpPr>
              <p:cNvPr id="61" name="Line 94"/>
              <p:cNvSpPr>
                <a:spLocks noChangeShapeType="1"/>
              </p:cNvSpPr>
              <p:nvPr/>
            </p:nvSpPr>
            <p:spPr bwMode="auto">
              <a:xfrm>
                <a:off x="4539" y="3631"/>
                <a:ext cx="0" cy="9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Clr>
                    <a:srgbClr val="002897"/>
                  </a:buClr>
                </a:pPr>
                <a:endParaRPr lang="en-US" smtClean="0"/>
              </a:p>
            </p:txBody>
          </p:sp>
          <p:sp>
            <p:nvSpPr>
              <p:cNvPr id="62" name="Line 95"/>
              <p:cNvSpPr>
                <a:spLocks noChangeShapeType="1"/>
              </p:cNvSpPr>
              <p:nvPr/>
            </p:nvSpPr>
            <p:spPr bwMode="auto">
              <a:xfrm>
                <a:off x="4611" y="3631"/>
                <a:ext cx="0" cy="9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Clr>
                    <a:srgbClr val="002897"/>
                  </a:buClr>
                </a:pPr>
                <a:endParaRPr lang="en-US" smtClean="0"/>
              </a:p>
            </p:txBody>
          </p:sp>
          <p:sp>
            <p:nvSpPr>
              <p:cNvPr id="63" name="Rectangle 96"/>
              <p:cNvSpPr>
                <a:spLocks noChangeArrowheads="1"/>
              </p:cNvSpPr>
              <p:nvPr/>
            </p:nvSpPr>
            <p:spPr bwMode="auto">
              <a:xfrm>
                <a:off x="4092" y="3632"/>
                <a:ext cx="576" cy="96"/>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buClr>
                    <a:srgbClr val="002897"/>
                  </a:buClr>
                </a:pPr>
                <a:endParaRPr lang="en-US" smtClean="0"/>
              </a:p>
            </p:txBody>
          </p:sp>
        </p:grpSp>
      </p:grpSp>
      <p:sp>
        <p:nvSpPr>
          <p:cNvPr id="64" name="Rectangle 11"/>
          <p:cNvSpPr>
            <a:spLocks noChangeArrowheads="1"/>
          </p:cNvSpPr>
          <p:nvPr/>
        </p:nvSpPr>
        <p:spPr bwMode="auto">
          <a:xfrm>
            <a:off x="7386638" y="5892800"/>
            <a:ext cx="12382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8900" indent="-88900" eaLnBrk="0" hangingPunct="0">
              <a:lnSpc>
                <a:spcPct val="90000"/>
              </a:lnSpc>
              <a:spcBef>
                <a:spcPct val="0"/>
              </a:spcBef>
              <a:buClr>
                <a:srgbClr val="005ADE"/>
              </a:buClr>
              <a:buSzPct val="80000"/>
              <a:buFont typeface="Wingdings" pitchFamily="2" charset="2"/>
              <a:buChar char="n"/>
            </a:pPr>
            <a:r>
              <a:rPr kumimoji="1" lang="en-US" sz="900" smtClean="0"/>
              <a:t>IP comments</a:t>
            </a:r>
          </a:p>
          <a:p>
            <a:pPr marL="88900" indent="-88900" eaLnBrk="0" hangingPunct="0">
              <a:lnSpc>
                <a:spcPct val="90000"/>
              </a:lnSpc>
              <a:spcBef>
                <a:spcPct val="0"/>
              </a:spcBef>
              <a:buClr>
                <a:srgbClr val="005ADE"/>
              </a:buClr>
              <a:buSzPct val="80000"/>
              <a:buFont typeface="Wingdings" pitchFamily="2" charset="2"/>
              <a:buChar char="n"/>
            </a:pPr>
            <a:endParaRPr kumimoji="1" lang="en-US" sz="900" smtClean="0"/>
          </a:p>
        </p:txBody>
      </p:sp>
      <p:sp>
        <p:nvSpPr>
          <p:cNvPr id="65" name="Rectangle 11"/>
          <p:cNvSpPr>
            <a:spLocks noChangeArrowheads="1"/>
          </p:cNvSpPr>
          <p:nvPr/>
        </p:nvSpPr>
        <p:spPr bwMode="auto">
          <a:xfrm>
            <a:off x="6056313" y="5899150"/>
            <a:ext cx="12382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8900" indent="-88900" eaLnBrk="0" hangingPunct="0">
              <a:lnSpc>
                <a:spcPct val="90000"/>
              </a:lnSpc>
              <a:spcBef>
                <a:spcPct val="0"/>
              </a:spcBef>
              <a:buClr>
                <a:srgbClr val="005ADE"/>
              </a:buClr>
              <a:buSzPct val="80000"/>
              <a:buFont typeface="Wingdings" pitchFamily="2" charset="2"/>
              <a:buNone/>
              <a:tabLst>
                <a:tab pos="450850" algn="l"/>
              </a:tabLst>
            </a:pPr>
            <a:r>
              <a:rPr kumimoji="1" lang="en-US" sz="700" smtClean="0"/>
              <a:t>Last gate:	G0 / 2012</a:t>
            </a:r>
          </a:p>
          <a:p>
            <a:pPr marL="88900" indent="-88900" eaLnBrk="0" hangingPunct="0">
              <a:lnSpc>
                <a:spcPct val="90000"/>
              </a:lnSpc>
              <a:spcBef>
                <a:spcPct val="0"/>
              </a:spcBef>
              <a:buClr>
                <a:srgbClr val="005ADE"/>
              </a:buClr>
              <a:buSzPct val="80000"/>
              <a:buFont typeface="Wingdings" pitchFamily="2" charset="2"/>
              <a:buNone/>
              <a:tabLst>
                <a:tab pos="450850" algn="l"/>
              </a:tabLst>
            </a:pPr>
            <a:r>
              <a:rPr kumimoji="1" lang="en-US" sz="700" smtClean="0"/>
              <a:t>Next gate	G1 / Jan 2013</a:t>
            </a:r>
          </a:p>
          <a:p>
            <a:pPr marL="88900" indent="-88900" eaLnBrk="0" hangingPunct="0">
              <a:lnSpc>
                <a:spcPct val="90000"/>
              </a:lnSpc>
              <a:spcBef>
                <a:spcPct val="0"/>
              </a:spcBef>
              <a:buClr>
                <a:srgbClr val="005ADE"/>
              </a:buClr>
              <a:buSzPct val="80000"/>
              <a:buFont typeface="Wingdings" pitchFamily="2" charset="2"/>
              <a:buNone/>
              <a:tabLst>
                <a:tab pos="450850" algn="l"/>
              </a:tabLst>
            </a:pPr>
            <a:r>
              <a:rPr kumimoji="1" lang="en-US" sz="700" smtClean="0"/>
              <a:t>G5 date:	TBD</a:t>
            </a:r>
          </a:p>
        </p:txBody>
      </p:sp>
      <p:pic>
        <p:nvPicPr>
          <p:cNvPr id="66" name="Picture 1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50" y="422206"/>
            <a:ext cx="1652588" cy="105251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86894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a:t>
            </a:r>
            <a:endParaRPr lang="en-US" dirty="0"/>
          </a:p>
        </p:txBody>
      </p:sp>
      <p:sp>
        <p:nvSpPr>
          <p:cNvPr id="12" name="Content Placeholder 2"/>
          <p:cNvSpPr>
            <a:spLocks noGrp="1"/>
          </p:cNvSpPr>
          <p:nvPr>
            <p:ph type="body" sz="quarter" idx="12"/>
          </p:nvPr>
        </p:nvSpPr>
        <p:spPr/>
        <p:txBody>
          <a:bodyPr>
            <a:normAutofit/>
          </a:bodyPr>
          <a:lstStyle/>
          <a:p>
            <a:pPr marL="0" indent="0"/>
            <a:r>
              <a:rPr lang="en-US" dirty="0" smtClean="0"/>
              <a:t>Overview of Past and Future Activities</a:t>
            </a:r>
            <a:endParaRPr lang="en-US" dirty="0"/>
          </a:p>
        </p:txBody>
      </p:sp>
      <p:sp>
        <p:nvSpPr>
          <p:cNvPr id="13" name="Content Placeholder 2"/>
          <p:cNvSpPr>
            <a:spLocks noGrp="1"/>
          </p:cNvSpPr>
          <p:nvPr>
            <p:ph sz="half" idx="4294967295"/>
          </p:nvPr>
        </p:nvSpPr>
        <p:spPr>
          <a:xfrm>
            <a:off x="107115" y="5217272"/>
            <a:ext cx="1369259" cy="549135"/>
          </a:xfrm>
        </p:spPr>
        <p:txBody>
          <a:bodyPr/>
          <a:lstStyle/>
          <a:p>
            <a:pPr marL="0" indent="0">
              <a:buNone/>
            </a:pPr>
            <a:r>
              <a:rPr lang="en-US" sz="1200" dirty="0" smtClean="0"/>
              <a:t>IP Documentation &amp; Technical Reports</a:t>
            </a:r>
            <a:endParaRPr lang="en-US" sz="1200" dirty="0"/>
          </a:p>
        </p:txBody>
      </p:sp>
      <p:cxnSp>
        <p:nvCxnSpPr>
          <p:cNvPr id="9" name="Straight Arrow Connector 8"/>
          <p:cNvCxnSpPr/>
          <p:nvPr/>
        </p:nvCxnSpPr>
        <p:spPr>
          <a:xfrm>
            <a:off x="215900" y="1632966"/>
            <a:ext cx="8820596" cy="0"/>
          </a:xfrm>
          <a:prstGeom prst="straightConnector1">
            <a:avLst/>
          </a:prstGeom>
          <a:ln w="38100" cmpd="dbl">
            <a:solidFill>
              <a:schemeClr val="tx2"/>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77146" y="3717032"/>
            <a:ext cx="8820596" cy="0"/>
          </a:xfrm>
          <a:prstGeom prst="straightConnector1">
            <a:avLst/>
          </a:prstGeom>
          <a:ln w="38100" cmpd="dbl">
            <a:solidFill>
              <a:schemeClr val="tx2"/>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50825" y="5013176"/>
            <a:ext cx="8820596" cy="0"/>
          </a:xfrm>
          <a:prstGeom prst="straightConnector1">
            <a:avLst/>
          </a:prstGeom>
          <a:ln w="38100" cmpd="dbl">
            <a:solidFill>
              <a:schemeClr val="tx2"/>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Pentagon 13"/>
          <p:cNvSpPr/>
          <p:nvPr/>
        </p:nvSpPr>
        <p:spPr>
          <a:xfrm>
            <a:off x="684286" y="5848098"/>
            <a:ext cx="1727474" cy="432049"/>
          </a:xfrm>
          <a:prstGeom prst="homePlat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100"/>
              </a:spcBef>
              <a:buClr>
                <a:schemeClr val="tx2"/>
              </a:buClr>
              <a:buSzPct val="70000"/>
              <a:buNone/>
            </a:pPr>
            <a:r>
              <a:rPr lang="en-US" sz="1200" dirty="0" smtClean="0">
                <a:solidFill>
                  <a:schemeClr val="tx1"/>
                </a:solidFill>
                <a:latin typeface="Arial" pitchFamily="34" charset="0"/>
                <a:cs typeface="Arial" pitchFamily="34" charset="0"/>
              </a:rPr>
              <a:t>VISMO Technical Option Report </a:t>
            </a:r>
          </a:p>
        </p:txBody>
      </p:sp>
      <p:cxnSp>
        <p:nvCxnSpPr>
          <p:cNvPr id="15" name="Straight Connector 56"/>
          <p:cNvCxnSpPr>
            <a:cxnSpLocks noChangeShapeType="1"/>
          </p:cNvCxnSpPr>
          <p:nvPr/>
        </p:nvCxnSpPr>
        <p:spPr bwMode="auto">
          <a:xfrm>
            <a:off x="5436096" y="1442173"/>
            <a:ext cx="0" cy="5011780"/>
          </a:xfrm>
          <a:prstGeom prst="line">
            <a:avLst/>
          </a:prstGeom>
          <a:noFill/>
          <a:ln w="15875" algn="ctr">
            <a:solidFill>
              <a:schemeClr val="accent1"/>
            </a:solidFill>
            <a:prstDash val="dash"/>
            <a:round/>
            <a:headEnd/>
            <a:tailEnd/>
          </a:ln>
        </p:spPr>
      </p:cxnSp>
      <p:sp>
        <p:nvSpPr>
          <p:cNvPr id="23" name="TextBox 22"/>
          <p:cNvSpPr txBox="1"/>
          <p:nvPr/>
        </p:nvSpPr>
        <p:spPr>
          <a:xfrm>
            <a:off x="3347864" y="5583532"/>
            <a:ext cx="936104" cy="288032"/>
          </a:xfrm>
          <a:prstGeom prst="rect">
            <a:avLst/>
          </a:prstGeom>
        </p:spPr>
        <p:txBody>
          <a:bodyPr vert="horz" wrap="none" lIns="0" tIns="0" rIns="0" bIns="0" rtlCol="0">
            <a:normAutofit/>
          </a:bodyPr>
          <a:lstStyle/>
          <a:p>
            <a:pPr>
              <a:spcBef>
                <a:spcPts val="1100"/>
              </a:spcBef>
              <a:buClr>
                <a:schemeClr val="tx2"/>
              </a:buClr>
              <a:buSzPct val="70000"/>
              <a:buNone/>
            </a:pPr>
            <a:r>
              <a:rPr lang="en-US" sz="1200" dirty="0" smtClean="0">
                <a:latin typeface="Arial" pitchFamily="34" charset="0"/>
                <a:cs typeface="Arial" pitchFamily="34" charset="0"/>
              </a:rPr>
              <a:t>Presentation</a:t>
            </a:r>
          </a:p>
        </p:txBody>
      </p:sp>
      <p:sp>
        <p:nvSpPr>
          <p:cNvPr id="24" name="Pentagon 23"/>
          <p:cNvSpPr/>
          <p:nvPr/>
        </p:nvSpPr>
        <p:spPr>
          <a:xfrm>
            <a:off x="1801137" y="5133943"/>
            <a:ext cx="1692186" cy="432049"/>
          </a:xfrm>
          <a:prstGeom prst="homePlat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100"/>
              </a:spcBef>
              <a:buClr>
                <a:schemeClr val="tx2"/>
              </a:buClr>
              <a:buSzPct val="70000"/>
              <a:buNone/>
            </a:pPr>
            <a:r>
              <a:rPr lang="en-US" sz="1200" dirty="0" smtClean="0">
                <a:solidFill>
                  <a:schemeClr val="tx1"/>
                </a:solidFill>
                <a:latin typeface="Arial" pitchFamily="34" charset="0"/>
                <a:cs typeface="Arial" pitchFamily="34" charset="0"/>
              </a:rPr>
              <a:t>Ramp Rate Analysis @ CHCRC</a:t>
            </a:r>
          </a:p>
        </p:txBody>
      </p:sp>
      <p:cxnSp>
        <p:nvCxnSpPr>
          <p:cNvPr id="32" name="Straight Connector 56"/>
          <p:cNvCxnSpPr>
            <a:cxnSpLocks noChangeShapeType="1"/>
          </p:cNvCxnSpPr>
          <p:nvPr/>
        </p:nvCxnSpPr>
        <p:spPr bwMode="auto">
          <a:xfrm>
            <a:off x="8851166" y="1392555"/>
            <a:ext cx="0" cy="5011780"/>
          </a:xfrm>
          <a:prstGeom prst="line">
            <a:avLst/>
          </a:prstGeom>
          <a:noFill/>
          <a:ln w="15875" algn="ctr">
            <a:solidFill>
              <a:schemeClr val="accent1"/>
            </a:solidFill>
            <a:prstDash val="dash"/>
            <a:round/>
            <a:headEnd/>
            <a:tailEnd/>
          </a:ln>
        </p:spPr>
      </p:cxnSp>
      <p:sp>
        <p:nvSpPr>
          <p:cNvPr id="35" name="Pentagon 34"/>
          <p:cNvSpPr/>
          <p:nvPr/>
        </p:nvSpPr>
        <p:spPr>
          <a:xfrm>
            <a:off x="571337" y="4235221"/>
            <a:ext cx="1638127" cy="432049"/>
          </a:xfrm>
          <a:prstGeom prst="homePlat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100"/>
              </a:spcBef>
              <a:buClr>
                <a:schemeClr val="tx2"/>
              </a:buClr>
              <a:buSzPct val="70000"/>
              <a:buNone/>
            </a:pPr>
            <a:r>
              <a:rPr lang="en-US" sz="1200" dirty="0" err="1" smtClean="0">
                <a:solidFill>
                  <a:schemeClr val="tx1"/>
                </a:solidFill>
                <a:latin typeface="Arial" pitchFamily="34" charset="0"/>
                <a:cs typeface="Arial" pitchFamily="34" charset="0"/>
              </a:rPr>
              <a:t>Matlab</a:t>
            </a:r>
            <a:r>
              <a:rPr lang="en-US" sz="1200" dirty="0" smtClean="0">
                <a:solidFill>
                  <a:schemeClr val="tx1"/>
                </a:solidFill>
                <a:latin typeface="Arial" pitchFamily="34" charset="0"/>
                <a:cs typeface="Arial" pitchFamily="34" charset="0"/>
              </a:rPr>
              <a:t> access code to KNX database</a:t>
            </a:r>
          </a:p>
        </p:txBody>
      </p:sp>
      <p:sp>
        <p:nvSpPr>
          <p:cNvPr id="36" name="Pentagon 35"/>
          <p:cNvSpPr/>
          <p:nvPr/>
        </p:nvSpPr>
        <p:spPr>
          <a:xfrm>
            <a:off x="2379323" y="4253688"/>
            <a:ext cx="1671004" cy="432049"/>
          </a:xfrm>
          <a:prstGeom prst="homePlat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100"/>
              </a:spcBef>
              <a:buClr>
                <a:schemeClr val="tx2"/>
              </a:buClr>
              <a:buSzPct val="70000"/>
              <a:buNone/>
            </a:pPr>
            <a:r>
              <a:rPr lang="en-US" sz="1200" dirty="0" smtClean="0">
                <a:solidFill>
                  <a:schemeClr val="tx1"/>
                </a:solidFill>
                <a:latin typeface="Arial" pitchFamily="34" charset="0"/>
                <a:cs typeface="Arial" pitchFamily="34" charset="0"/>
              </a:rPr>
              <a:t>Image Database Generation</a:t>
            </a:r>
          </a:p>
        </p:txBody>
      </p:sp>
      <p:sp>
        <p:nvSpPr>
          <p:cNvPr id="38" name="TextBox 37"/>
          <p:cNvSpPr txBox="1"/>
          <p:nvPr/>
        </p:nvSpPr>
        <p:spPr>
          <a:xfrm>
            <a:off x="6613873" y="124698"/>
            <a:ext cx="2276963" cy="914400"/>
          </a:xfrm>
          <a:prstGeom prst="rect">
            <a:avLst/>
          </a:prstGeom>
        </p:spPr>
        <p:txBody>
          <a:bodyPr vert="horz" wrap="none" lIns="0" tIns="0" rIns="0" bIns="0" rtlCol="0">
            <a:normAutofit/>
          </a:bodyPr>
          <a:lstStyle/>
          <a:p>
            <a:pPr>
              <a:spcBef>
                <a:spcPts val="1100"/>
              </a:spcBef>
              <a:buClr>
                <a:schemeClr val="tx2"/>
              </a:buClr>
              <a:buSzPct val="70000"/>
              <a:buNone/>
            </a:pPr>
            <a:r>
              <a:rPr lang="en-US" dirty="0" smtClean="0">
                <a:latin typeface="Arial" pitchFamily="34" charset="0"/>
                <a:cs typeface="Arial" pitchFamily="34" charset="0"/>
              </a:rPr>
              <a:t>Luis:         1.0 MY </a:t>
            </a:r>
            <a:br>
              <a:rPr lang="en-US" dirty="0" smtClean="0">
                <a:latin typeface="Arial" pitchFamily="34" charset="0"/>
                <a:cs typeface="Arial" pitchFamily="34" charset="0"/>
              </a:rPr>
            </a:br>
            <a:r>
              <a:rPr lang="en-US" dirty="0" smtClean="0">
                <a:latin typeface="Arial" pitchFamily="34" charset="0"/>
                <a:cs typeface="Arial" pitchFamily="34" charset="0"/>
              </a:rPr>
              <a:t>Mehmet:   0.3 MY </a:t>
            </a:r>
            <a:br>
              <a:rPr lang="en-US" dirty="0" smtClean="0">
                <a:latin typeface="Arial" pitchFamily="34" charset="0"/>
                <a:cs typeface="Arial" pitchFamily="34" charset="0"/>
              </a:rPr>
            </a:br>
            <a:r>
              <a:rPr lang="en-US" dirty="0" smtClean="0">
                <a:latin typeface="Arial" pitchFamily="34" charset="0"/>
                <a:cs typeface="Arial" pitchFamily="34" charset="0"/>
              </a:rPr>
              <a:t>Andrea:    0.7 MY</a:t>
            </a:r>
          </a:p>
        </p:txBody>
      </p:sp>
      <p:sp>
        <p:nvSpPr>
          <p:cNvPr id="39" name="TextBox 38"/>
          <p:cNvSpPr txBox="1"/>
          <p:nvPr/>
        </p:nvSpPr>
        <p:spPr>
          <a:xfrm>
            <a:off x="5280076" y="1154141"/>
            <a:ext cx="312039" cy="288032"/>
          </a:xfrm>
          <a:prstGeom prst="rect">
            <a:avLst/>
          </a:prstGeom>
        </p:spPr>
        <p:txBody>
          <a:bodyPr vert="horz" wrap="none" lIns="0" tIns="0" rIns="0" bIns="0" rtlCol="0">
            <a:normAutofit/>
          </a:bodyPr>
          <a:lstStyle/>
          <a:p>
            <a:pPr>
              <a:spcBef>
                <a:spcPts val="1100"/>
              </a:spcBef>
              <a:buClr>
                <a:schemeClr val="tx2"/>
              </a:buClr>
              <a:buSzPct val="70000"/>
              <a:buNone/>
            </a:pPr>
            <a:r>
              <a:rPr lang="en-US" sz="1200" smtClean="0">
                <a:latin typeface="Arial" pitchFamily="34" charset="0"/>
                <a:cs typeface="Arial" pitchFamily="34" charset="0"/>
              </a:rPr>
              <a:t>now</a:t>
            </a:r>
          </a:p>
        </p:txBody>
      </p:sp>
      <p:sp>
        <p:nvSpPr>
          <p:cNvPr id="40" name="TextBox 39"/>
          <p:cNvSpPr txBox="1"/>
          <p:nvPr/>
        </p:nvSpPr>
        <p:spPr>
          <a:xfrm>
            <a:off x="8272013" y="1039098"/>
            <a:ext cx="767009" cy="288032"/>
          </a:xfrm>
          <a:prstGeom prst="rect">
            <a:avLst/>
          </a:prstGeom>
        </p:spPr>
        <p:txBody>
          <a:bodyPr vert="horz" wrap="none" lIns="0" tIns="0" rIns="0" bIns="0" rtlCol="0">
            <a:normAutofit/>
          </a:bodyPr>
          <a:lstStyle/>
          <a:p>
            <a:pPr>
              <a:spcBef>
                <a:spcPts val="1100"/>
              </a:spcBef>
              <a:buClr>
                <a:schemeClr val="tx2"/>
              </a:buClr>
              <a:buSzPct val="70000"/>
              <a:buNone/>
            </a:pPr>
            <a:r>
              <a:rPr lang="en-US" sz="1200" dirty="0" smtClean="0">
                <a:latin typeface="Arial" pitchFamily="34" charset="0"/>
                <a:cs typeface="Arial" pitchFamily="34" charset="0"/>
              </a:rPr>
              <a:t>Jan 2014</a:t>
            </a:r>
          </a:p>
        </p:txBody>
      </p:sp>
      <p:sp>
        <p:nvSpPr>
          <p:cNvPr id="48" name="TextBox 47"/>
          <p:cNvSpPr txBox="1"/>
          <p:nvPr/>
        </p:nvSpPr>
        <p:spPr>
          <a:xfrm>
            <a:off x="1153258" y="4732315"/>
            <a:ext cx="936104" cy="316835"/>
          </a:xfrm>
          <a:prstGeom prst="rect">
            <a:avLst/>
          </a:prstGeom>
        </p:spPr>
        <p:txBody>
          <a:bodyPr vert="horz" wrap="none" lIns="0" tIns="0" rIns="0" bIns="0" rtlCol="0">
            <a:normAutofit/>
          </a:bodyPr>
          <a:lstStyle/>
          <a:p>
            <a:pPr>
              <a:spcBef>
                <a:spcPts val="1100"/>
              </a:spcBef>
              <a:buClr>
                <a:schemeClr val="tx2"/>
              </a:buClr>
              <a:buSzPct val="70000"/>
              <a:buNone/>
            </a:pPr>
            <a:r>
              <a:rPr lang="en-US" sz="1200" dirty="0" smtClean="0">
                <a:solidFill>
                  <a:srgbClr val="FF0000"/>
                </a:solidFill>
                <a:latin typeface="Arial" pitchFamily="34" charset="0"/>
                <a:cs typeface="Arial" pitchFamily="34" charset="0"/>
              </a:rPr>
              <a:t>LD</a:t>
            </a:r>
          </a:p>
        </p:txBody>
      </p:sp>
      <p:sp>
        <p:nvSpPr>
          <p:cNvPr id="49" name="TextBox 48"/>
          <p:cNvSpPr txBox="1"/>
          <p:nvPr/>
        </p:nvSpPr>
        <p:spPr>
          <a:xfrm>
            <a:off x="2748608" y="4714271"/>
            <a:ext cx="936104" cy="316835"/>
          </a:xfrm>
          <a:prstGeom prst="rect">
            <a:avLst/>
          </a:prstGeom>
        </p:spPr>
        <p:txBody>
          <a:bodyPr vert="horz" wrap="none" lIns="0" tIns="0" rIns="0" bIns="0" rtlCol="0">
            <a:normAutofit/>
          </a:bodyPr>
          <a:lstStyle/>
          <a:p>
            <a:pPr>
              <a:spcBef>
                <a:spcPts val="1100"/>
              </a:spcBef>
              <a:buClr>
                <a:schemeClr val="tx2"/>
              </a:buClr>
              <a:buSzPct val="70000"/>
              <a:buNone/>
            </a:pPr>
            <a:r>
              <a:rPr lang="en-US" sz="1200" dirty="0" smtClean="0">
                <a:solidFill>
                  <a:srgbClr val="FF0000"/>
                </a:solidFill>
                <a:latin typeface="Arial" pitchFamily="34" charset="0"/>
                <a:cs typeface="Arial" pitchFamily="34" charset="0"/>
              </a:rPr>
              <a:t>BZ,LD, AC</a:t>
            </a:r>
          </a:p>
        </p:txBody>
      </p:sp>
      <p:sp>
        <p:nvSpPr>
          <p:cNvPr id="52" name="TextBox 51"/>
          <p:cNvSpPr txBox="1"/>
          <p:nvPr/>
        </p:nvSpPr>
        <p:spPr>
          <a:xfrm>
            <a:off x="3347864" y="2839094"/>
            <a:ext cx="936104" cy="316835"/>
          </a:xfrm>
          <a:prstGeom prst="rect">
            <a:avLst/>
          </a:prstGeom>
        </p:spPr>
        <p:txBody>
          <a:bodyPr vert="horz" wrap="none" lIns="0" tIns="0" rIns="0" bIns="0" rtlCol="0">
            <a:normAutofit/>
          </a:bodyPr>
          <a:lstStyle/>
          <a:p>
            <a:pPr>
              <a:spcBef>
                <a:spcPts val="1100"/>
              </a:spcBef>
              <a:buClr>
                <a:schemeClr val="tx2"/>
              </a:buClr>
              <a:buSzPct val="70000"/>
              <a:buNone/>
            </a:pPr>
            <a:r>
              <a:rPr lang="en-US" sz="1200" dirty="0" smtClean="0">
                <a:solidFill>
                  <a:srgbClr val="FF0000"/>
                </a:solidFill>
                <a:latin typeface="Arial" pitchFamily="34" charset="0"/>
                <a:cs typeface="Arial" pitchFamily="34" charset="0"/>
              </a:rPr>
              <a:t> AC</a:t>
            </a:r>
          </a:p>
        </p:txBody>
      </p:sp>
      <p:sp>
        <p:nvSpPr>
          <p:cNvPr id="53" name="TextBox 52"/>
          <p:cNvSpPr txBox="1"/>
          <p:nvPr/>
        </p:nvSpPr>
        <p:spPr>
          <a:xfrm>
            <a:off x="1360374" y="6335720"/>
            <a:ext cx="323466" cy="316835"/>
          </a:xfrm>
          <a:prstGeom prst="rect">
            <a:avLst/>
          </a:prstGeom>
        </p:spPr>
        <p:txBody>
          <a:bodyPr vert="horz" wrap="none" lIns="0" tIns="0" rIns="0" bIns="0" rtlCol="0">
            <a:normAutofit/>
          </a:bodyPr>
          <a:lstStyle/>
          <a:p>
            <a:pPr>
              <a:spcBef>
                <a:spcPts val="1100"/>
              </a:spcBef>
              <a:buClr>
                <a:schemeClr val="tx2"/>
              </a:buClr>
              <a:buSzPct val="70000"/>
              <a:buNone/>
            </a:pPr>
            <a:r>
              <a:rPr lang="en-US" sz="1200" dirty="0" smtClean="0">
                <a:solidFill>
                  <a:srgbClr val="FF0000"/>
                </a:solidFill>
                <a:latin typeface="Arial" pitchFamily="34" charset="0"/>
                <a:cs typeface="Arial" pitchFamily="34" charset="0"/>
              </a:rPr>
              <a:t>LD</a:t>
            </a:r>
          </a:p>
        </p:txBody>
      </p:sp>
      <p:sp>
        <p:nvSpPr>
          <p:cNvPr id="54" name="TextBox 53"/>
          <p:cNvSpPr txBox="1"/>
          <p:nvPr/>
        </p:nvSpPr>
        <p:spPr>
          <a:xfrm>
            <a:off x="2291206" y="5622508"/>
            <a:ext cx="468052" cy="316835"/>
          </a:xfrm>
          <a:prstGeom prst="rect">
            <a:avLst/>
          </a:prstGeom>
        </p:spPr>
        <p:txBody>
          <a:bodyPr vert="horz" wrap="none" lIns="0" tIns="0" rIns="0" bIns="0" rtlCol="0">
            <a:normAutofit/>
          </a:bodyPr>
          <a:lstStyle/>
          <a:p>
            <a:pPr>
              <a:spcBef>
                <a:spcPts val="1100"/>
              </a:spcBef>
              <a:buClr>
                <a:schemeClr val="tx2"/>
              </a:buClr>
              <a:buSzPct val="70000"/>
              <a:buNone/>
            </a:pPr>
            <a:r>
              <a:rPr lang="en-US" sz="1200" dirty="0" smtClean="0">
                <a:solidFill>
                  <a:srgbClr val="FF0000"/>
                </a:solidFill>
                <a:latin typeface="Arial" pitchFamily="34" charset="0"/>
                <a:cs typeface="Arial" pitchFamily="34" charset="0"/>
              </a:rPr>
              <a:t>LD</a:t>
            </a:r>
          </a:p>
        </p:txBody>
      </p:sp>
      <p:sp>
        <p:nvSpPr>
          <p:cNvPr id="57" name="Pentagon 56"/>
          <p:cNvSpPr/>
          <p:nvPr/>
        </p:nvSpPr>
        <p:spPr>
          <a:xfrm>
            <a:off x="157450" y="2376084"/>
            <a:ext cx="1917522" cy="432049"/>
          </a:xfrm>
          <a:prstGeom prst="homePlat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100"/>
              </a:spcBef>
              <a:buClr>
                <a:schemeClr val="tx2"/>
              </a:buClr>
              <a:buSzPct val="70000"/>
              <a:buNone/>
            </a:pPr>
            <a:r>
              <a:rPr lang="en-US" sz="1200" dirty="0" smtClean="0">
                <a:solidFill>
                  <a:schemeClr val="tx1"/>
                </a:solidFill>
                <a:latin typeface="Arial" pitchFamily="34" charset="0"/>
                <a:cs typeface="Arial" pitchFamily="34" charset="0"/>
              </a:rPr>
              <a:t>Cloud Motion Estimation &amp; Prediction</a:t>
            </a:r>
          </a:p>
        </p:txBody>
      </p:sp>
      <p:sp>
        <p:nvSpPr>
          <p:cNvPr id="58" name="Pentagon 57"/>
          <p:cNvSpPr/>
          <p:nvPr/>
        </p:nvSpPr>
        <p:spPr>
          <a:xfrm>
            <a:off x="2525232" y="2401268"/>
            <a:ext cx="2268252" cy="432049"/>
          </a:xfrm>
          <a:prstGeom prst="homePlat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100"/>
              </a:spcBef>
              <a:buClr>
                <a:schemeClr val="tx2"/>
              </a:buClr>
              <a:buSzPct val="70000"/>
              <a:buNone/>
            </a:pPr>
            <a:r>
              <a:rPr lang="en-US" sz="1200" dirty="0" smtClean="0">
                <a:solidFill>
                  <a:schemeClr val="tx1"/>
                </a:solidFill>
                <a:latin typeface="Arial" pitchFamily="34" charset="0"/>
                <a:cs typeface="Arial" pitchFamily="34" charset="0"/>
              </a:rPr>
              <a:t>PV Power Output Modeling </a:t>
            </a:r>
          </a:p>
        </p:txBody>
      </p:sp>
      <p:sp>
        <p:nvSpPr>
          <p:cNvPr id="61" name="Pentagon 60"/>
          <p:cNvSpPr/>
          <p:nvPr/>
        </p:nvSpPr>
        <p:spPr>
          <a:xfrm>
            <a:off x="1369282" y="2997512"/>
            <a:ext cx="1440160" cy="432049"/>
          </a:xfrm>
          <a:prstGeom prst="homePlat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100"/>
              </a:spcBef>
              <a:buClr>
                <a:schemeClr val="tx2"/>
              </a:buClr>
              <a:buSzPct val="70000"/>
              <a:buNone/>
            </a:pPr>
            <a:r>
              <a:rPr lang="en-US" sz="1200" dirty="0" smtClean="0">
                <a:solidFill>
                  <a:schemeClr val="tx1"/>
                </a:solidFill>
                <a:latin typeface="Arial" pitchFamily="34" charset="0"/>
                <a:cs typeface="Arial" pitchFamily="34" charset="0"/>
              </a:rPr>
              <a:t>Ground Mapping</a:t>
            </a:r>
          </a:p>
        </p:txBody>
      </p:sp>
      <p:sp>
        <p:nvSpPr>
          <p:cNvPr id="62" name="Pentagon 61"/>
          <p:cNvSpPr/>
          <p:nvPr/>
        </p:nvSpPr>
        <p:spPr>
          <a:xfrm>
            <a:off x="1872061" y="1791384"/>
            <a:ext cx="2015864" cy="485490"/>
          </a:xfrm>
          <a:prstGeom prst="homePlat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100"/>
              </a:spcBef>
              <a:buClr>
                <a:schemeClr val="tx2"/>
              </a:buClr>
              <a:buSzPct val="70000"/>
              <a:buNone/>
            </a:pPr>
            <a:r>
              <a:rPr lang="en-US" sz="1200" dirty="0" smtClean="0">
                <a:solidFill>
                  <a:schemeClr val="tx1"/>
                </a:solidFill>
                <a:latin typeface="Arial" pitchFamily="34" charset="0"/>
                <a:cs typeface="Arial" pitchFamily="34" charset="0"/>
              </a:rPr>
              <a:t>GHI Clear Sky Modeling &amp; Data Analysis</a:t>
            </a:r>
          </a:p>
        </p:txBody>
      </p:sp>
      <p:sp>
        <p:nvSpPr>
          <p:cNvPr id="65" name="TextBox 64"/>
          <p:cNvSpPr txBox="1"/>
          <p:nvPr/>
        </p:nvSpPr>
        <p:spPr>
          <a:xfrm>
            <a:off x="345583" y="2896702"/>
            <a:ext cx="644074" cy="316835"/>
          </a:xfrm>
          <a:prstGeom prst="rect">
            <a:avLst/>
          </a:prstGeom>
        </p:spPr>
        <p:txBody>
          <a:bodyPr vert="horz" wrap="none" lIns="0" tIns="0" rIns="0" bIns="0" rtlCol="0">
            <a:normAutofit/>
          </a:bodyPr>
          <a:lstStyle/>
          <a:p>
            <a:pPr>
              <a:spcBef>
                <a:spcPts val="1100"/>
              </a:spcBef>
              <a:buNone/>
            </a:pPr>
            <a:r>
              <a:rPr lang="en-US" sz="1200" dirty="0">
                <a:solidFill>
                  <a:srgbClr val="FF0000"/>
                </a:solidFill>
                <a:latin typeface="Arial" pitchFamily="34" charset="0"/>
                <a:cs typeface="Arial" pitchFamily="34" charset="0"/>
              </a:rPr>
              <a:t>BZ, LD, AC</a:t>
            </a:r>
            <a:endParaRPr lang="en-US" sz="1200" dirty="0" smtClean="0">
              <a:solidFill>
                <a:srgbClr val="FF0000"/>
              </a:solidFill>
              <a:latin typeface="Arial" pitchFamily="34" charset="0"/>
              <a:cs typeface="Arial" pitchFamily="34" charset="0"/>
            </a:endParaRPr>
          </a:p>
        </p:txBody>
      </p:sp>
      <p:sp>
        <p:nvSpPr>
          <p:cNvPr id="66" name="TextBox 65"/>
          <p:cNvSpPr txBox="1"/>
          <p:nvPr/>
        </p:nvSpPr>
        <p:spPr>
          <a:xfrm>
            <a:off x="1476348" y="3485123"/>
            <a:ext cx="644074" cy="316835"/>
          </a:xfrm>
          <a:prstGeom prst="rect">
            <a:avLst/>
          </a:prstGeom>
        </p:spPr>
        <p:txBody>
          <a:bodyPr vert="horz" wrap="none" lIns="0" tIns="0" rIns="0" bIns="0" rtlCol="0">
            <a:normAutofit/>
          </a:bodyPr>
          <a:lstStyle/>
          <a:p>
            <a:pPr>
              <a:spcBef>
                <a:spcPts val="1100"/>
              </a:spcBef>
              <a:buClr>
                <a:schemeClr val="tx2"/>
              </a:buClr>
              <a:buSzPct val="70000"/>
              <a:buNone/>
            </a:pPr>
            <a:r>
              <a:rPr lang="en-US" sz="1200" dirty="0" smtClean="0">
                <a:solidFill>
                  <a:srgbClr val="FF0000"/>
                </a:solidFill>
                <a:latin typeface="Arial" pitchFamily="34" charset="0"/>
                <a:cs typeface="Arial" pitchFamily="34" charset="0"/>
              </a:rPr>
              <a:t>BZ</a:t>
            </a:r>
          </a:p>
        </p:txBody>
      </p:sp>
      <p:sp>
        <p:nvSpPr>
          <p:cNvPr id="77" name="TextBox 76"/>
          <p:cNvSpPr txBox="1"/>
          <p:nvPr/>
        </p:nvSpPr>
        <p:spPr>
          <a:xfrm>
            <a:off x="3684712" y="1671966"/>
            <a:ext cx="406425" cy="316835"/>
          </a:xfrm>
          <a:prstGeom prst="rect">
            <a:avLst/>
          </a:prstGeom>
        </p:spPr>
        <p:txBody>
          <a:bodyPr vert="horz" wrap="none" lIns="0" tIns="0" rIns="0" bIns="0" rtlCol="0">
            <a:normAutofit/>
          </a:bodyPr>
          <a:lstStyle/>
          <a:p>
            <a:pPr algn="ctr">
              <a:spcBef>
                <a:spcPts val="1100"/>
              </a:spcBef>
              <a:buClr>
                <a:schemeClr val="tx2"/>
              </a:buClr>
              <a:buSzPct val="70000"/>
              <a:buNone/>
            </a:pPr>
            <a:r>
              <a:rPr lang="en-US" sz="1200" dirty="0" smtClean="0">
                <a:solidFill>
                  <a:srgbClr val="FF0000"/>
                </a:solidFill>
                <a:latin typeface="Arial" pitchFamily="34" charset="0"/>
                <a:cs typeface="Arial" pitchFamily="34" charset="0"/>
              </a:rPr>
              <a:t>LD</a:t>
            </a:r>
          </a:p>
        </p:txBody>
      </p:sp>
      <p:sp>
        <p:nvSpPr>
          <p:cNvPr id="78" name="Pentagon 77"/>
          <p:cNvSpPr/>
          <p:nvPr/>
        </p:nvSpPr>
        <p:spPr>
          <a:xfrm>
            <a:off x="7413718" y="2380621"/>
            <a:ext cx="1404700" cy="431098"/>
          </a:xfrm>
          <a:prstGeom prst="homePlate">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100"/>
              </a:spcBef>
              <a:buClr>
                <a:schemeClr val="tx2"/>
              </a:buClr>
              <a:buSzPct val="70000"/>
              <a:buNone/>
            </a:pPr>
            <a:r>
              <a:rPr lang="en-US" sz="1200" dirty="0" smtClean="0">
                <a:solidFill>
                  <a:schemeClr val="tx1"/>
                </a:solidFill>
                <a:latin typeface="Arial" pitchFamily="34" charset="0"/>
                <a:cs typeface="Arial" pitchFamily="34" charset="0"/>
              </a:rPr>
              <a:t>Fully Functional Prototype</a:t>
            </a:r>
          </a:p>
        </p:txBody>
      </p:sp>
      <p:sp>
        <p:nvSpPr>
          <p:cNvPr id="41" name="Pentagon 40"/>
          <p:cNvSpPr/>
          <p:nvPr/>
        </p:nvSpPr>
        <p:spPr>
          <a:xfrm>
            <a:off x="4193137" y="4235220"/>
            <a:ext cx="1671004" cy="432049"/>
          </a:xfrm>
          <a:prstGeom prst="homePlat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100"/>
              </a:spcBef>
              <a:buClr>
                <a:schemeClr val="tx2"/>
              </a:buClr>
              <a:buSzPct val="70000"/>
              <a:buNone/>
            </a:pPr>
            <a:endParaRPr lang="en-US" sz="1200" dirty="0" smtClean="0">
              <a:solidFill>
                <a:schemeClr val="tx1"/>
              </a:solidFill>
              <a:latin typeface="Arial" pitchFamily="34" charset="0"/>
              <a:cs typeface="Arial" pitchFamily="34" charset="0"/>
            </a:endParaRPr>
          </a:p>
        </p:txBody>
      </p:sp>
      <p:sp>
        <p:nvSpPr>
          <p:cNvPr id="87" name="Pentagon 86"/>
          <p:cNvSpPr/>
          <p:nvPr/>
        </p:nvSpPr>
        <p:spPr>
          <a:xfrm>
            <a:off x="5011680" y="2388494"/>
            <a:ext cx="2402037" cy="432049"/>
          </a:xfrm>
          <a:prstGeom prst="homePlat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100"/>
              </a:spcBef>
              <a:buClr>
                <a:schemeClr val="tx2"/>
              </a:buClr>
              <a:buSzPct val="70000"/>
              <a:buNone/>
            </a:pPr>
            <a:r>
              <a:rPr lang="en-US" sz="1200" dirty="0" smtClean="0">
                <a:solidFill>
                  <a:schemeClr val="tx1"/>
                </a:solidFill>
                <a:latin typeface="Arial" pitchFamily="34" charset="0"/>
                <a:cs typeface="Arial" pitchFamily="34" charset="0"/>
              </a:rPr>
              <a:t>Model Integration &amp; Validation</a:t>
            </a:r>
          </a:p>
        </p:txBody>
      </p:sp>
      <p:sp>
        <p:nvSpPr>
          <p:cNvPr id="16" name="TextBox 15"/>
          <p:cNvSpPr txBox="1"/>
          <p:nvPr/>
        </p:nvSpPr>
        <p:spPr>
          <a:xfrm>
            <a:off x="134472" y="1791384"/>
            <a:ext cx="1470318" cy="523220"/>
          </a:xfrm>
          <a:prstGeom prst="rect">
            <a:avLst/>
          </a:prstGeom>
          <a:noFill/>
        </p:spPr>
        <p:txBody>
          <a:bodyPr wrap="square" rtlCol="0">
            <a:spAutoFit/>
          </a:bodyPr>
          <a:lstStyle/>
          <a:p>
            <a:pPr>
              <a:buNone/>
            </a:pPr>
            <a:r>
              <a:rPr lang="en-US" sz="1400" dirty="0" smtClean="0"/>
              <a:t>Development of Algorithms</a:t>
            </a:r>
            <a:endParaRPr lang="en-US" sz="1400" dirty="0"/>
          </a:p>
        </p:txBody>
      </p:sp>
      <p:sp>
        <p:nvSpPr>
          <p:cNvPr id="67" name="TextBox 66"/>
          <p:cNvSpPr txBox="1"/>
          <p:nvPr/>
        </p:nvSpPr>
        <p:spPr>
          <a:xfrm>
            <a:off x="86945" y="3853477"/>
            <a:ext cx="1620068" cy="307777"/>
          </a:xfrm>
          <a:prstGeom prst="rect">
            <a:avLst/>
          </a:prstGeom>
          <a:noFill/>
        </p:spPr>
        <p:txBody>
          <a:bodyPr wrap="square" rtlCol="0">
            <a:spAutoFit/>
          </a:bodyPr>
          <a:lstStyle/>
          <a:p>
            <a:pPr>
              <a:buNone/>
            </a:pPr>
            <a:r>
              <a:rPr lang="en-US" sz="1400" dirty="0" smtClean="0"/>
              <a:t>Data Acquisition</a:t>
            </a:r>
            <a:endParaRPr lang="en-US" sz="1400" dirty="0"/>
          </a:p>
        </p:txBody>
      </p:sp>
      <p:sp>
        <p:nvSpPr>
          <p:cNvPr id="68" name="Pentagon 67"/>
          <p:cNvSpPr/>
          <p:nvPr/>
        </p:nvSpPr>
        <p:spPr>
          <a:xfrm>
            <a:off x="2612963" y="5840833"/>
            <a:ext cx="1743013" cy="432049"/>
          </a:xfrm>
          <a:prstGeom prst="homePlat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100"/>
              </a:spcBef>
              <a:buClr>
                <a:schemeClr val="tx2"/>
              </a:buClr>
              <a:buSzPct val="70000"/>
              <a:buNone/>
            </a:pPr>
            <a:r>
              <a:rPr lang="en-US" sz="1200" dirty="0" smtClean="0">
                <a:solidFill>
                  <a:schemeClr val="tx1"/>
                </a:solidFill>
                <a:latin typeface="Arial" pitchFamily="34" charset="0"/>
                <a:cs typeface="Arial" pitchFamily="34" charset="0"/>
              </a:rPr>
              <a:t>ID on Cloud Tracking</a:t>
            </a:r>
          </a:p>
        </p:txBody>
      </p:sp>
      <p:sp>
        <p:nvSpPr>
          <p:cNvPr id="70" name="TextBox 69"/>
          <p:cNvSpPr txBox="1"/>
          <p:nvPr/>
        </p:nvSpPr>
        <p:spPr>
          <a:xfrm>
            <a:off x="3015283" y="6335719"/>
            <a:ext cx="956081" cy="316835"/>
          </a:xfrm>
          <a:prstGeom prst="rect">
            <a:avLst/>
          </a:prstGeom>
        </p:spPr>
        <p:txBody>
          <a:bodyPr vert="horz" wrap="none" lIns="0" tIns="0" rIns="0" bIns="0" rtlCol="0">
            <a:normAutofit/>
          </a:bodyPr>
          <a:lstStyle/>
          <a:p>
            <a:pPr>
              <a:spcBef>
                <a:spcPts val="1100"/>
              </a:spcBef>
              <a:buNone/>
            </a:pPr>
            <a:r>
              <a:rPr lang="en-US" sz="1200" dirty="0" smtClean="0">
                <a:solidFill>
                  <a:srgbClr val="FF0000"/>
                </a:solidFill>
                <a:latin typeface="Arial" pitchFamily="34" charset="0"/>
                <a:cs typeface="Arial" pitchFamily="34" charset="0"/>
              </a:rPr>
              <a:t>LD</a:t>
            </a:r>
            <a:r>
              <a:rPr lang="en-US" sz="1200" dirty="0">
                <a:solidFill>
                  <a:srgbClr val="FF0000"/>
                </a:solidFill>
                <a:latin typeface="Arial" pitchFamily="34" charset="0"/>
                <a:cs typeface="Arial" pitchFamily="34" charset="0"/>
              </a:rPr>
              <a:t>, </a:t>
            </a:r>
            <a:r>
              <a:rPr lang="en-US" sz="1200" dirty="0" smtClean="0">
                <a:solidFill>
                  <a:srgbClr val="FF0000"/>
                </a:solidFill>
                <a:latin typeface="Arial" pitchFamily="34" charset="0"/>
                <a:cs typeface="Arial" pitchFamily="34" charset="0"/>
              </a:rPr>
              <a:t>MM,AC</a:t>
            </a:r>
          </a:p>
        </p:txBody>
      </p:sp>
      <p:sp>
        <p:nvSpPr>
          <p:cNvPr id="71" name="Pentagon 70"/>
          <p:cNvSpPr/>
          <p:nvPr/>
        </p:nvSpPr>
        <p:spPr>
          <a:xfrm>
            <a:off x="5592115" y="5830621"/>
            <a:ext cx="2160240" cy="432049"/>
          </a:xfrm>
          <a:prstGeom prst="homePlat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100"/>
              </a:spcBef>
              <a:buClr>
                <a:schemeClr val="tx2"/>
              </a:buClr>
              <a:buSzPct val="70000"/>
              <a:buNone/>
            </a:pPr>
            <a:r>
              <a:rPr lang="en-US" sz="1200" dirty="0" smtClean="0">
                <a:solidFill>
                  <a:schemeClr val="tx1"/>
                </a:solidFill>
                <a:latin typeface="Arial" pitchFamily="34" charset="0"/>
                <a:cs typeface="Arial" pitchFamily="34" charset="0"/>
              </a:rPr>
              <a:t>IP Strategy Report</a:t>
            </a:r>
          </a:p>
        </p:txBody>
      </p:sp>
      <p:sp>
        <p:nvSpPr>
          <p:cNvPr id="72" name="Pentagon 71"/>
          <p:cNvSpPr/>
          <p:nvPr/>
        </p:nvSpPr>
        <p:spPr>
          <a:xfrm>
            <a:off x="6459612" y="4186477"/>
            <a:ext cx="2358806" cy="432049"/>
          </a:xfrm>
          <a:prstGeom prst="homePlat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100"/>
              </a:spcBef>
              <a:buClr>
                <a:schemeClr val="tx2"/>
              </a:buClr>
              <a:buSzPct val="70000"/>
              <a:buNone/>
            </a:pPr>
            <a:r>
              <a:rPr lang="en-US" sz="1200" dirty="0" smtClean="0">
                <a:solidFill>
                  <a:schemeClr val="tx1"/>
                </a:solidFill>
                <a:latin typeface="Arial" pitchFamily="34" charset="0"/>
                <a:cs typeface="Arial" pitchFamily="34" charset="0"/>
              </a:rPr>
              <a:t>Future Tests</a:t>
            </a:r>
          </a:p>
        </p:txBody>
      </p:sp>
      <p:cxnSp>
        <p:nvCxnSpPr>
          <p:cNvPr id="75" name="Straight Connector 56"/>
          <p:cNvCxnSpPr>
            <a:cxnSpLocks noChangeShapeType="1"/>
          </p:cNvCxnSpPr>
          <p:nvPr/>
        </p:nvCxnSpPr>
        <p:spPr bwMode="auto">
          <a:xfrm>
            <a:off x="3493323" y="5133943"/>
            <a:ext cx="0" cy="432000"/>
          </a:xfrm>
          <a:prstGeom prst="line">
            <a:avLst/>
          </a:prstGeom>
          <a:noFill/>
          <a:ln w="9525" algn="ctr">
            <a:solidFill>
              <a:schemeClr val="accent1"/>
            </a:solidFill>
            <a:prstDash val="dash"/>
            <a:round/>
            <a:headEnd/>
            <a:tailEnd/>
          </a:ln>
        </p:spPr>
      </p:cxnSp>
      <p:sp>
        <p:nvSpPr>
          <p:cNvPr id="76" name="Pentagon 75"/>
          <p:cNvSpPr/>
          <p:nvPr/>
        </p:nvSpPr>
        <p:spPr>
          <a:xfrm>
            <a:off x="7243481" y="5292360"/>
            <a:ext cx="1588993" cy="432049"/>
          </a:xfrm>
          <a:prstGeom prst="homePlat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100"/>
              </a:spcBef>
              <a:buClr>
                <a:schemeClr val="tx2"/>
              </a:buClr>
              <a:buSzPct val="70000"/>
              <a:buNone/>
            </a:pPr>
            <a:r>
              <a:rPr lang="en-US" sz="1200" dirty="0" smtClean="0">
                <a:solidFill>
                  <a:schemeClr val="tx1"/>
                </a:solidFill>
                <a:latin typeface="Arial" pitchFamily="34" charset="0"/>
                <a:cs typeface="Arial" pitchFamily="34" charset="0"/>
              </a:rPr>
              <a:t>Test Report</a:t>
            </a:r>
          </a:p>
        </p:txBody>
      </p:sp>
    </p:spTree>
    <p:extLst>
      <p:ext uri="{BB962C8B-B14F-4D97-AF65-F5344CB8AC3E}">
        <p14:creationId xmlns:p14="http://schemas.microsoft.com/office/powerpoint/2010/main" val="126714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41" grpId="0" animBg="1"/>
      <p:bldP spid="68" grpId="0" animBg="1"/>
      <p:bldP spid="71" grpId="0" animBg="1"/>
      <p:bldP spid="72" grpId="0" animBg="1"/>
      <p:bldP spid="7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Clear Sky Days Identification</a:t>
            </a:r>
            <a:endParaRPr lang="en-US" dirty="0"/>
          </a:p>
        </p:txBody>
      </p:sp>
      <p:sp>
        <p:nvSpPr>
          <p:cNvPr id="5" name="Text Placeholder 4"/>
          <p:cNvSpPr>
            <a:spLocks noGrp="1"/>
          </p:cNvSpPr>
          <p:nvPr>
            <p:ph type="body" sz="quarter" idx="12"/>
          </p:nvPr>
        </p:nvSpPr>
        <p:spPr/>
        <p:txBody>
          <a:bodyPr/>
          <a:lstStyle/>
          <a:p>
            <a:endParaRPr lang="en-US" dirty="0"/>
          </a:p>
        </p:txBody>
      </p:sp>
      <p:pic>
        <p:nvPicPr>
          <p:cNvPr id="28674" name="Picture 2"/>
          <p:cNvPicPr>
            <a:picLocks noChangeAspect="1" noChangeArrowheads="1"/>
          </p:cNvPicPr>
          <p:nvPr/>
        </p:nvPicPr>
        <p:blipFill>
          <a:blip r:embed="rId3" cstate="print">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4888332" y="1153042"/>
            <a:ext cx="2466168" cy="148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4803" y="2888663"/>
            <a:ext cx="1914645" cy="1418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63893" y="2868823"/>
            <a:ext cx="1934307" cy="1418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04802" y="4890919"/>
            <a:ext cx="1914645" cy="1443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8"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63893" y="4880369"/>
            <a:ext cx="1934307" cy="1444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8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8608" y="1641793"/>
            <a:ext cx="990600"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81"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5221" y="3597909"/>
            <a:ext cx="218122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1548833" y="5361428"/>
            <a:ext cx="2597613" cy="579263"/>
            <a:chOff x="585425" y="4317586"/>
            <a:chExt cx="2597613" cy="579263"/>
          </a:xfrm>
        </p:grpSpPr>
        <p:pic>
          <p:nvPicPr>
            <p:cNvPr id="28682"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5425" y="4317586"/>
              <a:ext cx="250507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bwMode="auto">
            <a:xfrm>
              <a:off x="1670913" y="4699322"/>
              <a:ext cx="1512125" cy="197527"/>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grpSp>
      <p:sp>
        <p:nvSpPr>
          <p:cNvPr id="9" name="Rectangle 8"/>
          <p:cNvSpPr/>
          <p:nvPr/>
        </p:nvSpPr>
        <p:spPr>
          <a:xfrm>
            <a:off x="386666" y="1641793"/>
            <a:ext cx="228600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lvl="2">
              <a:buNone/>
            </a:pPr>
            <a:r>
              <a:rPr lang="en-US" dirty="0"/>
              <a:t>Irradiance </a:t>
            </a:r>
            <a:r>
              <a:rPr lang="en-US" dirty="0" smtClean="0"/>
              <a:t>average</a:t>
            </a:r>
          </a:p>
        </p:txBody>
      </p:sp>
      <p:sp>
        <p:nvSpPr>
          <p:cNvPr id="11" name="Rectangle 10"/>
          <p:cNvSpPr/>
          <p:nvPr/>
        </p:nvSpPr>
        <p:spPr>
          <a:xfrm>
            <a:off x="386666" y="2819116"/>
            <a:ext cx="286582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lvl="2">
              <a:buClr>
                <a:srgbClr val="002897"/>
              </a:buClr>
              <a:buNone/>
            </a:pPr>
            <a:r>
              <a:rPr lang="en-US" dirty="0"/>
              <a:t>Maximum irradiance value</a:t>
            </a:r>
          </a:p>
        </p:txBody>
      </p:sp>
      <p:sp>
        <p:nvSpPr>
          <p:cNvPr id="12" name="Rectangle 11"/>
          <p:cNvSpPr/>
          <p:nvPr/>
        </p:nvSpPr>
        <p:spPr>
          <a:xfrm>
            <a:off x="386666" y="4453030"/>
            <a:ext cx="286582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lvl="2">
              <a:buNone/>
            </a:pPr>
            <a:r>
              <a:rPr lang="en-US" dirty="0" smtClean="0"/>
              <a:t>Length of line connecting points in time series</a:t>
            </a:r>
            <a:endParaRPr lang="en-US" dirty="0"/>
          </a:p>
        </p:txBody>
      </p:sp>
    </p:spTree>
    <p:extLst>
      <p:ext uri="{BB962C8B-B14F-4D97-AF65-F5344CB8AC3E}">
        <p14:creationId xmlns:p14="http://schemas.microsoft.com/office/powerpoint/2010/main" val="41416819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Clear Sky Days Identification</a:t>
            </a:r>
            <a:endParaRPr lang="en-US" dirty="0"/>
          </a:p>
        </p:txBody>
      </p:sp>
      <p:sp>
        <p:nvSpPr>
          <p:cNvPr id="5" name="Text Placeholder 4"/>
          <p:cNvSpPr>
            <a:spLocks noGrp="1"/>
          </p:cNvSpPr>
          <p:nvPr>
            <p:ph type="body" sz="quarter" idx="12"/>
          </p:nvPr>
        </p:nvSpPr>
        <p:spPr/>
        <p:txBody>
          <a:bodyPr/>
          <a:lstStyle/>
          <a:p>
            <a:endParaRPr lang="en-US"/>
          </a:p>
        </p:txBody>
      </p:sp>
      <p:pic>
        <p:nvPicPr>
          <p:cNvPr id="2867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2533" y="1609819"/>
            <a:ext cx="2838207" cy="1705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8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901" y="1779037"/>
            <a:ext cx="2428875"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8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901" y="2364263"/>
            <a:ext cx="103822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85"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1003" y="3107213"/>
            <a:ext cx="24384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1550" y="5018468"/>
            <a:ext cx="247650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5250" y="3718305"/>
            <a:ext cx="3152775" cy="26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50856" y="4257809"/>
            <a:ext cx="4279017"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buNone/>
            </a:pPr>
            <a:r>
              <a:rPr lang="en-US" dirty="0" smtClean="0"/>
              <a:t>Maximum </a:t>
            </a:r>
            <a:r>
              <a:rPr lang="en-US" dirty="0"/>
              <a:t>deviation </a:t>
            </a:r>
            <a:r>
              <a:rPr lang="en-US" dirty="0" smtClean="0"/>
              <a:t>from clear sky </a:t>
            </a:r>
            <a:r>
              <a:rPr lang="en-US" dirty="0"/>
              <a:t>slope</a:t>
            </a:r>
          </a:p>
        </p:txBody>
      </p:sp>
      <p:sp>
        <p:nvSpPr>
          <p:cNvPr id="4" name="Rectangle 3"/>
          <p:cNvSpPr/>
          <p:nvPr/>
        </p:nvSpPr>
        <p:spPr>
          <a:xfrm>
            <a:off x="350856" y="1240487"/>
            <a:ext cx="2720617"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buNone/>
            </a:pPr>
            <a:r>
              <a:rPr lang="en-US" dirty="0" smtClean="0"/>
              <a:t>Slope variance of series</a:t>
            </a:r>
            <a:endParaRPr lang="en-US" dirty="0"/>
          </a:p>
        </p:txBody>
      </p:sp>
    </p:spTree>
    <p:extLst>
      <p:ext uri="{BB962C8B-B14F-4D97-AF65-F5344CB8AC3E}">
        <p14:creationId xmlns:p14="http://schemas.microsoft.com/office/powerpoint/2010/main" val="30031064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 name="Group 171"/>
          <p:cNvGrpSpPr/>
          <p:nvPr/>
        </p:nvGrpSpPr>
        <p:grpSpPr>
          <a:xfrm>
            <a:off x="7943850" y="4744601"/>
            <a:ext cx="669132" cy="283447"/>
            <a:chOff x="570756" y="1714498"/>
            <a:chExt cx="1134220" cy="414339"/>
          </a:xfrm>
        </p:grpSpPr>
        <p:sp>
          <p:nvSpPr>
            <p:cNvPr id="173" name="Cloud 172"/>
            <p:cNvSpPr/>
            <p:nvPr/>
          </p:nvSpPr>
          <p:spPr>
            <a:xfrm>
              <a:off x="570756" y="1714499"/>
              <a:ext cx="1134220" cy="414338"/>
            </a:xfrm>
            <a:prstGeom prst="cloud">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174" name="Rectangle 173"/>
            <p:cNvSpPr/>
            <p:nvPr/>
          </p:nvSpPr>
          <p:spPr>
            <a:xfrm>
              <a:off x="570756" y="1714498"/>
              <a:ext cx="1134220" cy="41433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141" name="Group 140"/>
          <p:cNvGrpSpPr/>
          <p:nvPr/>
        </p:nvGrpSpPr>
        <p:grpSpPr>
          <a:xfrm>
            <a:off x="4951809" y="4754126"/>
            <a:ext cx="669132" cy="283447"/>
            <a:chOff x="570756" y="1714498"/>
            <a:chExt cx="1134220" cy="414339"/>
          </a:xfrm>
        </p:grpSpPr>
        <p:sp>
          <p:nvSpPr>
            <p:cNvPr id="142" name="Cloud 141"/>
            <p:cNvSpPr/>
            <p:nvPr/>
          </p:nvSpPr>
          <p:spPr>
            <a:xfrm>
              <a:off x="570756" y="1714499"/>
              <a:ext cx="1134220" cy="414338"/>
            </a:xfrm>
            <a:prstGeom prst="cloud">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143" name="Rectangle 142"/>
            <p:cNvSpPr/>
            <p:nvPr/>
          </p:nvSpPr>
          <p:spPr>
            <a:xfrm>
              <a:off x="570756" y="1714498"/>
              <a:ext cx="1134220" cy="41433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134" name="Group 133"/>
          <p:cNvGrpSpPr/>
          <p:nvPr/>
        </p:nvGrpSpPr>
        <p:grpSpPr>
          <a:xfrm>
            <a:off x="989036" y="5197038"/>
            <a:ext cx="669132" cy="283447"/>
            <a:chOff x="570756" y="1714498"/>
            <a:chExt cx="1134220" cy="414339"/>
          </a:xfrm>
        </p:grpSpPr>
        <p:sp>
          <p:nvSpPr>
            <p:cNvPr id="135" name="Cloud 134"/>
            <p:cNvSpPr/>
            <p:nvPr/>
          </p:nvSpPr>
          <p:spPr>
            <a:xfrm>
              <a:off x="570756" y="1714499"/>
              <a:ext cx="1134220" cy="414338"/>
            </a:xfrm>
            <a:prstGeom prst="cloud">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136" name="Rectangle 135"/>
            <p:cNvSpPr/>
            <p:nvPr/>
          </p:nvSpPr>
          <p:spPr>
            <a:xfrm>
              <a:off x="570756" y="1714498"/>
              <a:ext cx="1134220" cy="41433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131" name="Group 130"/>
          <p:cNvGrpSpPr/>
          <p:nvPr/>
        </p:nvGrpSpPr>
        <p:grpSpPr>
          <a:xfrm>
            <a:off x="4260873" y="4668401"/>
            <a:ext cx="669132" cy="283447"/>
            <a:chOff x="570756" y="1714498"/>
            <a:chExt cx="1134220" cy="414339"/>
          </a:xfrm>
        </p:grpSpPr>
        <p:sp>
          <p:nvSpPr>
            <p:cNvPr id="132" name="Cloud 131"/>
            <p:cNvSpPr/>
            <p:nvPr/>
          </p:nvSpPr>
          <p:spPr>
            <a:xfrm>
              <a:off x="570756" y="1714499"/>
              <a:ext cx="1134220" cy="414338"/>
            </a:xfrm>
            <a:prstGeom prst="cloud">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133" name="Rectangle 132"/>
            <p:cNvSpPr/>
            <p:nvPr/>
          </p:nvSpPr>
          <p:spPr>
            <a:xfrm>
              <a:off x="570756" y="1714498"/>
              <a:ext cx="1134220" cy="41433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128" name="Group 127"/>
          <p:cNvGrpSpPr/>
          <p:nvPr/>
        </p:nvGrpSpPr>
        <p:grpSpPr>
          <a:xfrm>
            <a:off x="989036" y="2387163"/>
            <a:ext cx="669132" cy="283447"/>
            <a:chOff x="570756" y="1714498"/>
            <a:chExt cx="1134220" cy="414339"/>
          </a:xfrm>
        </p:grpSpPr>
        <p:sp>
          <p:nvSpPr>
            <p:cNvPr id="129" name="Cloud 128"/>
            <p:cNvSpPr/>
            <p:nvPr/>
          </p:nvSpPr>
          <p:spPr>
            <a:xfrm>
              <a:off x="570756" y="1714499"/>
              <a:ext cx="1134220" cy="414338"/>
            </a:xfrm>
            <a:prstGeom prst="cloud">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130" name="Rectangle 129"/>
            <p:cNvSpPr/>
            <p:nvPr/>
          </p:nvSpPr>
          <p:spPr>
            <a:xfrm>
              <a:off x="570756" y="1714498"/>
              <a:ext cx="1134220" cy="41433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sp>
        <p:nvSpPr>
          <p:cNvPr id="2" name="Title 1"/>
          <p:cNvSpPr>
            <a:spLocks noGrp="1"/>
          </p:cNvSpPr>
          <p:nvPr>
            <p:ph type="title"/>
          </p:nvPr>
        </p:nvSpPr>
        <p:spPr>
          <a:xfrm>
            <a:off x="0" y="-9374"/>
            <a:ext cx="9144000" cy="1161899"/>
          </a:xfrm>
        </p:spPr>
        <p:txBody>
          <a:bodyPr/>
          <a:lstStyle/>
          <a:p>
            <a:r>
              <a:rPr lang="en-US" dirty="0" smtClean="0"/>
              <a:t>Cloud Tracking</a:t>
            </a:r>
            <a:endParaRPr lang="en-US" dirty="0"/>
          </a:p>
        </p:txBody>
      </p:sp>
      <p:sp>
        <p:nvSpPr>
          <p:cNvPr id="5" name="Subtitle 4"/>
          <p:cNvSpPr>
            <a:spLocks noGrp="1"/>
          </p:cNvSpPr>
          <p:nvPr>
            <p:ph type="subTitle" idx="1"/>
          </p:nvPr>
        </p:nvSpPr>
        <p:spPr>
          <a:xfrm>
            <a:off x="0" y="713697"/>
            <a:ext cx="9144000" cy="467099"/>
          </a:xfrm>
        </p:spPr>
        <p:txBody>
          <a:bodyPr/>
          <a:lstStyle/>
          <a:p>
            <a:r>
              <a:rPr lang="en-US" dirty="0" err="1" smtClean="0"/>
              <a:t>Kalman</a:t>
            </a:r>
            <a:r>
              <a:rPr lang="en-US" dirty="0" smtClean="0"/>
              <a:t> Filter Improvement </a:t>
            </a:r>
            <a:endParaRPr lang="en-US" dirty="0"/>
          </a:p>
        </p:txBody>
      </p:sp>
      <p:cxnSp>
        <p:nvCxnSpPr>
          <p:cNvPr id="12" name="Straight Arrow Connector 11"/>
          <p:cNvCxnSpPr/>
          <p:nvPr/>
        </p:nvCxnSpPr>
        <p:spPr>
          <a:xfrm>
            <a:off x="400050" y="1276350"/>
            <a:ext cx="0" cy="177165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00050" y="3048000"/>
            <a:ext cx="222885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323602" y="2528887"/>
            <a:ext cx="0" cy="519113"/>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00050" y="2528887"/>
            <a:ext cx="923552"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314450" y="1952625"/>
            <a:ext cx="576262" cy="576263"/>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p:cNvSpPr txBox="1"/>
              <p:nvPr/>
            </p:nvSpPr>
            <p:spPr>
              <a:xfrm>
                <a:off x="1819275" y="1581073"/>
                <a:ext cx="542925" cy="561975"/>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cs typeface="Arial" pitchFamily="34" charset="0"/>
                            </a:rPr>
                          </m:ctrlPr>
                        </m:dPr>
                        <m:e>
                          <m:acc>
                            <m:accPr>
                              <m:chr m:val="̇"/>
                              <m:ctrlPr>
                                <a:rPr lang="en-US" i="1" smtClean="0">
                                  <a:latin typeface="Cambria Math"/>
                                  <a:cs typeface="Arial" pitchFamily="34" charset="0"/>
                                </a:rPr>
                              </m:ctrlPr>
                            </m:accPr>
                            <m:e>
                              <m:eqArr>
                                <m:eqArrPr>
                                  <m:ctrlPr>
                                    <a:rPr lang="en-US" i="1" smtClean="0">
                                      <a:latin typeface="Cambria Math"/>
                                      <a:cs typeface="Arial" pitchFamily="34" charset="0"/>
                                    </a:rPr>
                                  </m:ctrlPr>
                                </m:eqArrPr>
                                <m:e>
                                  <m:r>
                                    <a:rPr lang="en-US" i="1" smtClean="0">
                                      <a:latin typeface="Cambria Math"/>
                                      <a:cs typeface="Arial" pitchFamily="34" charset="0"/>
                                    </a:rPr>
                                    <m:t>𝑥</m:t>
                                  </m:r>
                                </m:e>
                                <m:e>
                                  <m:acc>
                                    <m:accPr>
                                      <m:chr m:val="̇"/>
                                      <m:ctrlPr>
                                        <a:rPr lang="en-US" i="1" smtClean="0">
                                          <a:latin typeface="Cambria Math"/>
                                          <a:cs typeface="Arial" pitchFamily="34" charset="0"/>
                                        </a:rPr>
                                      </m:ctrlPr>
                                    </m:accPr>
                                    <m:e>
                                      <m:r>
                                        <a:rPr lang="en-US" i="1" smtClean="0">
                                          <a:latin typeface="Cambria Math"/>
                                          <a:cs typeface="Arial" pitchFamily="34" charset="0"/>
                                        </a:rPr>
                                        <m:t>𝑦</m:t>
                                      </m:r>
                                    </m:e>
                                  </m:acc>
                                </m:e>
                              </m:eqArr>
                            </m:e>
                          </m:acc>
                        </m:e>
                      </m:d>
                    </m:oMath>
                  </m:oMathPara>
                </a14:m>
                <a:endParaRPr lang="en-US" dirty="0" err="1" smtClean="0">
                  <a:latin typeface="Arial" pitchFamily="34" charset="0"/>
                  <a:cs typeface="Arial" pitchFamily="34" charset="0"/>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1819275" y="1581073"/>
                <a:ext cx="542925" cy="56197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866775" y="3333750"/>
                <a:ext cx="952500" cy="259558"/>
              </a:xfrm>
              <a:prstGeom prst="rect">
                <a:avLst/>
              </a:prstGeom>
            </p:spPr>
            <p:txBody>
              <a:bodyPr vert="horz" wrap="square" lIns="0" tIns="0" rIns="0" bIns="0" rtlCol="0">
                <a:noAutofit/>
              </a:bodyPr>
              <a:lstStyle/>
              <a:p>
                <a:pPr fontAlgn="auto">
                  <a:spcBef>
                    <a:spcPts val="1100"/>
                  </a:spcBef>
                  <a:spcAft>
                    <a:spcPts val="0"/>
                  </a:spcAft>
                  <a:buClr>
                    <a:srgbClr val="002897"/>
                  </a:buClr>
                  <a:buFont typeface="Wingdings" pitchFamily="2" charset="2"/>
                  <a:buNone/>
                </a:pPr>
                <a:r>
                  <a:rPr lang="en-US" dirty="0" smtClean="0">
                    <a:latin typeface="Arial" pitchFamily="34" charset="0"/>
                    <a:cs typeface="Arial" pitchFamily="34" charset="0"/>
                  </a:rPr>
                  <a:t>Frame </a:t>
                </a:r>
                <a14:m>
                  <m:oMath xmlns:m="http://schemas.openxmlformats.org/officeDocument/2006/math">
                    <m:r>
                      <a:rPr lang="de-CH" i="1">
                        <a:latin typeface="Cambria Math"/>
                      </a:rPr>
                      <m:t>𝑓</m:t>
                    </m:r>
                  </m:oMath>
                </a14:m>
                <a:endParaRPr lang="en-US" dirty="0">
                  <a:latin typeface="Arial" pitchFamily="34" charset="0"/>
                  <a:cs typeface="Arial" pitchFamily="34" charset="0"/>
                </a:endParaRPr>
              </a:p>
              <a:p>
                <a:pPr fontAlgn="auto">
                  <a:spcBef>
                    <a:spcPts val="1100"/>
                  </a:spcBef>
                  <a:spcAft>
                    <a:spcPts val="0"/>
                  </a:spcAft>
                  <a:buClr>
                    <a:srgbClr val="002897"/>
                  </a:buClr>
                  <a:buFontTx/>
                  <a:buNone/>
                </a:pPr>
                <a:endParaRPr lang="en-US" dirty="0" smtClean="0">
                  <a:latin typeface="Arial" pitchFamily="34" charset="0"/>
                  <a:cs typeface="Arial"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866775" y="3333750"/>
                <a:ext cx="952500" cy="259558"/>
              </a:xfrm>
              <a:prstGeom prst="rect">
                <a:avLst/>
              </a:prstGeom>
              <a:blipFill rotWithShape="1">
                <a:blip r:embed="rId4"/>
                <a:stretch>
                  <a:fillRect l="-14744" t="-30952" r="-1923" b="-61905"/>
                </a:stretch>
              </a:blipFill>
            </p:spPr>
            <p:txBody>
              <a:bodyPr/>
              <a:lstStyle/>
              <a:p>
                <a:r>
                  <a:rPr lang="en-US">
                    <a:noFill/>
                  </a:rPr>
                  <a:t> </a:t>
                </a:r>
              </a:p>
            </p:txBody>
          </p:sp>
        </mc:Fallback>
      </mc:AlternateContent>
      <p:grpSp>
        <p:nvGrpSpPr>
          <p:cNvPr id="39" name="Group 38"/>
          <p:cNvGrpSpPr/>
          <p:nvPr/>
        </p:nvGrpSpPr>
        <p:grpSpPr>
          <a:xfrm>
            <a:off x="7560468" y="1804910"/>
            <a:ext cx="669132" cy="283447"/>
            <a:chOff x="570756" y="1714498"/>
            <a:chExt cx="1134220" cy="414339"/>
          </a:xfrm>
        </p:grpSpPr>
        <p:sp>
          <p:nvSpPr>
            <p:cNvPr id="40" name="Cloud 39"/>
            <p:cNvSpPr/>
            <p:nvPr/>
          </p:nvSpPr>
          <p:spPr>
            <a:xfrm>
              <a:off x="570756" y="1714499"/>
              <a:ext cx="1134220" cy="414338"/>
            </a:xfrm>
            <a:prstGeom prst="cloud">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1" name="Rectangle 40"/>
            <p:cNvSpPr/>
            <p:nvPr/>
          </p:nvSpPr>
          <p:spPr>
            <a:xfrm>
              <a:off x="570756" y="1714498"/>
              <a:ext cx="1134220" cy="41433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cxnSp>
        <p:nvCxnSpPr>
          <p:cNvPr id="42" name="Straight Arrow Connector 41"/>
          <p:cNvCxnSpPr/>
          <p:nvPr/>
        </p:nvCxnSpPr>
        <p:spPr>
          <a:xfrm>
            <a:off x="6453187" y="1152525"/>
            <a:ext cx="0" cy="184785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6453187" y="3000375"/>
            <a:ext cx="234791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376739" y="2481262"/>
            <a:ext cx="0" cy="519113"/>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6453187" y="2490787"/>
            <a:ext cx="923552"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7367587" y="1905000"/>
            <a:ext cx="576262" cy="576263"/>
          </a:xfrm>
          <a:prstGeom prst="straightConnector1">
            <a:avLst/>
          </a:prstGeom>
          <a:ln>
            <a:solidFill>
              <a:schemeClr val="accent1"/>
            </a:solidFill>
            <a:prstDash val="sys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6919912" y="3286123"/>
                <a:ext cx="1750220" cy="461965"/>
              </a:xfrm>
              <a:prstGeom prst="rect">
                <a:avLst/>
              </a:prstGeom>
            </p:spPr>
            <p:txBody>
              <a:bodyPr vert="horz" wrap="square" lIns="0" tIns="0" rIns="0" bIns="0" rtlCol="0">
                <a:noAutofit/>
              </a:bodyPr>
              <a:lstStyle/>
              <a:p>
                <a:pPr fontAlgn="auto">
                  <a:spcBef>
                    <a:spcPts val="1100"/>
                  </a:spcBef>
                  <a:spcAft>
                    <a:spcPts val="0"/>
                  </a:spcAft>
                  <a:buClr>
                    <a:srgbClr val="002897"/>
                  </a:buClr>
                  <a:buFont typeface="Wingdings" pitchFamily="2" charset="2"/>
                  <a:buNone/>
                </a:pPr>
                <a:r>
                  <a:rPr lang="en-US" dirty="0" smtClean="0">
                    <a:latin typeface="Arial" pitchFamily="34" charset="0"/>
                    <a:cs typeface="Arial" pitchFamily="34" charset="0"/>
                  </a:rPr>
                  <a:t>Predict </a:t>
                </a:r>
                <a14:m>
                  <m:oMath xmlns:m="http://schemas.openxmlformats.org/officeDocument/2006/math">
                    <m:r>
                      <a:rPr lang="de-CH" i="1">
                        <a:latin typeface="Cambria Math"/>
                      </a:rPr>
                      <m:t>𝑓</m:t>
                    </m:r>
                  </m:oMath>
                </a14:m>
                <a:r>
                  <a:rPr lang="en-US" dirty="0" smtClean="0">
                    <a:latin typeface="Arial" pitchFamily="34" charset="0"/>
                    <a:cs typeface="Arial" pitchFamily="34" charset="0"/>
                  </a:rPr>
                  <a:t>+</a:t>
                </a:r>
                <a14:m>
                  <m:oMath xmlns:m="http://schemas.openxmlformats.org/officeDocument/2006/math">
                    <m:r>
                      <a:rPr lang="de-CH" i="1" smtClean="0">
                        <a:latin typeface="Cambria Math"/>
                      </a:rPr>
                      <m:t>𝑛</m:t>
                    </m:r>
                  </m:oMath>
                </a14:m>
                <a:endParaRPr lang="en-US" dirty="0" smtClean="0">
                  <a:latin typeface="Arial" pitchFamily="34" charset="0"/>
                  <a:cs typeface="Arial" pitchFamily="34"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6919912" y="3286123"/>
                <a:ext cx="1750220" cy="461965"/>
              </a:xfrm>
              <a:prstGeom prst="rect">
                <a:avLst/>
              </a:prstGeom>
              <a:blipFill rotWithShape="1">
                <a:blip r:embed="rId5"/>
                <a:stretch>
                  <a:fillRect l="-8014" t="-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1228724" y="3048000"/>
                <a:ext cx="161925" cy="302418"/>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14:m>
                  <m:oMathPara xmlns:m="http://schemas.openxmlformats.org/officeDocument/2006/math">
                    <m:oMathParaPr>
                      <m:jc m:val="centerGroup"/>
                    </m:oMathParaPr>
                    <m:oMath xmlns:m="http://schemas.openxmlformats.org/officeDocument/2006/math">
                      <m:r>
                        <a:rPr lang="en-US" i="1" smtClean="0">
                          <a:latin typeface="Cambria Math"/>
                          <a:cs typeface="Arial" pitchFamily="34" charset="0"/>
                        </a:rPr>
                        <m:t>𝑥</m:t>
                      </m:r>
                    </m:oMath>
                  </m:oMathPara>
                </a14:m>
                <a:endParaRPr lang="en-US" dirty="0" err="1" smtClean="0">
                  <a:latin typeface="Arial" pitchFamily="34" charset="0"/>
                  <a:cs typeface="Arial" pitchFamily="34"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1228724" y="3048000"/>
                <a:ext cx="161925" cy="302418"/>
              </a:xfrm>
              <a:prstGeom prst="rect">
                <a:avLst/>
              </a:prstGeom>
              <a:blipFill rotWithShape="1">
                <a:blip r:embed="rId6"/>
                <a:stretch>
                  <a:fillRect l="-26923" r="-2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187325" y="2378867"/>
                <a:ext cx="161925" cy="302418"/>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14:m>
                  <m:oMathPara xmlns:m="http://schemas.openxmlformats.org/officeDocument/2006/math">
                    <m:oMathParaPr>
                      <m:jc m:val="centerGroup"/>
                    </m:oMathParaPr>
                    <m:oMath xmlns:m="http://schemas.openxmlformats.org/officeDocument/2006/math">
                      <m:r>
                        <a:rPr lang="en-US" i="1" smtClean="0">
                          <a:latin typeface="Cambria Math"/>
                          <a:cs typeface="Arial" pitchFamily="34" charset="0"/>
                        </a:rPr>
                        <m:t>𝑦</m:t>
                      </m:r>
                    </m:oMath>
                  </m:oMathPara>
                </a14:m>
                <a:endParaRPr lang="en-US" dirty="0" err="1" smtClean="0">
                  <a:latin typeface="Arial" pitchFamily="34" charset="0"/>
                  <a:cs typeface="Arial" pitchFamily="34" charset="0"/>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187325" y="2378867"/>
                <a:ext cx="161925" cy="302418"/>
              </a:xfrm>
              <a:prstGeom prst="rect">
                <a:avLst/>
              </a:prstGeom>
              <a:blipFill rotWithShape="1">
                <a:blip r:embed="rId7"/>
                <a:stretch>
                  <a:fillRect l="-46154" r="-42308"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6218237" y="2340767"/>
                <a:ext cx="161925" cy="302418"/>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14:m>
                  <m:oMathPara xmlns:m="http://schemas.openxmlformats.org/officeDocument/2006/math">
                    <m:oMathParaPr>
                      <m:jc m:val="centerGroup"/>
                    </m:oMathParaPr>
                    <m:oMath xmlns:m="http://schemas.openxmlformats.org/officeDocument/2006/math">
                      <m:r>
                        <a:rPr lang="en-US" i="1" smtClean="0">
                          <a:latin typeface="Cambria Math"/>
                          <a:cs typeface="Arial" pitchFamily="34" charset="0"/>
                        </a:rPr>
                        <m:t>𝑦</m:t>
                      </m:r>
                    </m:oMath>
                  </m:oMathPara>
                </a14:m>
                <a:endParaRPr lang="en-US" dirty="0" err="1" smtClean="0">
                  <a:latin typeface="Arial" pitchFamily="34" charset="0"/>
                  <a:cs typeface="Arial" pitchFamily="34" charset="0"/>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6218237" y="2340767"/>
                <a:ext cx="161925" cy="302418"/>
              </a:xfrm>
              <a:prstGeom prst="rect">
                <a:avLst/>
              </a:prstGeom>
              <a:blipFill rotWithShape="1">
                <a:blip r:embed="rId8"/>
                <a:stretch>
                  <a:fillRect l="-40741" r="-40741" b="-1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7243016" y="3000375"/>
                <a:ext cx="161925" cy="302418"/>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14:m>
                  <m:oMathPara xmlns:m="http://schemas.openxmlformats.org/officeDocument/2006/math">
                    <m:oMathParaPr>
                      <m:jc m:val="centerGroup"/>
                    </m:oMathParaPr>
                    <m:oMath xmlns:m="http://schemas.openxmlformats.org/officeDocument/2006/math">
                      <m:r>
                        <a:rPr lang="en-US" i="1" smtClean="0">
                          <a:latin typeface="Cambria Math"/>
                          <a:cs typeface="Arial" pitchFamily="34" charset="0"/>
                        </a:rPr>
                        <m:t>𝑥</m:t>
                      </m:r>
                    </m:oMath>
                  </m:oMathPara>
                </a14:m>
                <a:endParaRPr lang="en-US" dirty="0" err="1" smtClean="0">
                  <a:latin typeface="Arial" pitchFamily="34" charset="0"/>
                  <a:cs typeface="Arial" pitchFamily="34" charset="0"/>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7243016" y="3000375"/>
                <a:ext cx="161925" cy="302418"/>
              </a:xfrm>
              <a:prstGeom prst="rect">
                <a:avLst/>
              </a:prstGeom>
              <a:blipFill rotWithShape="1">
                <a:blip r:embed="rId9"/>
                <a:stretch>
                  <a:fillRect l="-22222" r="-25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7762874" y="3000375"/>
                <a:ext cx="545308" cy="302418"/>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14:m>
                  <m:oMathPara xmlns:m="http://schemas.openxmlformats.org/officeDocument/2006/math">
                    <m:oMathParaPr>
                      <m:jc m:val="centerGroup"/>
                    </m:oMathParaPr>
                    <m:oMath xmlns:m="http://schemas.openxmlformats.org/officeDocument/2006/math">
                      <m:r>
                        <a:rPr lang="en-US" i="1" smtClean="0">
                          <a:latin typeface="Cambria Math"/>
                          <a:cs typeface="Arial" pitchFamily="34" charset="0"/>
                        </a:rPr>
                        <m:t>𝑥</m:t>
                      </m:r>
                      <m:r>
                        <a:rPr lang="en-US" i="1" smtClean="0">
                          <a:latin typeface="Cambria Math"/>
                          <a:cs typeface="Arial" pitchFamily="34" charset="0"/>
                        </a:rPr>
                        <m:t>+</m:t>
                      </m:r>
                      <m:acc>
                        <m:accPr>
                          <m:chr m:val="̇"/>
                          <m:ctrlPr>
                            <a:rPr lang="en-US" i="1" smtClean="0">
                              <a:latin typeface="Cambria Math"/>
                              <a:cs typeface="Arial" pitchFamily="34" charset="0"/>
                            </a:rPr>
                          </m:ctrlPr>
                        </m:accPr>
                        <m:e>
                          <m:r>
                            <a:rPr lang="en-US" i="1" smtClean="0">
                              <a:latin typeface="Cambria Math"/>
                              <a:cs typeface="Arial" pitchFamily="34" charset="0"/>
                            </a:rPr>
                            <m:t>𝑥</m:t>
                          </m:r>
                        </m:e>
                      </m:acc>
                    </m:oMath>
                  </m:oMathPara>
                </a14:m>
                <a:endParaRPr lang="en-US" dirty="0" err="1" smtClean="0">
                  <a:latin typeface="Arial" pitchFamily="34" charset="0"/>
                  <a:cs typeface="Arial" pitchFamily="34" charset="0"/>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7762874" y="3000375"/>
                <a:ext cx="545308" cy="302418"/>
              </a:xfrm>
              <a:prstGeom prst="rect">
                <a:avLst/>
              </a:prstGeom>
              <a:blipFill rotWithShape="1">
                <a:blip r:embed="rId10"/>
                <a:stretch>
                  <a:fillRect l="-8889" r="-2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5834854" y="1787128"/>
                <a:ext cx="545308" cy="302418"/>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14:m>
                  <m:oMathPara xmlns:m="http://schemas.openxmlformats.org/officeDocument/2006/math">
                    <m:oMathParaPr>
                      <m:jc m:val="centerGroup"/>
                    </m:oMathParaPr>
                    <m:oMath xmlns:m="http://schemas.openxmlformats.org/officeDocument/2006/math">
                      <m:r>
                        <a:rPr lang="en-US" i="1" smtClean="0">
                          <a:latin typeface="Cambria Math"/>
                          <a:cs typeface="Arial" pitchFamily="34" charset="0"/>
                        </a:rPr>
                        <m:t>𝑦</m:t>
                      </m:r>
                      <m:r>
                        <a:rPr lang="en-US" i="1" smtClean="0">
                          <a:latin typeface="Cambria Math"/>
                          <a:cs typeface="Arial" pitchFamily="34" charset="0"/>
                        </a:rPr>
                        <m:t>+</m:t>
                      </m:r>
                      <m:acc>
                        <m:accPr>
                          <m:chr m:val="̇"/>
                          <m:ctrlPr>
                            <a:rPr lang="en-US" i="1" smtClean="0">
                              <a:latin typeface="Cambria Math"/>
                              <a:cs typeface="Arial" pitchFamily="34" charset="0"/>
                            </a:rPr>
                          </m:ctrlPr>
                        </m:accPr>
                        <m:e>
                          <m:r>
                            <a:rPr lang="en-US" i="1" smtClean="0">
                              <a:latin typeface="Cambria Math"/>
                              <a:cs typeface="Arial" pitchFamily="34" charset="0"/>
                            </a:rPr>
                            <m:t>𝑦</m:t>
                          </m:r>
                        </m:e>
                      </m:acc>
                    </m:oMath>
                  </m:oMathPara>
                </a14:m>
                <a:endParaRPr lang="en-US" dirty="0" err="1" smtClean="0">
                  <a:latin typeface="Arial" pitchFamily="34" charset="0"/>
                  <a:cs typeface="Arial" pitchFamily="34" charset="0"/>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5834854" y="1787128"/>
                <a:ext cx="545308" cy="302418"/>
              </a:xfrm>
              <a:prstGeom prst="rect">
                <a:avLst/>
              </a:prstGeom>
              <a:blipFill rotWithShape="1">
                <a:blip r:embed="rId11"/>
                <a:stretch>
                  <a:fillRect l="-13333" r="-22222" b="-16000"/>
                </a:stretch>
              </a:blipFill>
            </p:spPr>
            <p:txBody>
              <a:bodyPr/>
              <a:lstStyle/>
              <a:p>
                <a:r>
                  <a:rPr lang="en-US">
                    <a:noFill/>
                  </a:rPr>
                  <a:t> </a:t>
                </a:r>
              </a:p>
            </p:txBody>
          </p:sp>
        </mc:Fallback>
      </mc:AlternateContent>
      <p:cxnSp>
        <p:nvCxnSpPr>
          <p:cNvPr id="57" name="Straight Connector 56"/>
          <p:cNvCxnSpPr/>
          <p:nvPr/>
        </p:nvCxnSpPr>
        <p:spPr>
          <a:xfrm flipH="1">
            <a:off x="6453187" y="1966912"/>
            <a:ext cx="1437902"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891089" y="1966912"/>
            <a:ext cx="0" cy="100965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68" name="Right Arrow 67"/>
          <p:cNvSpPr/>
          <p:nvPr/>
        </p:nvSpPr>
        <p:spPr>
          <a:xfrm>
            <a:off x="3844959" y="2004396"/>
            <a:ext cx="1371600" cy="835818"/>
          </a:xfrm>
          <a:prstGeom prst="rightArrow">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1100"/>
              </a:spcBef>
              <a:spcAft>
                <a:spcPts val="0"/>
              </a:spcAft>
              <a:buClr>
                <a:srgbClr val="002897"/>
              </a:buClr>
              <a:buFontTx/>
              <a:buNone/>
            </a:pPr>
            <a:r>
              <a:rPr lang="en-US" dirty="0" smtClean="0">
                <a:solidFill>
                  <a:srgbClr val="000000"/>
                </a:solidFill>
                <a:cs typeface="Arial" pitchFamily="34" charset="0"/>
              </a:rPr>
              <a:t>Predict</a:t>
            </a:r>
          </a:p>
        </p:txBody>
      </p:sp>
      <p:cxnSp>
        <p:nvCxnSpPr>
          <p:cNvPr id="98" name="Straight Arrow Connector 97"/>
          <p:cNvCxnSpPr/>
          <p:nvPr/>
        </p:nvCxnSpPr>
        <p:spPr>
          <a:xfrm>
            <a:off x="390525" y="4086225"/>
            <a:ext cx="0" cy="177165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390525" y="5857875"/>
            <a:ext cx="222885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314077" y="5338762"/>
            <a:ext cx="0" cy="519113"/>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390525" y="5338762"/>
            <a:ext cx="923552"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1304925" y="4762500"/>
            <a:ext cx="576262" cy="576263"/>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p:cNvSpPr txBox="1"/>
              <p:nvPr/>
            </p:nvSpPr>
            <p:spPr>
              <a:xfrm>
                <a:off x="1809750" y="4390948"/>
                <a:ext cx="542925" cy="561975"/>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cs typeface="Arial" pitchFamily="34" charset="0"/>
                            </a:rPr>
                          </m:ctrlPr>
                        </m:dPr>
                        <m:e>
                          <m:acc>
                            <m:accPr>
                              <m:chr m:val="̇"/>
                              <m:ctrlPr>
                                <a:rPr lang="en-US" i="1" smtClean="0">
                                  <a:latin typeface="Cambria Math"/>
                                  <a:cs typeface="Arial" pitchFamily="34" charset="0"/>
                                </a:rPr>
                              </m:ctrlPr>
                            </m:accPr>
                            <m:e>
                              <m:eqArr>
                                <m:eqArrPr>
                                  <m:ctrlPr>
                                    <a:rPr lang="en-US" i="1" smtClean="0">
                                      <a:latin typeface="Cambria Math"/>
                                      <a:cs typeface="Arial" pitchFamily="34" charset="0"/>
                                    </a:rPr>
                                  </m:ctrlPr>
                                </m:eqArrPr>
                                <m:e>
                                  <m:r>
                                    <a:rPr lang="en-US" i="1" smtClean="0">
                                      <a:latin typeface="Cambria Math"/>
                                      <a:cs typeface="Arial" pitchFamily="34" charset="0"/>
                                    </a:rPr>
                                    <m:t>𝑥</m:t>
                                  </m:r>
                                </m:e>
                                <m:e>
                                  <m:acc>
                                    <m:accPr>
                                      <m:chr m:val="̇"/>
                                      <m:ctrlPr>
                                        <a:rPr lang="en-US" i="1" smtClean="0">
                                          <a:latin typeface="Cambria Math"/>
                                          <a:cs typeface="Arial" pitchFamily="34" charset="0"/>
                                        </a:rPr>
                                      </m:ctrlPr>
                                    </m:accPr>
                                    <m:e>
                                      <m:r>
                                        <a:rPr lang="en-US" i="1" smtClean="0">
                                          <a:latin typeface="Cambria Math"/>
                                          <a:cs typeface="Arial" pitchFamily="34" charset="0"/>
                                        </a:rPr>
                                        <m:t>𝑦</m:t>
                                      </m:r>
                                    </m:e>
                                  </m:acc>
                                </m:e>
                              </m:eqArr>
                            </m:e>
                          </m:acc>
                        </m:e>
                      </m:d>
                    </m:oMath>
                  </m:oMathPara>
                </a14:m>
                <a:endParaRPr lang="en-US" dirty="0" err="1" smtClean="0">
                  <a:latin typeface="Arial" pitchFamily="34" charset="0"/>
                  <a:cs typeface="Arial" pitchFamily="34" charset="0"/>
                </a:endParaRPr>
              </a:p>
            </p:txBody>
          </p:sp>
        </mc:Choice>
        <mc:Fallback xmlns="">
          <p:sp>
            <p:nvSpPr>
              <p:cNvPr id="103" name="TextBox 102"/>
              <p:cNvSpPr txBox="1">
                <a:spLocks noRot="1" noChangeAspect="1" noMove="1" noResize="1" noEditPoints="1" noAdjustHandles="1" noChangeArrowheads="1" noChangeShapeType="1" noTextEdit="1"/>
              </p:cNvSpPr>
              <p:nvPr/>
            </p:nvSpPr>
            <p:spPr>
              <a:xfrm>
                <a:off x="1809750" y="4390948"/>
                <a:ext cx="542925" cy="561975"/>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p:cNvSpPr txBox="1"/>
              <p:nvPr/>
            </p:nvSpPr>
            <p:spPr>
              <a:xfrm>
                <a:off x="857250" y="6143625"/>
                <a:ext cx="962025" cy="340302"/>
              </a:xfrm>
              <a:prstGeom prst="rect">
                <a:avLst/>
              </a:prstGeom>
            </p:spPr>
            <p:txBody>
              <a:bodyPr vert="horz" wrap="square" lIns="0" tIns="0" rIns="0" bIns="0" rtlCol="0">
                <a:noAutofit/>
              </a:bodyPr>
              <a:lstStyle/>
              <a:p>
                <a:pPr fontAlgn="auto">
                  <a:spcBef>
                    <a:spcPts val="1100"/>
                  </a:spcBef>
                  <a:spcAft>
                    <a:spcPts val="0"/>
                  </a:spcAft>
                  <a:buClr>
                    <a:srgbClr val="002897"/>
                  </a:buClr>
                  <a:buFont typeface="Wingdings" pitchFamily="2" charset="2"/>
                  <a:buNone/>
                </a:pPr>
                <a:r>
                  <a:rPr lang="en-US" dirty="0" smtClean="0">
                    <a:latin typeface="Arial" pitchFamily="34" charset="0"/>
                    <a:cs typeface="Arial" pitchFamily="34" charset="0"/>
                  </a:rPr>
                  <a:t>Frame </a:t>
                </a:r>
                <a14:m>
                  <m:oMath xmlns:m="http://schemas.openxmlformats.org/officeDocument/2006/math">
                    <m:r>
                      <a:rPr lang="de-CH" i="1">
                        <a:latin typeface="Cambria Math"/>
                      </a:rPr>
                      <m:t>𝑓</m:t>
                    </m:r>
                  </m:oMath>
                </a14:m>
                <a:endParaRPr lang="en-US" dirty="0">
                  <a:latin typeface="Arial" pitchFamily="34" charset="0"/>
                  <a:cs typeface="Arial" pitchFamily="34" charset="0"/>
                </a:endParaRPr>
              </a:p>
              <a:p>
                <a:pPr fontAlgn="auto">
                  <a:spcBef>
                    <a:spcPts val="1100"/>
                  </a:spcBef>
                  <a:spcAft>
                    <a:spcPts val="0"/>
                  </a:spcAft>
                  <a:buClr>
                    <a:srgbClr val="002897"/>
                  </a:buClr>
                  <a:buFontTx/>
                  <a:buNone/>
                </a:pPr>
                <a:endParaRPr lang="en-US" dirty="0" smtClean="0">
                  <a:latin typeface="Arial" pitchFamily="34" charset="0"/>
                  <a:cs typeface="Arial" pitchFamily="34" charset="0"/>
                </a:endParaRPr>
              </a:p>
            </p:txBody>
          </p:sp>
        </mc:Choice>
        <mc:Fallback xmlns="">
          <p:sp>
            <p:nvSpPr>
              <p:cNvPr id="104" name="TextBox 103"/>
              <p:cNvSpPr txBox="1">
                <a:spLocks noRot="1" noChangeAspect="1" noMove="1" noResize="1" noEditPoints="1" noAdjustHandles="1" noChangeArrowheads="1" noChangeShapeType="1" noTextEdit="1"/>
              </p:cNvSpPr>
              <p:nvPr/>
            </p:nvSpPr>
            <p:spPr>
              <a:xfrm>
                <a:off x="857250" y="6143625"/>
                <a:ext cx="962025" cy="340302"/>
              </a:xfrm>
              <a:prstGeom prst="rect">
                <a:avLst/>
              </a:prstGeom>
              <a:blipFill rotWithShape="1">
                <a:blip r:embed="rId13"/>
                <a:stretch>
                  <a:fillRect l="-15287" t="-23214" r="-637" b="-21429"/>
                </a:stretch>
              </a:blipFill>
            </p:spPr>
            <p:txBody>
              <a:bodyPr/>
              <a:lstStyle/>
              <a:p>
                <a:r>
                  <a:rPr lang="en-US">
                    <a:noFill/>
                  </a:rPr>
                  <a:t> </a:t>
                </a:r>
              </a:p>
            </p:txBody>
          </p:sp>
        </mc:Fallback>
      </mc:AlternateContent>
      <p:cxnSp>
        <p:nvCxnSpPr>
          <p:cNvPr id="108" name="Straight Arrow Connector 107"/>
          <p:cNvCxnSpPr/>
          <p:nvPr/>
        </p:nvCxnSpPr>
        <p:spPr>
          <a:xfrm>
            <a:off x="3157537" y="5857875"/>
            <a:ext cx="234791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4081089" y="5338762"/>
            <a:ext cx="0" cy="519113"/>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3157537" y="5348287"/>
            <a:ext cx="923552"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4071937" y="4762500"/>
            <a:ext cx="576262" cy="576263"/>
          </a:xfrm>
          <a:prstGeom prst="straightConnector1">
            <a:avLst/>
          </a:prstGeom>
          <a:ln>
            <a:solidFill>
              <a:schemeClr val="accent1"/>
            </a:solidFill>
            <a:prstDash val="sys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p:cNvSpPr txBox="1"/>
              <p:nvPr/>
            </p:nvSpPr>
            <p:spPr>
              <a:xfrm>
                <a:off x="3850875" y="6160293"/>
                <a:ext cx="1881188" cy="228600"/>
              </a:xfrm>
              <a:prstGeom prst="rect">
                <a:avLst/>
              </a:prstGeom>
            </p:spPr>
            <p:txBody>
              <a:bodyPr vert="horz" wrap="square" lIns="0" tIns="0" rIns="0" bIns="0" rtlCol="0">
                <a:noAutofit/>
              </a:bodyPr>
              <a:lstStyle/>
              <a:p>
                <a:pPr fontAlgn="auto">
                  <a:spcBef>
                    <a:spcPts val="1100"/>
                  </a:spcBef>
                  <a:spcAft>
                    <a:spcPts val="0"/>
                  </a:spcAft>
                  <a:buClr>
                    <a:srgbClr val="002897"/>
                  </a:buClr>
                  <a:buFont typeface="Wingdings" pitchFamily="2" charset="2"/>
                  <a:buNone/>
                </a:pPr>
                <a:r>
                  <a:rPr lang="en-US" dirty="0" smtClean="0">
                    <a:latin typeface="Arial" pitchFamily="34" charset="0"/>
                    <a:cs typeface="Arial" pitchFamily="34" charset="0"/>
                  </a:rPr>
                  <a:t>Prediction </a:t>
                </a:r>
                <a14:m>
                  <m:oMath xmlns:m="http://schemas.openxmlformats.org/officeDocument/2006/math">
                    <m:r>
                      <a:rPr lang="de-CH" i="1">
                        <a:latin typeface="Cambria Math"/>
                      </a:rPr>
                      <m:t>𝑓</m:t>
                    </m:r>
                    <m:r>
                      <a:rPr lang="de-CH" i="1" smtClean="0">
                        <a:latin typeface="Cambria Math"/>
                      </a:rPr>
                      <m:t>+</m:t>
                    </m:r>
                    <m:r>
                      <a:rPr lang="de-CH" i="1" smtClean="0">
                        <a:latin typeface="Cambria Math"/>
                      </a:rPr>
                      <m:t>𝑛</m:t>
                    </m:r>
                  </m:oMath>
                </a14:m>
                <a:endParaRPr lang="en-US" dirty="0" smtClean="0">
                  <a:latin typeface="Arial" pitchFamily="34" charset="0"/>
                  <a:cs typeface="Arial" pitchFamily="34" charset="0"/>
                </a:endParaRPr>
              </a:p>
            </p:txBody>
          </p:sp>
        </mc:Choice>
        <mc:Fallback xmlns="">
          <p:sp>
            <p:nvSpPr>
              <p:cNvPr id="112" name="TextBox 111"/>
              <p:cNvSpPr txBox="1">
                <a:spLocks noRot="1" noChangeAspect="1" noMove="1" noResize="1" noEditPoints="1" noAdjustHandles="1" noChangeArrowheads="1" noChangeShapeType="1" noTextEdit="1"/>
              </p:cNvSpPr>
              <p:nvPr/>
            </p:nvSpPr>
            <p:spPr>
              <a:xfrm>
                <a:off x="3850875" y="6160293"/>
                <a:ext cx="1881188" cy="228600"/>
              </a:xfrm>
              <a:prstGeom prst="rect">
                <a:avLst/>
              </a:prstGeom>
              <a:blipFill rotWithShape="1">
                <a:blip r:embed="rId14"/>
                <a:stretch>
                  <a:fillRect l="-7792" t="-35135" b="-837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p:cNvSpPr txBox="1"/>
              <p:nvPr/>
            </p:nvSpPr>
            <p:spPr>
              <a:xfrm>
                <a:off x="1219199" y="5857875"/>
                <a:ext cx="161925" cy="302418"/>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14:m>
                  <m:oMathPara xmlns:m="http://schemas.openxmlformats.org/officeDocument/2006/math">
                    <m:oMathParaPr>
                      <m:jc m:val="centerGroup"/>
                    </m:oMathParaPr>
                    <m:oMath xmlns:m="http://schemas.openxmlformats.org/officeDocument/2006/math">
                      <m:r>
                        <a:rPr lang="en-US" i="1" smtClean="0">
                          <a:latin typeface="Cambria Math"/>
                          <a:cs typeface="Arial" pitchFamily="34" charset="0"/>
                        </a:rPr>
                        <m:t>𝑥</m:t>
                      </m:r>
                    </m:oMath>
                  </m:oMathPara>
                </a14:m>
                <a:endParaRPr lang="en-US" dirty="0" err="1" smtClean="0">
                  <a:latin typeface="Arial" pitchFamily="34" charset="0"/>
                  <a:cs typeface="Arial" pitchFamily="34" charset="0"/>
                </a:endParaRPr>
              </a:p>
            </p:txBody>
          </p:sp>
        </mc:Choice>
        <mc:Fallback xmlns="">
          <p:sp>
            <p:nvSpPr>
              <p:cNvPr id="113" name="TextBox 112"/>
              <p:cNvSpPr txBox="1">
                <a:spLocks noRot="1" noChangeAspect="1" noMove="1" noResize="1" noEditPoints="1" noAdjustHandles="1" noChangeArrowheads="1" noChangeShapeType="1" noTextEdit="1"/>
              </p:cNvSpPr>
              <p:nvPr/>
            </p:nvSpPr>
            <p:spPr>
              <a:xfrm>
                <a:off x="1219199" y="5857875"/>
                <a:ext cx="161925" cy="302418"/>
              </a:xfrm>
              <a:prstGeom prst="rect">
                <a:avLst/>
              </a:prstGeom>
              <a:blipFill rotWithShape="1">
                <a:blip r:embed="rId15"/>
                <a:stretch>
                  <a:fillRect l="-22222" r="-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177800" y="5188742"/>
                <a:ext cx="161925" cy="302418"/>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14:m>
                  <m:oMathPara xmlns:m="http://schemas.openxmlformats.org/officeDocument/2006/math">
                    <m:oMathParaPr>
                      <m:jc m:val="centerGroup"/>
                    </m:oMathParaPr>
                    <m:oMath xmlns:m="http://schemas.openxmlformats.org/officeDocument/2006/math">
                      <m:r>
                        <a:rPr lang="en-US" i="1" smtClean="0">
                          <a:latin typeface="Cambria Math"/>
                          <a:cs typeface="Arial" pitchFamily="34" charset="0"/>
                        </a:rPr>
                        <m:t>𝑦</m:t>
                      </m:r>
                    </m:oMath>
                  </m:oMathPara>
                </a14:m>
                <a:endParaRPr lang="en-US" dirty="0" err="1" smtClean="0">
                  <a:latin typeface="Arial" pitchFamily="34" charset="0"/>
                  <a:cs typeface="Arial" pitchFamily="34" charset="0"/>
                </a:endParaRPr>
              </a:p>
            </p:txBody>
          </p:sp>
        </mc:Choice>
        <mc:Fallback xmlns="">
          <p:sp>
            <p:nvSpPr>
              <p:cNvPr id="114" name="TextBox 113"/>
              <p:cNvSpPr txBox="1">
                <a:spLocks noRot="1" noChangeAspect="1" noMove="1" noResize="1" noEditPoints="1" noAdjustHandles="1" noChangeArrowheads="1" noChangeShapeType="1" noTextEdit="1"/>
              </p:cNvSpPr>
              <p:nvPr/>
            </p:nvSpPr>
            <p:spPr>
              <a:xfrm>
                <a:off x="177800" y="5188742"/>
                <a:ext cx="161925" cy="302418"/>
              </a:xfrm>
              <a:prstGeom prst="rect">
                <a:avLst/>
              </a:prstGeom>
              <a:blipFill rotWithShape="1">
                <a:blip r:embed="rId16"/>
                <a:stretch>
                  <a:fillRect l="-40741" r="-40741"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p:cNvSpPr txBox="1"/>
              <p:nvPr/>
            </p:nvSpPr>
            <p:spPr>
              <a:xfrm>
                <a:off x="2922587" y="5198267"/>
                <a:ext cx="161925" cy="302418"/>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14:m>
                  <m:oMathPara xmlns:m="http://schemas.openxmlformats.org/officeDocument/2006/math">
                    <m:oMathParaPr>
                      <m:jc m:val="centerGroup"/>
                    </m:oMathParaPr>
                    <m:oMath xmlns:m="http://schemas.openxmlformats.org/officeDocument/2006/math">
                      <m:r>
                        <a:rPr lang="en-US" i="1" smtClean="0">
                          <a:latin typeface="Cambria Math"/>
                          <a:cs typeface="Arial" pitchFamily="34" charset="0"/>
                        </a:rPr>
                        <m:t>𝑦</m:t>
                      </m:r>
                    </m:oMath>
                  </m:oMathPara>
                </a14:m>
                <a:endParaRPr lang="en-US" dirty="0" err="1" smtClean="0">
                  <a:latin typeface="Arial" pitchFamily="34" charset="0"/>
                  <a:cs typeface="Arial" pitchFamily="34" charset="0"/>
                </a:endParaRPr>
              </a:p>
            </p:txBody>
          </p:sp>
        </mc:Choice>
        <mc:Fallback xmlns="">
          <p:sp>
            <p:nvSpPr>
              <p:cNvPr id="115" name="TextBox 114"/>
              <p:cNvSpPr txBox="1">
                <a:spLocks noRot="1" noChangeAspect="1" noMove="1" noResize="1" noEditPoints="1" noAdjustHandles="1" noChangeArrowheads="1" noChangeShapeType="1" noTextEdit="1"/>
              </p:cNvSpPr>
              <p:nvPr/>
            </p:nvSpPr>
            <p:spPr>
              <a:xfrm>
                <a:off x="2922587" y="5198267"/>
                <a:ext cx="161925" cy="302418"/>
              </a:xfrm>
              <a:prstGeom prst="rect">
                <a:avLst/>
              </a:prstGeom>
              <a:blipFill rotWithShape="1">
                <a:blip r:embed="rId17"/>
                <a:stretch>
                  <a:fillRect l="-40741" r="-40741" b="-16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p:cNvSpPr txBox="1"/>
              <p:nvPr/>
            </p:nvSpPr>
            <p:spPr>
              <a:xfrm>
                <a:off x="3947366" y="5857875"/>
                <a:ext cx="161925" cy="302418"/>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14:m>
                  <m:oMathPara xmlns:m="http://schemas.openxmlformats.org/officeDocument/2006/math">
                    <m:oMathParaPr>
                      <m:jc m:val="centerGroup"/>
                    </m:oMathParaPr>
                    <m:oMath xmlns:m="http://schemas.openxmlformats.org/officeDocument/2006/math">
                      <m:r>
                        <a:rPr lang="en-US" i="1" smtClean="0">
                          <a:latin typeface="Cambria Math"/>
                          <a:cs typeface="Arial" pitchFamily="34" charset="0"/>
                        </a:rPr>
                        <m:t>𝑥</m:t>
                      </m:r>
                    </m:oMath>
                  </m:oMathPara>
                </a14:m>
                <a:endParaRPr lang="en-US" dirty="0" err="1" smtClean="0">
                  <a:latin typeface="Arial" pitchFamily="34" charset="0"/>
                  <a:cs typeface="Arial" pitchFamily="34" charset="0"/>
                </a:endParaRPr>
              </a:p>
            </p:txBody>
          </p:sp>
        </mc:Choice>
        <mc:Fallback xmlns="">
          <p:sp>
            <p:nvSpPr>
              <p:cNvPr id="116" name="TextBox 115"/>
              <p:cNvSpPr txBox="1">
                <a:spLocks noRot="1" noChangeAspect="1" noMove="1" noResize="1" noEditPoints="1" noAdjustHandles="1" noChangeArrowheads="1" noChangeShapeType="1" noTextEdit="1"/>
              </p:cNvSpPr>
              <p:nvPr/>
            </p:nvSpPr>
            <p:spPr>
              <a:xfrm>
                <a:off x="3947366" y="5857875"/>
                <a:ext cx="161925" cy="302418"/>
              </a:xfrm>
              <a:prstGeom prst="rect">
                <a:avLst/>
              </a:prstGeom>
              <a:blipFill rotWithShape="1">
                <a:blip r:embed="rId18"/>
                <a:stretch>
                  <a:fillRect l="-26923" r="-2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p:cNvSpPr txBox="1"/>
              <p:nvPr/>
            </p:nvSpPr>
            <p:spPr>
              <a:xfrm>
                <a:off x="4467224" y="5857875"/>
                <a:ext cx="545308" cy="302418"/>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14:m>
                  <m:oMathPara xmlns:m="http://schemas.openxmlformats.org/officeDocument/2006/math">
                    <m:oMathParaPr>
                      <m:jc m:val="centerGroup"/>
                    </m:oMathParaPr>
                    <m:oMath xmlns:m="http://schemas.openxmlformats.org/officeDocument/2006/math">
                      <m:r>
                        <a:rPr lang="en-US" i="1" smtClean="0">
                          <a:latin typeface="Cambria Math"/>
                          <a:cs typeface="Arial" pitchFamily="34" charset="0"/>
                        </a:rPr>
                        <m:t>𝑥</m:t>
                      </m:r>
                      <m:r>
                        <a:rPr lang="en-US" i="1" smtClean="0">
                          <a:latin typeface="Cambria Math"/>
                          <a:cs typeface="Arial" pitchFamily="34" charset="0"/>
                        </a:rPr>
                        <m:t>+</m:t>
                      </m:r>
                      <m:acc>
                        <m:accPr>
                          <m:chr m:val="̇"/>
                          <m:ctrlPr>
                            <a:rPr lang="en-US" i="1" smtClean="0">
                              <a:latin typeface="Cambria Math"/>
                              <a:cs typeface="Arial" pitchFamily="34" charset="0"/>
                            </a:rPr>
                          </m:ctrlPr>
                        </m:accPr>
                        <m:e>
                          <m:r>
                            <a:rPr lang="en-US" i="1" smtClean="0">
                              <a:latin typeface="Cambria Math"/>
                              <a:cs typeface="Arial" pitchFamily="34" charset="0"/>
                            </a:rPr>
                            <m:t>𝑥</m:t>
                          </m:r>
                        </m:e>
                      </m:acc>
                    </m:oMath>
                  </m:oMathPara>
                </a14:m>
                <a:endParaRPr lang="en-US" dirty="0" err="1" smtClean="0">
                  <a:latin typeface="Arial" pitchFamily="34" charset="0"/>
                  <a:cs typeface="Arial" pitchFamily="34" charset="0"/>
                </a:endParaRPr>
              </a:p>
            </p:txBody>
          </p:sp>
        </mc:Choice>
        <mc:Fallback xmlns="">
          <p:sp>
            <p:nvSpPr>
              <p:cNvPr id="117" name="TextBox 116"/>
              <p:cNvSpPr txBox="1">
                <a:spLocks noRot="1" noChangeAspect="1" noMove="1" noResize="1" noEditPoints="1" noAdjustHandles="1" noChangeArrowheads="1" noChangeShapeType="1" noTextEdit="1"/>
              </p:cNvSpPr>
              <p:nvPr/>
            </p:nvSpPr>
            <p:spPr>
              <a:xfrm>
                <a:off x="4467224" y="5857875"/>
                <a:ext cx="545308" cy="302418"/>
              </a:xfrm>
              <a:prstGeom prst="rect">
                <a:avLst/>
              </a:prstGeom>
              <a:blipFill rotWithShape="1">
                <a:blip r:embed="rId19"/>
                <a:stretch>
                  <a:fillRect l="-10112" t="-2000" r="-21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p:cNvSpPr txBox="1"/>
              <p:nvPr/>
            </p:nvSpPr>
            <p:spPr>
              <a:xfrm>
                <a:off x="2539204" y="4644628"/>
                <a:ext cx="545308" cy="302418"/>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14:m>
                  <m:oMathPara xmlns:m="http://schemas.openxmlformats.org/officeDocument/2006/math">
                    <m:oMathParaPr>
                      <m:jc m:val="centerGroup"/>
                    </m:oMathParaPr>
                    <m:oMath xmlns:m="http://schemas.openxmlformats.org/officeDocument/2006/math">
                      <m:r>
                        <a:rPr lang="en-US" i="1" smtClean="0">
                          <a:latin typeface="Cambria Math"/>
                          <a:cs typeface="Arial" pitchFamily="34" charset="0"/>
                        </a:rPr>
                        <m:t>𝑦</m:t>
                      </m:r>
                      <m:r>
                        <a:rPr lang="en-US" i="1" smtClean="0">
                          <a:latin typeface="Cambria Math"/>
                          <a:cs typeface="Arial" pitchFamily="34" charset="0"/>
                        </a:rPr>
                        <m:t>+</m:t>
                      </m:r>
                      <m:acc>
                        <m:accPr>
                          <m:chr m:val="̇"/>
                          <m:ctrlPr>
                            <a:rPr lang="en-US" i="1" smtClean="0">
                              <a:latin typeface="Cambria Math"/>
                              <a:cs typeface="Arial" pitchFamily="34" charset="0"/>
                            </a:rPr>
                          </m:ctrlPr>
                        </m:accPr>
                        <m:e>
                          <m:r>
                            <a:rPr lang="en-US" i="1" smtClean="0">
                              <a:latin typeface="Cambria Math"/>
                              <a:cs typeface="Arial" pitchFamily="34" charset="0"/>
                            </a:rPr>
                            <m:t>𝑦</m:t>
                          </m:r>
                        </m:e>
                      </m:acc>
                    </m:oMath>
                  </m:oMathPara>
                </a14:m>
                <a:endParaRPr lang="en-US" dirty="0" err="1" smtClean="0">
                  <a:latin typeface="Arial" pitchFamily="34" charset="0"/>
                  <a:cs typeface="Arial" pitchFamily="34" charset="0"/>
                </a:endParaRPr>
              </a:p>
            </p:txBody>
          </p:sp>
        </mc:Choice>
        <mc:Fallback xmlns="">
          <p:sp>
            <p:nvSpPr>
              <p:cNvPr id="118" name="TextBox 117"/>
              <p:cNvSpPr txBox="1">
                <a:spLocks noRot="1" noChangeAspect="1" noMove="1" noResize="1" noEditPoints="1" noAdjustHandles="1" noChangeArrowheads="1" noChangeShapeType="1" noTextEdit="1"/>
              </p:cNvSpPr>
              <p:nvPr/>
            </p:nvSpPr>
            <p:spPr>
              <a:xfrm>
                <a:off x="2539204" y="4644628"/>
                <a:ext cx="545308" cy="302418"/>
              </a:xfrm>
              <a:prstGeom prst="rect">
                <a:avLst/>
              </a:prstGeom>
              <a:blipFill rotWithShape="1">
                <a:blip r:embed="rId20"/>
                <a:stretch>
                  <a:fillRect l="-14607" t="-2000" r="-22472" b="-14000"/>
                </a:stretch>
              </a:blipFill>
            </p:spPr>
            <p:txBody>
              <a:bodyPr/>
              <a:lstStyle/>
              <a:p>
                <a:r>
                  <a:rPr lang="en-US">
                    <a:noFill/>
                  </a:rPr>
                  <a:t> </a:t>
                </a:r>
              </a:p>
            </p:txBody>
          </p:sp>
        </mc:Fallback>
      </mc:AlternateContent>
      <p:cxnSp>
        <p:nvCxnSpPr>
          <p:cNvPr id="119" name="Straight Connector 118"/>
          <p:cNvCxnSpPr/>
          <p:nvPr/>
        </p:nvCxnSpPr>
        <p:spPr>
          <a:xfrm flipH="1">
            <a:off x="3157537" y="4824412"/>
            <a:ext cx="1437902"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595439" y="4824412"/>
            <a:ext cx="0" cy="100965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21" name="Right Arrow 120"/>
          <p:cNvSpPr/>
          <p:nvPr/>
        </p:nvSpPr>
        <p:spPr>
          <a:xfrm>
            <a:off x="2216989" y="4956571"/>
            <a:ext cx="529780" cy="571499"/>
          </a:xfrm>
          <a:prstGeom prst="rightArrow">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1100"/>
              </a:spcBef>
              <a:spcAft>
                <a:spcPts val="0"/>
              </a:spcAft>
              <a:buClr>
                <a:srgbClr val="002897"/>
              </a:buClr>
              <a:buFontTx/>
              <a:buNone/>
            </a:pPr>
            <a:endParaRPr lang="en-US" dirty="0" smtClean="0">
              <a:solidFill>
                <a:srgbClr val="000000"/>
              </a:solidFill>
              <a:cs typeface="Arial" pitchFamily="34" charset="0"/>
            </a:endParaRPr>
          </a:p>
        </p:txBody>
      </p:sp>
      <p:cxnSp>
        <p:nvCxnSpPr>
          <p:cNvPr id="122" name="Straight Arrow Connector 121"/>
          <p:cNvCxnSpPr/>
          <p:nvPr/>
        </p:nvCxnSpPr>
        <p:spPr>
          <a:xfrm>
            <a:off x="3167062" y="4000500"/>
            <a:ext cx="0" cy="184785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0" name="Freeform 139"/>
          <p:cNvSpPr/>
          <p:nvPr/>
        </p:nvSpPr>
        <p:spPr>
          <a:xfrm>
            <a:off x="4067175" y="4924424"/>
            <a:ext cx="1218453" cy="428626"/>
          </a:xfrm>
          <a:custGeom>
            <a:avLst/>
            <a:gdLst>
              <a:gd name="connsiteX0" fmla="*/ 0 w 1504950"/>
              <a:gd name="connsiteY0" fmla="*/ 419100 h 419100"/>
              <a:gd name="connsiteX1" fmla="*/ 904875 w 1504950"/>
              <a:gd name="connsiteY1" fmla="*/ 295275 h 419100"/>
              <a:gd name="connsiteX2" fmla="*/ 1504950 w 1504950"/>
              <a:gd name="connsiteY2" fmla="*/ 0 h 419100"/>
            </a:gdLst>
            <a:ahLst/>
            <a:cxnLst>
              <a:cxn ang="0">
                <a:pos x="connsiteX0" y="connsiteY0"/>
              </a:cxn>
              <a:cxn ang="0">
                <a:pos x="connsiteX1" y="connsiteY1"/>
              </a:cxn>
              <a:cxn ang="0">
                <a:pos x="connsiteX2" y="connsiteY2"/>
              </a:cxn>
            </a:cxnLst>
            <a:rect l="l" t="t" r="r" b="b"/>
            <a:pathLst>
              <a:path w="1504950" h="419100">
                <a:moveTo>
                  <a:pt x="0" y="419100"/>
                </a:moveTo>
                <a:cubicBezTo>
                  <a:pt x="327025" y="392112"/>
                  <a:pt x="654050" y="365125"/>
                  <a:pt x="904875" y="295275"/>
                </a:cubicBezTo>
                <a:cubicBezTo>
                  <a:pt x="1155700" y="225425"/>
                  <a:pt x="1330325" y="112712"/>
                  <a:pt x="1504950" y="0"/>
                </a:cubicBezTo>
              </a:path>
            </a:pathLst>
          </a:custGeom>
          <a:no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en-US">
              <a:solidFill>
                <a:srgbClr val="FFFFFF"/>
              </a:solidFill>
            </a:endParaRPr>
          </a:p>
        </p:txBody>
      </p:sp>
      <p:sp>
        <p:nvSpPr>
          <p:cNvPr id="144" name="TextBox 143"/>
          <p:cNvSpPr txBox="1"/>
          <p:nvPr/>
        </p:nvSpPr>
        <p:spPr>
          <a:xfrm>
            <a:off x="4620229" y="5183365"/>
            <a:ext cx="829049" cy="329843"/>
          </a:xfrm>
          <a:prstGeom prst="rect">
            <a:avLst/>
          </a:prstGeom>
        </p:spPr>
        <p:txBody>
          <a:bodyPr vert="horz" wrap="square" lIns="0" tIns="0" rIns="0" bIns="0" rtlCol="0">
            <a:noAutofit/>
          </a:bodyPr>
          <a:lstStyle/>
          <a:p>
            <a:pPr algn="ctr" fontAlgn="auto">
              <a:spcBef>
                <a:spcPts val="1100"/>
              </a:spcBef>
              <a:spcAft>
                <a:spcPts val="0"/>
              </a:spcAft>
              <a:buClr>
                <a:srgbClr val="002897"/>
              </a:buClr>
              <a:buFontTx/>
              <a:buNone/>
            </a:pPr>
            <a:r>
              <a:rPr lang="en-US" sz="1200" dirty="0" smtClean="0">
                <a:latin typeface="Arial" pitchFamily="34" charset="0"/>
                <a:cs typeface="Arial" pitchFamily="34" charset="0"/>
              </a:rPr>
              <a:t>Type Estimation</a:t>
            </a:r>
          </a:p>
        </p:txBody>
      </p:sp>
      <p:sp>
        <p:nvSpPr>
          <p:cNvPr id="145" name="TextBox 144"/>
          <p:cNvSpPr txBox="1"/>
          <p:nvPr/>
        </p:nvSpPr>
        <p:spPr>
          <a:xfrm>
            <a:off x="7934324" y="2150189"/>
            <a:ext cx="1038225" cy="329843"/>
          </a:xfrm>
          <a:prstGeom prst="rect">
            <a:avLst/>
          </a:prstGeom>
        </p:spPr>
        <p:txBody>
          <a:bodyPr vert="horz" wrap="square" lIns="0" tIns="0" rIns="0" bIns="0" rtlCol="0">
            <a:noAutofit/>
          </a:bodyPr>
          <a:lstStyle/>
          <a:p>
            <a:pPr algn="ctr" fontAlgn="auto">
              <a:spcBef>
                <a:spcPts val="1100"/>
              </a:spcBef>
              <a:spcAft>
                <a:spcPts val="0"/>
              </a:spcAft>
              <a:buClr>
                <a:srgbClr val="002897"/>
              </a:buClr>
              <a:buFontTx/>
              <a:buNone/>
            </a:pPr>
            <a:r>
              <a:rPr lang="en-US" sz="1200" dirty="0" err="1" smtClean="0">
                <a:latin typeface="Arial" pitchFamily="34" charset="0"/>
                <a:cs typeface="Arial" pitchFamily="34" charset="0"/>
              </a:rPr>
              <a:t>Kalman</a:t>
            </a:r>
            <a:r>
              <a:rPr lang="en-US" sz="1200" dirty="0" smtClean="0">
                <a:latin typeface="Arial" pitchFamily="34" charset="0"/>
                <a:cs typeface="Arial" pitchFamily="34" charset="0"/>
              </a:rPr>
              <a:t> Estimation</a:t>
            </a:r>
          </a:p>
        </p:txBody>
      </p:sp>
      <p:cxnSp>
        <p:nvCxnSpPr>
          <p:cNvPr id="152" name="Straight Arrow Connector 151"/>
          <p:cNvCxnSpPr/>
          <p:nvPr/>
        </p:nvCxnSpPr>
        <p:spPr>
          <a:xfrm>
            <a:off x="6557962" y="5867400"/>
            <a:ext cx="234791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481514" y="5348287"/>
            <a:ext cx="0" cy="519113"/>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557962" y="5357812"/>
            <a:ext cx="923552"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flipV="1">
            <a:off x="7472362" y="4772025"/>
            <a:ext cx="576262" cy="576263"/>
          </a:xfrm>
          <a:prstGeom prst="straightConnector1">
            <a:avLst/>
          </a:prstGeom>
          <a:ln>
            <a:solidFill>
              <a:schemeClr val="accent1"/>
            </a:solidFill>
            <a:prstDash val="sys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6" name="TextBox 155"/>
              <p:cNvSpPr txBox="1"/>
              <p:nvPr/>
            </p:nvSpPr>
            <p:spPr>
              <a:xfrm>
                <a:off x="6124970" y="6134100"/>
                <a:ext cx="3004346" cy="228600"/>
              </a:xfrm>
              <a:prstGeom prst="rect">
                <a:avLst/>
              </a:prstGeom>
            </p:spPr>
            <p:txBody>
              <a:bodyPr vert="horz" wrap="square" lIns="0" tIns="0" rIns="0" bIns="0" rtlCol="0">
                <a:noAutofit/>
              </a:bodyPr>
              <a:lstStyle/>
              <a:p>
                <a:pPr fontAlgn="auto">
                  <a:spcBef>
                    <a:spcPts val="1100"/>
                  </a:spcBef>
                  <a:spcAft>
                    <a:spcPts val="0"/>
                  </a:spcAft>
                  <a:buClr>
                    <a:srgbClr val="002897"/>
                  </a:buClr>
                  <a:buFont typeface="Wingdings" pitchFamily="2" charset="2"/>
                  <a:buNone/>
                </a:pPr>
                <a:r>
                  <a:rPr lang="en-US" dirty="0" smtClean="0">
                    <a:latin typeface="Arial" pitchFamily="34" charset="0"/>
                    <a:cs typeface="Arial" pitchFamily="34" charset="0"/>
                  </a:rPr>
                  <a:t>Prediction Improvement </a:t>
                </a:r>
                <a14:m>
                  <m:oMath xmlns:m="http://schemas.openxmlformats.org/officeDocument/2006/math">
                    <m:r>
                      <a:rPr lang="de-CH" i="1" smtClean="0">
                        <a:latin typeface="Cambria Math"/>
                        <a:cs typeface="Arial" pitchFamily="34" charset="0"/>
                      </a:rPr>
                      <m:t>𝑓</m:t>
                    </m:r>
                  </m:oMath>
                </a14:m>
                <a:r>
                  <a:rPr lang="en-US" dirty="0" smtClean="0">
                    <a:latin typeface="Arial" pitchFamily="34" charset="0"/>
                    <a:cs typeface="Arial" pitchFamily="34" charset="0"/>
                  </a:rPr>
                  <a:t>+n</a:t>
                </a:r>
                <a:endParaRPr lang="en-US" dirty="0">
                  <a:latin typeface="Arial" pitchFamily="34" charset="0"/>
                  <a:cs typeface="Arial" pitchFamily="34" charset="0"/>
                </a:endParaRPr>
              </a:p>
              <a:p>
                <a:pPr fontAlgn="auto">
                  <a:spcBef>
                    <a:spcPts val="1100"/>
                  </a:spcBef>
                  <a:spcAft>
                    <a:spcPts val="0"/>
                  </a:spcAft>
                  <a:buClr>
                    <a:srgbClr val="002897"/>
                  </a:buClr>
                  <a:buFontTx/>
                  <a:buNone/>
                </a:pPr>
                <a:endParaRPr lang="en-US" dirty="0" smtClean="0">
                  <a:latin typeface="Arial" pitchFamily="34" charset="0"/>
                  <a:cs typeface="Arial" pitchFamily="34" charset="0"/>
                </a:endParaRPr>
              </a:p>
            </p:txBody>
          </p:sp>
        </mc:Choice>
        <mc:Fallback xmlns="">
          <p:sp>
            <p:nvSpPr>
              <p:cNvPr id="156" name="TextBox 155"/>
              <p:cNvSpPr txBox="1">
                <a:spLocks noRot="1" noChangeAspect="1" noMove="1" noResize="1" noEditPoints="1" noAdjustHandles="1" noChangeArrowheads="1" noChangeShapeType="1" noTextEdit="1"/>
              </p:cNvSpPr>
              <p:nvPr/>
            </p:nvSpPr>
            <p:spPr>
              <a:xfrm>
                <a:off x="6124970" y="6134100"/>
                <a:ext cx="3004346" cy="228600"/>
              </a:xfrm>
              <a:prstGeom prst="rect">
                <a:avLst/>
              </a:prstGeom>
              <a:blipFill rotWithShape="1">
                <a:blip r:embed="rId21"/>
                <a:stretch>
                  <a:fillRect l="-4868" t="-31579" r="-203" b="-8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TextBox 156"/>
              <p:cNvSpPr txBox="1"/>
              <p:nvPr/>
            </p:nvSpPr>
            <p:spPr>
              <a:xfrm>
                <a:off x="6323012" y="5207792"/>
                <a:ext cx="161925" cy="302418"/>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14:m>
                  <m:oMathPara xmlns:m="http://schemas.openxmlformats.org/officeDocument/2006/math">
                    <m:oMathParaPr>
                      <m:jc m:val="centerGroup"/>
                    </m:oMathParaPr>
                    <m:oMath xmlns:m="http://schemas.openxmlformats.org/officeDocument/2006/math">
                      <m:r>
                        <a:rPr lang="en-US" i="1" smtClean="0">
                          <a:latin typeface="Cambria Math"/>
                          <a:cs typeface="Arial" pitchFamily="34" charset="0"/>
                        </a:rPr>
                        <m:t>𝑦</m:t>
                      </m:r>
                    </m:oMath>
                  </m:oMathPara>
                </a14:m>
                <a:endParaRPr lang="en-US" dirty="0" err="1" smtClean="0">
                  <a:latin typeface="Arial" pitchFamily="34" charset="0"/>
                  <a:cs typeface="Arial" pitchFamily="34" charset="0"/>
                </a:endParaRPr>
              </a:p>
            </p:txBody>
          </p:sp>
        </mc:Choice>
        <mc:Fallback xmlns="">
          <p:sp>
            <p:nvSpPr>
              <p:cNvPr id="157" name="TextBox 156"/>
              <p:cNvSpPr txBox="1">
                <a:spLocks noRot="1" noChangeAspect="1" noMove="1" noResize="1" noEditPoints="1" noAdjustHandles="1" noChangeArrowheads="1" noChangeShapeType="1" noTextEdit="1"/>
              </p:cNvSpPr>
              <p:nvPr/>
            </p:nvSpPr>
            <p:spPr>
              <a:xfrm>
                <a:off x="6323012" y="5207792"/>
                <a:ext cx="161925" cy="302418"/>
              </a:xfrm>
              <a:prstGeom prst="rect">
                <a:avLst/>
              </a:prstGeom>
              <a:blipFill rotWithShape="1">
                <a:blip r:embed="rId22"/>
                <a:stretch>
                  <a:fillRect l="-40741" r="-40741"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p:cNvSpPr txBox="1"/>
              <p:nvPr/>
            </p:nvSpPr>
            <p:spPr>
              <a:xfrm>
                <a:off x="7347791" y="5867400"/>
                <a:ext cx="161925" cy="302418"/>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14:m>
                  <m:oMathPara xmlns:m="http://schemas.openxmlformats.org/officeDocument/2006/math">
                    <m:oMathParaPr>
                      <m:jc m:val="centerGroup"/>
                    </m:oMathParaPr>
                    <m:oMath xmlns:m="http://schemas.openxmlformats.org/officeDocument/2006/math">
                      <m:r>
                        <a:rPr lang="en-US" i="1" smtClean="0">
                          <a:latin typeface="Cambria Math"/>
                          <a:cs typeface="Arial" pitchFamily="34" charset="0"/>
                        </a:rPr>
                        <m:t>𝑥</m:t>
                      </m:r>
                    </m:oMath>
                  </m:oMathPara>
                </a14:m>
                <a:endParaRPr lang="en-US" dirty="0" err="1" smtClean="0">
                  <a:latin typeface="Arial" pitchFamily="34" charset="0"/>
                  <a:cs typeface="Arial" pitchFamily="34" charset="0"/>
                </a:endParaRPr>
              </a:p>
            </p:txBody>
          </p:sp>
        </mc:Choice>
        <mc:Fallback xmlns="">
          <p:sp>
            <p:nvSpPr>
              <p:cNvPr id="158" name="TextBox 157"/>
              <p:cNvSpPr txBox="1">
                <a:spLocks noRot="1" noChangeAspect="1" noMove="1" noResize="1" noEditPoints="1" noAdjustHandles="1" noChangeArrowheads="1" noChangeShapeType="1" noTextEdit="1"/>
              </p:cNvSpPr>
              <p:nvPr/>
            </p:nvSpPr>
            <p:spPr>
              <a:xfrm>
                <a:off x="7347791" y="5867400"/>
                <a:ext cx="161925" cy="302418"/>
              </a:xfrm>
              <a:prstGeom prst="rect">
                <a:avLst/>
              </a:prstGeom>
              <a:blipFill rotWithShape="1">
                <a:blip r:embed="rId23"/>
                <a:stretch>
                  <a:fillRect l="-22222" r="-259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TextBox 158"/>
              <p:cNvSpPr txBox="1"/>
              <p:nvPr/>
            </p:nvSpPr>
            <p:spPr>
              <a:xfrm>
                <a:off x="7867649" y="5867400"/>
                <a:ext cx="545308" cy="302418"/>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14:m>
                  <m:oMathPara xmlns:m="http://schemas.openxmlformats.org/officeDocument/2006/math">
                    <m:oMathParaPr>
                      <m:jc m:val="centerGroup"/>
                    </m:oMathParaPr>
                    <m:oMath xmlns:m="http://schemas.openxmlformats.org/officeDocument/2006/math">
                      <m:r>
                        <a:rPr lang="en-US" i="1" smtClean="0">
                          <a:latin typeface="Cambria Math"/>
                          <a:cs typeface="Arial" pitchFamily="34" charset="0"/>
                        </a:rPr>
                        <m:t>𝑥</m:t>
                      </m:r>
                      <m:r>
                        <a:rPr lang="en-US" i="1" smtClean="0">
                          <a:latin typeface="Cambria Math"/>
                          <a:cs typeface="Arial" pitchFamily="34" charset="0"/>
                        </a:rPr>
                        <m:t>+</m:t>
                      </m:r>
                      <m:acc>
                        <m:accPr>
                          <m:chr m:val="̇"/>
                          <m:ctrlPr>
                            <a:rPr lang="en-US" i="1" smtClean="0">
                              <a:latin typeface="Cambria Math"/>
                              <a:cs typeface="Arial" pitchFamily="34" charset="0"/>
                            </a:rPr>
                          </m:ctrlPr>
                        </m:accPr>
                        <m:e>
                          <m:r>
                            <a:rPr lang="en-US" i="1" smtClean="0">
                              <a:latin typeface="Cambria Math"/>
                              <a:cs typeface="Arial" pitchFamily="34" charset="0"/>
                            </a:rPr>
                            <m:t>𝑥</m:t>
                          </m:r>
                        </m:e>
                      </m:acc>
                    </m:oMath>
                  </m:oMathPara>
                </a14:m>
                <a:endParaRPr lang="en-US" dirty="0" err="1" smtClean="0">
                  <a:latin typeface="Arial" pitchFamily="34" charset="0"/>
                  <a:cs typeface="Arial" pitchFamily="34" charset="0"/>
                </a:endParaRPr>
              </a:p>
            </p:txBody>
          </p:sp>
        </mc:Choice>
        <mc:Fallback xmlns="">
          <p:sp>
            <p:nvSpPr>
              <p:cNvPr id="159" name="TextBox 158"/>
              <p:cNvSpPr txBox="1">
                <a:spLocks noRot="1" noChangeAspect="1" noMove="1" noResize="1" noEditPoints="1" noAdjustHandles="1" noChangeArrowheads="1" noChangeShapeType="1" noTextEdit="1"/>
              </p:cNvSpPr>
              <p:nvPr/>
            </p:nvSpPr>
            <p:spPr>
              <a:xfrm>
                <a:off x="7867649" y="5867400"/>
                <a:ext cx="545308" cy="302418"/>
              </a:xfrm>
              <a:prstGeom prst="rect">
                <a:avLst/>
              </a:prstGeom>
              <a:blipFill rotWithShape="1">
                <a:blip r:embed="rId24"/>
                <a:stretch>
                  <a:fillRect l="-10112" t="-2041" r="-21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p:cNvSpPr txBox="1"/>
              <p:nvPr/>
            </p:nvSpPr>
            <p:spPr>
              <a:xfrm>
                <a:off x="5939629" y="4654153"/>
                <a:ext cx="545308" cy="302418"/>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14:m>
                  <m:oMathPara xmlns:m="http://schemas.openxmlformats.org/officeDocument/2006/math">
                    <m:oMathParaPr>
                      <m:jc m:val="centerGroup"/>
                    </m:oMathParaPr>
                    <m:oMath xmlns:m="http://schemas.openxmlformats.org/officeDocument/2006/math">
                      <m:r>
                        <a:rPr lang="en-US" i="1" smtClean="0">
                          <a:latin typeface="Cambria Math"/>
                          <a:cs typeface="Arial" pitchFamily="34" charset="0"/>
                        </a:rPr>
                        <m:t>𝑦</m:t>
                      </m:r>
                      <m:r>
                        <a:rPr lang="en-US" i="1" smtClean="0">
                          <a:latin typeface="Cambria Math"/>
                          <a:cs typeface="Arial" pitchFamily="34" charset="0"/>
                        </a:rPr>
                        <m:t>+</m:t>
                      </m:r>
                      <m:acc>
                        <m:accPr>
                          <m:chr m:val="̇"/>
                          <m:ctrlPr>
                            <a:rPr lang="en-US" i="1" smtClean="0">
                              <a:latin typeface="Cambria Math"/>
                              <a:cs typeface="Arial" pitchFamily="34" charset="0"/>
                            </a:rPr>
                          </m:ctrlPr>
                        </m:accPr>
                        <m:e>
                          <m:r>
                            <a:rPr lang="en-US" i="1" smtClean="0">
                              <a:latin typeface="Cambria Math"/>
                              <a:cs typeface="Arial" pitchFamily="34" charset="0"/>
                            </a:rPr>
                            <m:t>𝑦</m:t>
                          </m:r>
                        </m:e>
                      </m:acc>
                    </m:oMath>
                  </m:oMathPara>
                </a14:m>
                <a:endParaRPr lang="en-US" dirty="0" err="1" smtClean="0">
                  <a:latin typeface="Arial" pitchFamily="34" charset="0"/>
                  <a:cs typeface="Arial" pitchFamily="34" charset="0"/>
                </a:endParaRPr>
              </a:p>
            </p:txBody>
          </p:sp>
        </mc:Choice>
        <mc:Fallback xmlns="">
          <p:sp>
            <p:nvSpPr>
              <p:cNvPr id="160" name="TextBox 159"/>
              <p:cNvSpPr txBox="1">
                <a:spLocks noRot="1" noChangeAspect="1" noMove="1" noResize="1" noEditPoints="1" noAdjustHandles="1" noChangeArrowheads="1" noChangeShapeType="1" noTextEdit="1"/>
              </p:cNvSpPr>
              <p:nvPr/>
            </p:nvSpPr>
            <p:spPr>
              <a:xfrm>
                <a:off x="5939629" y="4654153"/>
                <a:ext cx="545308" cy="302418"/>
              </a:xfrm>
              <a:prstGeom prst="rect">
                <a:avLst/>
              </a:prstGeom>
              <a:blipFill rotWithShape="1">
                <a:blip r:embed="rId25"/>
                <a:stretch>
                  <a:fillRect l="-13333" r="-22222" b="-16000"/>
                </a:stretch>
              </a:blipFill>
            </p:spPr>
            <p:txBody>
              <a:bodyPr/>
              <a:lstStyle/>
              <a:p>
                <a:r>
                  <a:rPr lang="en-US">
                    <a:noFill/>
                  </a:rPr>
                  <a:t> </a:t>
                </a:r>
              </a:p>
            </p:txBody>
          </p:sp>
        </mc:Fallback>
      </mc:AlternateContent>
      <p:cxnSp>
        <p:nvCxnSpPr>
          <p:cNvPr id="161" name="Straight Connector 160"/>
          <p:cNvCxnSpPr/>
          <p:nvPr/>
        </p:nvCxnSpPr>
        <p:spPr>
          <a:xfrm flipH="1">
            <a:off x="6557962" y="4833937"/>
            <a:ext cx="1437902"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7995864" y="4833937"/>
            <a:ext cx="0" cy="100965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a:off x="6567487" y="4000500"/>
            <a:ext cx="0" cy="1847850"/>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64" name="Freeform 163"/>
          <p:cNvSpPr/>
          <p:nvPr/>
        </p:nvSpPr>
        <p:spPr>
          <a:xfrm>
            <a:off x="7467600" y="4933949"/>
            <a:ext cx="1218453" cy="428626"/>
          </a:xfrm>
          <a:custGeom>
            <a:avLst/>
            <a:gdLst>
              <a:gd name="connsiteX0" fmla="*/ 0 w 1504950"/>
              <a:gd name="connsiteY0" fmla="*/ 419100 h 419100"/>
              <a:gd name="connsiteX1" fmla="*/ 904875 w 1504950"/>
              <a:gd name="connsiteY1" fmla="*/ 295275 h 419100"/>
              <a:gd name="connsiteX2" fmla="*/ 1504950 w 1504950"/>
              <a:gd name="connsiteY2" fmla="*/ 0 h 419100"/>
            </a:gdLst>
            <a:ahLst/>
            <a:cxnLst>
              <a:cxn ang="0">
                <a:pos x="connsiteX0" y="connsiteY0"/>
              </a:cxn>
              <a:cxn ang="0">
                <a:pos x="connsiteX1" y="connsiteY1"/>
              </a:cxn>
              <a:cxn ang="0">
                <a:pos x="connsiteX2" y="connsiteY2"/>
              </a:cxn>
            </a:cxnLst>
            <a:rect l="l" t="t" r="r" b="b"/>
            <a:pathLst>
              <a:path w="1504950" h="419100">
                <a:moveTo>
                  <a:pt x="0" y="419100"/>
                </a:moveTo>
                <a:cubicBezTo>
                  <a:pt x="327025" y="392112"/>
                  <a:pt x="654050" y="365125"/>
                  <a:pt x="904875" y="295275"/>
                </a:cubicBezTo>
                <a:cubicBezTo>
                  <a:pt x="1155700" y="225425"/>
                  <a:pt x="1330325" y="112712"/>
                  <a:pt x="1504950" y="0"/>
                </a:cubicBezTo>
              </a:path>
            </a:pathLst>
          </a:custGeom>
          <a:no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buClrTx/>
              <a:buSzTx/>
              <a:buFontTx/>
              <a:buNone/>
            </a:pPr>
            <a:endParaRPr lang="en-US">
              <a:solidFill>
                <a:srgbClr val="FFFFFF"/>
              </a:solidFill>
            </a:endParaRPr>
          </a:p>
        </p:txBody>
      </p:sp>
      <p:sp>
        <p:nvSpPr>
          <p:cNvPr id="166" name="TextBox 165"/>
          <p:cNvSpPr txBox="1"/>
          <p:nvPr/>
        </p:nvSpPr>
        <p:spPr>
          <a:xfrm>
            <a:off x="4133895" y="4305260"/>
            <a:ext cx="793729" cy="329843"/>
          </a:xfrm>
          <a:prstGeom prst="rect">
            <a:avLst/>
          </a:prstGeom>
        </p:spPr>
        <p:txBody>
          <a:bodyPr vert="horz" wrap="square" lIns="0" tIns="0" rIns="0" bIns="0" rtlCol="0">
            <a:noAutofit/>
          </a:bodyPr>
          <a:lstStyle/>
          <a:p>
            <a:pPr algn="ctr" fontAlgn="auto">
              <a:spcBef>
                <a:spcPts val="1100"/>
              </a:spcBef>
              <a:spcAft>
                <a:spcPts val="0"/>
              </a:spcAft>
              <a:buClr>
                <a:srgbClr val="002897"/>
              </a:buClr>
              <a:buFontTx/>
              <a:buNone/>
            </a:pPr>
            <a:r>
              <a:rPr lang="en-US" sz="1200" dirty="0" err="1" smtClean="0">
                <a:latin typeface="Arial" pitchFamily="34" charset="0"/>
                <a:cs typeface="Arial" pitchFamily="34" charset="0"/>
              </a:rPr>
              <a:t>Kalman</a:t>
            </a:r>
            <a:r>
              <a:rPr lang="en-US" sz="1200" dirty="0" smtClean="0">
                <a:latin typeface="Arial" pitchFamily="34" charset="0"/>
                <a:cs typeface="Arial" pitchFamily="34" charset="0"/>
              </a:rPr>
              <a:t> Estimation</a:t>
            </a:r>
          </a:p>
        </p:txBody>
      </p:sp>
      <p:sp>
        <p:nvSpPr>
          <p:cNvPr id="167" name="Right Arrow 166"/>
          <p:cNvSpPr/>
          <p:nvPr/>
        </p:nvSpPr>
        <p:spPr>
          <a:xfrm>
            <a:off x="5732063" y="4975621"/>
            <a:ext cx="567135" cy="571499"/>
          </a:xfrm>
          <a:prstGeom prst="rightArrow">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1100"/>
              </a:spcBef>
              <a:spcAft>
                <a:spcPts val="0"/>
              </a:spcAft>
              <a:buClr>
                <a:srgbClr val="002897"/>
              </a:buClr>
              <a:buFontTx/>
              <a:buNone/>
            </a:pPr>
            <a:endParaRPr lang="en-US" dirty="0" smtClean="0">
              <a:solidFill>
                <a:srgbClr val="000000"/>
              </a:solidFill>
              <a:cs typeface="Arial" pitchFamily="34" charset="0"/>
            </a:endParaRPr>
          </a:p>
        </p:txBody>
      </p:sp>
      <p:cxnSp>
        <p:nvCxnSpPr>
          <p:cNvPr id="169" name="Straight Connector 168"/>
          <p:cNvCxnSpPr>
            <a:endCxn id="164" idx="2"/>
          </p:cNvCxnSpPr>
          <p:nvPr/>
        </p:nvCxnSpPr>
        <p:spPr>
          <a:xfrm>
            <a:off x="8001000" y="4833937"/>
            <a:ext cx="685053" cy="100012"/>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71" name="4-Point Star 170"/>
          <p:cNvSpPr/>
          <p:nvPr/>
        </p:nvSpPr>
        <p:spPr>
          <a:xfrm>
            <a:off x="8171072" y="4767837"/>
            <a:ext cx="209924" cy="213161"/>
          </a:xfrm>
          <a:prstGeom prst="star4">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175" name="TextBox 174"/>
          <p:cNvSpPr txBox="1"/>
          <p:nvPr/>
        </p:nvSpPr>
        <p:spPr>
          <a:xfrm>
            <a:off x="6827043" y="4000500"/>
            <a:ext cx="2012157" cy="542925"/>
          </a:xfrm>
          <a:prstGeom prst="rect">
            <a:avLst/>
          </a:prstGeom>
        </p:spPr>
        <p:txBody>
          <a:bodyPr vert="horz" wrap="square" lIns="0" tIns="0" rIns="0" bIns="0" rtlCol="0">
            <a:noAutofit/>
          </a:bodyPr>
          <a:lstStyle/>
          <a:p>
            <a:pPr algn="ctr" fontAlgn="auto">
              <a:spcBef>
                <a:spcPts val="1100"/>
              </a:spcBef>
              <a:spcAft>
                <a:spcPts val="0"/>
              </a:spcAft>
              <a:buClr>
                <a:srgbClr val="002897"/>
              </a:buClr>
              <a:buFontTx/>
              <a:buNone/>
            </a:pPr>
            <a:r>
              <a:rPr lang="en-US" sz="1200" dirty="0" smtClean="0">
                <a:latin typeface="Arial" pitchFamily="34" charset="0"/>
                <a:cs typeface="Arial" pitchFamily="34" charset="0"/>
              </a:rPr>
              <a:t>weighted average of </a:t>
            </a:r>
            <a:r>
              <a:rPr lang="en-US" sz="1200" dirty="0" err="1" smtClean="0">
                <a:latin typeface="Arial" pitchFamily="34" charset="0"/>
                <a:cs typeface="Arial" pitchFamily="34" charset="0"/>
              </a:rPr>
              <a:t>Kalman</a:t>
            </a:r>
            <a:r>
              <a:rPr lang="en-US" sz="1200" dirty="0" smtClean="0">
                <a:latin typeface="Arial" pitchFamily="34" charset="0"/>
                <a:cs typeface="Arial" pitchFamily="34" charset="0"/>
              </a:rPr>
              <a:t> filter and the type specific model</a:t>
            </a:r>
          </a:p>
        </p:txBody>
      </p:sp>
      <p:sp>
        <p:nvSpPr>
          <p:cNvPr id="176" name="4-Point Star 175"/>
          <p:cNvSpPr/>
          <p:nvPr/>
        </p:nvSpPr>
        <p:spPr>
          <a:xfrm>
            <a:off x="7890902" y="4720788"/>
            <a:ext cx="209924" cy="213161"/>
          </a:xfrm>
          <a:prstGeom prst="star4">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177" name="4-Point Star 176"/>
          <p:cNvSpPr/>
          <p:nvPr/>
        </p:nvSpPr>
        <p:spPr>
          <a:xfrm>
            <a:off x="8565170" y="4835663"/>
            <a:ext cx="209924" cy="213161"/>
          </a:xfrm>
          <a:prstGeom prst="star4">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178" name="TextBox 177"/>
          <p:cNvSpPr txBox="1"/>
          <p:nvPr/>
        </p:nvSpPr>
        <p:spPr>
          <a:xfrm>
            <a:off x="2811858" y="3593308"/>
            <a:ext cx="3568304" cy="309562"/>
          </a:xfrm>
          <a:prstGeom prst="rect">
            <a:avLst/>
          </a:prstGeom>
        </p:spPr>
        <p:txBody>
          <a:bodyPr vert="horz" wrap="square" lIns="0" tIns="0" rIns="0" bIns="0" rtlCol="0">
            <a:noAutofit/>
          </a:bodyPr>
          <a:lstStyle/>
          <a:p>
            <a:pPr algn="ctr" fontAlgn="auto">
              <a:spcBef>
                <a:spcPts val="1100"/>
              </a:spcBef>
              <a:spcAft>
                <a:spcPts val="0"/>
              </a:spcAft>
              <a:buClr>
                <a:srgbClr val="002897"/>
              </a:buClr>
              <a:buFontTx/>
              <a:buNone/>
            </a:pPr>
            <a:r>
              <a:rPr lang="en-US" sz="2400" b="1" dirty="0" smtClean="0">
                <a:solidFill>
                  <a:srgbClr val="002897">
                    <a:lumMod val="60000"/>
                    <a:lumOff val="40000"/>
                  </a:srgbClr>
                </a:solidFill>
                <a:latin typeface="Arial" pitchFamily="34" charset="0"/>
                <a:cs typeface="Arial" pitchFamily="34" charset="0"/>
              </a:rPr>
              <a:t>Planned Future Work</a:t>
            </a:r>
          </a:p>
        </p:txBody>
      </p:sp>
      <p:sp>
        <p:nvSpPr>
          <p:cNvPr id="179" name="TextBox 178"/>
          <p:cNvSpPr txBox="1"/>
          <p:nvPr/>
        </p:nvSpPr>
        <p:spPr>
          <a:xfrm>
            <a:off x="3135218" y="1180796"/>
            <a:ext cx="2449700" cy="309562"/>
          </a:xfrm>
          <a:prstGeom prst="rect">
            <a:avLst/>
          </a:prstGeom>
        </p:spPr>
        <p:txBody>
          <a:bodyPr vert="horz" wrap="square" lIns="0" tIns="0" rIns="0" bIns="0" rtlCol="0">
            <a:noAutofit/>
          </a:bodyPr>
          <a:lstStyle/>
          <a:p>
            <a:pPr algn="ctr" fontAlgn="auto">
              <a:spcBef>
                <a:spcPts val="1100"/>
              </a:spcBef>
              <a:spcAft>
                <a:spcPts val="0"/>
              </a:spcAft>
              <a:buClr>
                <a:srgbClr val="002897"/>
              </a:buClr>
              <a:buFontTx/>
              <a:buNone/>
            </a:pPr>
            <a:r>
              <a:rPr lang="en-US" sz="2400" b="1" dirty="0" smtClean="0">
                <a:solidFill>
                  <a:srgbClr val="002897">
                    <a:lumMod val="60000"/>
                    <a:lumOff val="40000"/>
                  </a:srgbClr>
                </a:solidFill>
                <a:latin typeface="Arial" pitchFamily="34" charset="0"/>
                <a:cs typeface="Arial" pitchFamily="34" charset="0"/>
              </a:rPr>
              <a:t>Current Implementation</a:t>
            </a:r>
          </a:p>
        </p:txBody>
      </p:sp>
      <p:sp>
        <p:nvSpPr>
          <p:cNvPr id="180" name="4-Point Star 179"/>
          <p:cNvSpPr/>
          <p:nvPr/>
        </p:nvSpPr>
        <p:spPr>
          <a:xfrm>
            <a:off x="7814888" y="1863289"/>
            <a:ext cx="209924" cy="213161"/>
          </a:xfrm>
          <a:prstGeom prst="star4">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182" name="4-Point Star 181"/>
          <p:cNvSpPr/>
          <p:nvPr/>
        </p:nvSpPr>
        <p:spPr>
          <a:xfrm>
            <a:off x="1209115" y="2422305"/>
            <a:ext cx="209924" cy="213161"/>
          </a:xfrm>
          <a:prstGeom prst="star4">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93" name="TextBox 92"/>
          <p:cNvSpPr txBox="1"/>
          <p:nvPr/>
        </p:nvSpPr>
        <p:spPr>
          <a:xfrm>
            <a:off x="7696200" y="628650"/>
            <a:ext cx="1295399" cy="461665"/>
          </a:xfrm>
          <a:prstGeom prst="rect">
            <a:avLst/>
          </a:prstGeom>
          <a:noFill/>
        </p:spPr>
        <p:txBody>
          <a:bodyPr wrap="square" rtlCol="0">
            <a:spAutoFit/>
          </a:bodyPr>
          <a:lstStyle/>
          <a:p>
            <a:pPr algn="r">
              <a:buClr>
                <a:srgbClr val="002897"/>
              </a:buClr>
              <a:buFont typeface="Wingdings" pitchFamily="2" charset="2"/>
              <a:buNone/>
            </a:pPr>
            <a:r>
              <a:rPr lang="en-US" sz="1200" b="1" dirty="0" smtClean="0">
                <a:solidFill>
                  <a:srgbClr val="FF0000"/>
                </a:solidFill>
              </a:rPr>
              <a:t>ABB Internal use only</a:t>
            </a:r>
          </a:p>
        </p:txBody>
      </p:sp>
      <p:sp>
        <p:nvSpPr>
          <p:cNvPr id="94" name="TextBox 93"/>
          <p:cNvSpPr txBox="1"/>
          <p:nvPr/>
        </p:nvSpPr>
        <p:spPr>
          <a:xfrm>
            <a:off x="2588970" y="6526650"/>
            <a:ext cx="3906927" cy="276999"/>
          </a:xfrm>
          <a:prstGeom prst="rect">
            <a:avLst/>
          </a:prstGeom>
          <a:noFill/>
        </p:spPr>
        <p:txBody>
          <a:bodyPr wrap="square" rtlCol="0">
            <a:spAutoFit/>
          </a:bodyPr>
          <a:lstStyle/>
          <a:p>
            <a:pPr algn="ctr">
              <a:buClr>
                <a:srgbClr val="002897"/>
              </a:buClr>
              <a:buFont typeface="Wingdings" pitchFamily="2" charset="2"/>
              <a:buNone/>
            </a:pPr>
            <a:r>
              <a:rPr lang="en-US" sz="1200" b="1" dirty="0" smtClean="0">
                <a:solidFill>
                  <a:srgbClr val="FF0000"/>
                </a:solidFill>
              </a:rPr>
              <a:t>Confidential</a:t>
            </a:r>
          </a:p>
        </p:txBody>
      </p:sp>
    </p:spTree>
    <p:extLst>
      <p:ext uri="{BB962C8B-B14F-4D97-AF65-F5344CB8AC3E}">
        <p14:creationId xmlns:p14="http://schemas.microsoft.com/office/powerpoint/2010/main" val="18723640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Tracking</a:t>
            </a:r>
            <a:endParaRPr lang="en-US" dirty="0"/>
          </a:p>
        </p:txBody>
      </p:sp>
      <p:sp>
        <p:nvSpPr>
          <p:cNvPr id="5" name="Subtitle 4"/>
          <p:cNvSpPr>
            <a:spLocks noGrp="1"/>
          </p:cNvSpPr>
          <p:nvPr>
            <p:ph type="subTitle" idx="1"/>
          </p:nvPr>
        </p:nvSpPr>
        <p:spPr/>
        <p:txBody>
          <a:bodyPr/>
          <a:lstStyle/>
          <a:p>
            <a:r>
              <a:rPr lang="en-US" dirty="0" smtClean="0"/>
              <a:t>Predicting the “time of impact”  or “cloud arrival time” </a:t>
            </a:r>
            <a:endParaRPr lang="en-US" dirty="0"/>
          </a:p>
        </p:txBody>
      </p:sp>
      <p:sp>
        <p:nvSpPr>
          <p:cNvPr id="6" name="Date Placeholder 5"/>
          <p:cNvSpPr>
            <a:spLocks noGrp="1"/>
          </p:cNvSpPr>
          <p:nvPr>
            <p:ph type="dt" sz="half" idx="12"/>
          </p:nvPr>
        </p:nvSpPr>
        <p:spPr>
          <a:xfrm>
            <a:off x="207943" y="4931375"/>
            <a:ext cx="720000" cy="108871"/>
          </a:xfrm>
        </p:spPr>
        <p:txBody>
          <a:bodyPr/>
          <a:lstStyle/>
          <a:p>
            <a:pPr>
              <a:buClr>
                <a:srgbClr val="002897"/>
              </a:buClr>
            </a:pPr>
            <a:fld id="{543062D6-BB72-4DFD-8D0F-D13ACE2ED365}" type="datetime4">
              <a:rPr lang="en-US">
                <a:solidFill>
                  <a:srgbClr val="000000"/>
                </a:solidFill>
              </a:rPr>
              <a:pPr>
                <a:buClr>
                  <a:srgbClr val="002897"/>
                </a:buClr>
              </a:pPr>
              <a:t>November 14, 2013</a:t>
            </a:fld>
            <a:endParaRPr dirty="0">
              <a:solidFill>
                <a:srgbClr val="000000"/>
              </a:solidFill>
            </a:endParaRPr>
          </a:p>
        </p:txBody>
      </p:sp>
      <p:sp>
        <p:nvSpPr>
          <p:cNvPr id="7" name="Slide Number Placeholder 6"/>
          <p:cNvSpPr>
            <a:spLocks noGrp="1"/>
          </p:cNvSpPr>
          <p:nvPr>
            <p:ph type="sldNum" sz="quarter" idx="13"/>
          </p:nvPr>
        </p:nvSpPr>
        <p:spPr>
          <a:xfrm>
            <a:off x="936000" y="4932339"/>
            <a:ext cx="448519" cy="108871"/>
          </a:xfrm>
        </p:spPr>
        <p:txBody>
          <a:bodyPr/>
          <a:lstStyle/>
          <a:p>
            <a:pPr>
              <a:buClr>
                <a:srgbClr val="002897"/>
              </a:buClr>
            </a:pPr>
            <a:r>
              <a:rPr>
                <a:solidFill>
                  <a:srgbClr val="000000"/>
                </a:solidFill>
              </a:rPr>
              <a:t>| Slide </a:t>
            </a:r>
            <a:fld id="{CF363E95-653D-48D7-8EB0-A81FED805B5F}" type="slidenum">
              <a:rPr>
                <a:solidFill>
                  <a:srgbClr val="000000"/>
                </a:solidFill>
              </a:rPr>
              <a:pPr>
                <a:buClr>
                  <a:srgbClr val="002897"/>
                </a:buClr>
              </a:pPr>
              <a:t>59</a:t>
            </a:fld>
            <a:endParaRPr dirty="0">
              <a:solidFill>
                <a:srgbClr val="000000"/>
              </a:solidFill>
            </a:endParaRPr>
          </a:p>
        </p:txBody>
      </p:sp>
      <p:sp>
        <p:nvSpPr>
          <p:cNvPr id="8" name="Footer Placeholder 7"/>
          <p:cNvSpPr>
            <a:spLocks noGrp="1"/>
          </p:cNvSpPr>
          <p:nvPr>
            <p:ph type="ftr" sz="quarter" idx="14"/>
          </p:nvPr>
        </p:nvSpPr>
        <p:spPr>
          <a:xfrm>
            <a:off x="215900" y="4563997"/>
            <a:ext cx="1260474" cy="657224"/>
          </a:xfrm>
        </p:spPr>
        <p:txBody>
          <a:bodyPr/>
          <a:lstStyle/>
          <a:p>
            <a:pPr>
              <a:buClr>
                <a:srgbClr val="002897"/>
              </a:buClr>
            </a:pPr>
            <a:r>
              <a:rPr lang="en-US">
                <a:solidFill>
                  <a:srgbClr val="000000"/>
                </a:solidFill>
              </a:rPr>
              <a:t>© ABB Group</a:t>
            </a:r>
          </a:p>
        </p:txBody>
      </p:sp>
      <p:cxnSp>
        <p:nvCxnSpPr>
          <p:cNvPr id="26" name="Straight Arrow Connector 25"/>
          <p:cNvCxnSpPr/>
          <p:nvPr/>
        </p:nvCxnSpPr>
        <p:spPr>
          <a:xfrm flipH="1">
            <a:off x="1125504" y="3250765"/>
            <a:ext cx="366622" cy="511770"/>
          </a:xfrm>
          <a:prstGeom prst="straightConnector1">
            <a:avLst/>
          </a:prstGeom>
          <a:ln w="571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19612" y="4023796"/>
            <a:ext cx="679434" cy="108564"/>
          </a:xfrm>
          <a:prstGeom prst="straightConnector1">
            <a:avLst/>
          </a:prstGeom>
          <a:ln w="5715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1769714" y="3852153"/>
            <a:ext cx="8400" cy="711844"/>
          </a:xfrm>
          <a:prstGeom prst="straightConnector1">
            <a:avLst/>
          </a:prstGeom>
          <a:ln w="5715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74986" y="2018115"/>
            <a:ext cx="8941650" cy="3322846"/>
            <a:chOff x="74986" y="3292940"/>
            <a:chExt cx="8941650" cy="3322846"/>
          </a:xfrm>
        </p:grpSpPr>
        <p:grpSp>
          <p:nvGrpSpPr>
            <p:cNvPr id="24" name="Group 23"/>
            <p:cNvGrpSpPr/>
            <p:nvPr/>
          </p:nvGrpSpPr>
          <p:grpSpPr>
            <a:xfrm>
              <a:off x="74986" y="3981909"/>
              <a:ext cx="2610883" cy="2625659"/>
              <a:chOff x="12574" y="4647851"/>
              <a:chExt cx="2104171" cy="2201465"/>
            </a:xfrm>
          </p:grpSpPr>
          <p:grpSp>
            <p:nvGrpSpPr>
              <p:cNvPr id="9" name="Group 8"/>
              <p:cNvGrpSpPr/>
              <p:nvPr/>
            </p:nvGrpSpPr>
            <p:grpSpPr>
              <a:xfrm>
                <a:off x="12574" y="4647851"/>
                <a:ext cx="2104171" cy="2201465"/>
                <a:chOff x="1665841" y="5102941"/>
                <a:chExt cx="1423996" cy="1324645"/>
              </a:xfrm>
            </p:grpSpPr>
            <p:sp>
              <p:nvSpPr>
                <p:cNvPr id="10" name="Rectangle 9"/>
                <p:cNvSpPr/>
                <p:nvPr/>
              </p:nvSpPr>
              <p:spPr>
                <a:xfrm>
                  <a:off x="1665841" y="5102941"/>
                  <a:ext cx="1423995" cy="1324645"/>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11" name="Oval 10"/>
                <p:cNvSpPr/>
                <p:nvPr/>
              </p:nvSpPr>
              <p:spPr>
                <a:xfrm>
                  <a:off x="1682861" y="5127171"/>
                  <a:ext cx="1406976" cy="1285014"/>
                </a:xfrm>
                <a:prstGeom prst="ellipse">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12" name="Cloud 11"/>
                <p:cNvSpPr/>
                <p:nvPr/>
              </p:nvSpPr>
              <p:spPr>
                <a:xfrm rot="1629221">
                  <a:off x="2162309" y="5357625"/>
                  <a:ext cx="581074" cy="160495"/>
                </a:xfrm>
                <a:prstGeom prst="cloud">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13" name="Sun 12"/>
                <p:cNvSpPr/>
                <p:nvPr/>
              </p:nvSpPr>
              <p:spPr>
                <a:xfrm>
                  <a:off x="1893791" y="5413414"/>
                  <a:ext cx="265219" cy="146310"/>
                </a:xfrm>
                <a:prstGeom prst="sun">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sp>
            <p:nvSpPr>
              <p:cNvPr id="15" name="Cloud 14"/>
              <p:cNvSpPr/>
              <p:nvPr/>
            </p:nvSpPr>
            <p:spPr>
              <a:xfrm rot="390366">
                <a:off x="884343" y="6003397"/>
                <a:ext cx="1038401" cy="452621"/>
              </a:xfrm>
              <a:prstGeom prst="cloud">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16" name="Cloud 15"/>
              <p:cNvSpPr/>
              <p:nvPr/>
            </p:nvSpPr>
            <p:spPr>
              <a:xfrm rot="2890138">
                <a:off x="43953" y="5911611"/>
                <a:ext cx="610902" cy="161341"/>
              </a:xfrm>
              <a:prstGeom prst="cloud">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19" name="Rectangle 18"/>
              <p:cNvSpPr/>
              <p:nvPr/>
            </p:nvSpPr>
            <p:spPr>
              <a:xfrm>
                <a:off x="741305" y="4936484"/>
                <a:ext cx="877049" cy="47050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0" name="Rectangle 19"/>
              <p:cNvSpPr/>
              <p:nvPr/>
            </p:nvSpPr>
            <p:spPr>
              <a:xfrm>
                <a:off x="884360" y="5976199"/>
                <a:ext cx="1051908" cy="47050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22" name="Rectangle 21"/>
              <p:cNvSpPr/>
              <p:nvPr/>
            </p:nvSpPr>
            <p:spPr>
              <a:xfrm>
                <a:off x="85578" y="5728197"/>
                <a:ext cx="459777" cy="47257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39" name="Group 38"/>
            <p:cNvGrpSpPr/>
            <p:nvPr/>
          </p:nvGrpSpPr>
          <p:grpSpPr>
            <a:xfrm>
              <a:off x="3085610" y="3990127"/>
              <a:ext cx="2610883" cy="2625659"/>
              <a:chOff x="12574" y="4647851"/>
              <a:chExt cx="2104171" cy="2201465"/>
            </a:xfrm>
          </p:grpSpPr>
          <p:grpSp>
            <p:nvGrpSpPr>
              <p:cNvPr id="40" name="Group 39"/>
              <p:cNvGrpSpPr/>
              <p:nvPr/>
            </p:nvGrpSpPr>
            <p:grpSpPr>
              <a:xfrm>
                <a:off x="12574" y="4647851"/>
                <a:ext cx="2104171" cy="2201465"/>
                <a:chOff x="1665841" y="5102941"/>
                <a:chExt cx="1423996" cy="1324645"/>
              </a:xfrm>
            </p:grpSpPr>
            <p:sp>
              <p:nvSpPr>
                <p:cNvPr id="46" name="Rectangle 45"/>
                <p:cNvSpPr/>
                <p:nvPr/>
              </p:nvSpPr>
              <p:spPr>
                <a:xfrm>
                  <a:off x="1665841" y="5102941"/>
                  <a:ext cx="1423995" cy="1324645"/>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7" name="Oval 46"/>
                <p:cNvSpPr/>
                <p:nvPr/>
              </p:nvSpPr>
              <p:spPr>
                <a:xfrm>
                  <a:off x="1682861" y="5127171"/>
                  <a:ext cx="1406976" cy="1285014"/>
                </a:xfrm>
                <a:prstGeom prst="ellipse">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8" name="Cloud 47"/>
                <p:cNvSpPr/>
                <p:nvPr/>
              </p:nvSpPr>
              <p:spPr>
                <a:xfrm rot="1629221">
                  <a:off x="2097000" y="5423529"/>
                  <a:ext cx="581074" cy="160495"/>
                </a:xfrm>
                <a:prstGeom prst="cloud">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9" name="Sun 48"/>
                <p:cNvSpPr/>
                <p:nvPr/>
              </p:nvSpPr>
              <p:spPr>
                <a:xfrm>
                  <a:off x="1893791" y="5413414"/>
                  <a:ext cx="265219" cy="146310"/>
                </a:xfrm>
                <a:prstGeom prst="sun">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sp>
            <p:nvSpPr>
              <p:cNvPr id="41" name="Cloud 40"/>
              <p:cNvSpPr/>
              <p:nvPr/>
            </p:nvSpPr>
            <p:spPr>
              <a:xfrm rot="390366">
                <a:off x="814158" y="5720446"/>
                <a:ext cx="1038401" cy="452621"/>
              </a:xfrm>
              <a:prstGeom prst="cloud">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2" name="Cloud 41"/>
              <p:cNvSpPr/>
              <p:nvPr/>
            </p:nvSpPr>
            <p:spPr>
              <a:xfrm rot="2890138">
                <a:off x="193097" y="5829464"/>
                <a:ext cx="610902" cy="161341"/>
              </a:xfrm>
              <a:prstGeom prst="cloud">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3" name="Rectangle 42"/>
              <p:cNvSpPr/>
              <p:nvPr/>
            </p:nvSpPr>
            <p:spPr>
              <a:xfrm>
                <a:off x="644797" y="5046015"/>
                <a:ext cx="877049" cy="47050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4" name="Rectangle 43"/>
              <p:cNvSpPr/>
              <p:nvPr/>
            </p:nvSpPr>
            <p:spPr>
              <a:xfrm>
                <a:off x="814176" y="5693248"/>
                <a:ext cx="1051908" cy="47050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5" name="Rectangle 44"/>
              <p:cNvSpPr/>
              <p:nvPr/>
            </p:nvSpPr>
            <p:spPr>
              <a:xfrm>
                <a:off x="234728" y="5646051"/>
                <a:ext cx="459777" cy="47257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61" name="Group 60"/>
            <p:cNvGrpSpPr/>
            <p:nvPr/>
          </p:nvGrpSpPr>
          <p:grpSpPr>
            <a:xfrm>
              <a:off x="6405753" y="3990126"/>
              <a:ext cx="2610883" cy="2625659"/>
              <a:chOff x="12574" y="4647851"/>
              <a:chExt cx="2104171" cy="2201465"/>
            </a:xfrm>
          </p:grpSpPr>
          <p:grpSp>
            <p:nvGrpSpPr>
              <p:cNvPr id="62" name="Group 61"/>
              <p:cNvGrpSpPr/>
              <p:nvPr/>
            </p:nvGrpSpPr>
            <p:grpSpPr>
              <a:xfrm>
                <a:off x="12574" y="4647851"/>
                <a:ext cx="2104171" cy="2201465"/>
                <a:chOff x="1665841" y="5102941"/>
                <a:chExt cx="1423996" cy="1324645"/>
              </a:xfrm>
            </p:grpSpPr>
            <p:sp>
              <p:nvSpPr>
                <p:cNvPr id="68" name="Rectangle 67"/>
                <p:cNvSpPr/>
                <p:nvPr/>
              </p:nvSpPr>
              <p:spPr>
                <a:xfrm>
                  <a:off x="1665841" y="5102941"/>
                  <a:ext cx="1423995" cy="1324645"/>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69" name="Oval 68"/>
                <p:cNvSpPr/>
                <p:nvPr/>
              </p:nvSpPr>
              <p:spPr>
                <a:xfrm>
                  <a:off x="1682861" y="5127171"/>
                  <a:ext cx="1406976" cy="1285014"/>
                </a:xfrm>
                <a:prstGeom prst="ellipse">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71" name="Sun 70"/>
                <p:cNvSpPr/>
                <p:nvPr/>
              </p:nvSpPr>
              <p:spPr>
                <a:xfrm>
                  <a:off x="1893791" y="5413414"/>
                  <a:ext cx="265219" cy="146310"/>
                </a:xfrm>
                <a:prstGeom prst="sun">
                  <a:avLst/>
                </a:prstGeom>
                <a:solidFill>
                  <a:srgbClr val="FFFF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70" name="Cloud 69"/>
                <p:cNvSpPr/>
                <p:nvPr/>
              </p:nvSpPr>
              <p:spPr>
                <a:xfrm rot="1629221">
                  <a:off x="1823888" y="5505909"/>
                  <a:ext cx="581074" cy="160495"/>
                </a:xfrm>
                <a:prstGeom prst="cloud">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sp>
            <p:nvSpPr>
              <p:cNvPr id="63" name="Cloud 62"/>
              <p:cNvSpPr/>
              <p:nvPr/>
            </p:nvSpPr>
            <p:spPr>
              <a:xfrm rot="390366">
                <a:off x="805385" y="5492259"/>
                <a:ext cx="1038401" cy="452621"/>
              </a:xfrm>
              <a:prstGeom prst="cloud">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64" name="Cloud 63"/>
              <p:cNvSpPr/>
              <p:nvPr/>
            </p:nvSpPr>
            <p:spPr>
              <a:xfrm rot="2890138">
                <a:off x="1079203" y="4953230"/>
                <a:ext cx="610902" cy="161341"/>
              </a:xfrm>
              <a:prstGeom prst="cloud">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65" name="Rectangle 64"/>
              <p:cNvSpPr/>
              <p:nvPr/>
            </p:nvSpPr>
            <p:spPr>
              <a:xfrm>
                <a:off x="241226" y="5182927"/>
                <a:ext cx="877049" cy="47050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66" name="Rectangle 65"/>
              <p:cNvSpPr/>
              <p:nvPr/>
            </p:nvSpPr>
            <p:spPr>
              <a:xfrm>
                <a:off x="805402" y="5455936"/>
                <a:ext cx="1051908" cy="47050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67" name="Rectangle 66"/>
              <p:cNvSpPr/>
              <p:nvPr/>
            </p:nvSpPr>
            <p:spPr>
              <a:xfrm>
                <a:off x="1120835" y="4769817"/>
                <a:ext cx="459777" cy="47257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mc:AlternateContent xmlns:mc="http://schemas.openxmlformats.org/markup-compatibility/2006" xmlns:a14="http://schemas.microsoft.com/office/drawing/2010/main">
          <mc:Choice Requires="a14">
            <p:sp>
              <p:nvSpPr>
                <p:cNvPr id="72" name="TextBox 71"/>
                <p:cNvSpPr txBox="1"/>
                <p:nvPr/>
              </p:nvSpPr>
              <p:spPr>
                <a:xfrm>
                  <a:off x="736068" y="3292940"/>
                  <a:ext cx="1331392" cy="370114"/>
                </a:xfrm>
                <a:prstGeom prst="rect">
                  <a:avLst/>
                </a:prstGeom>
              </p:spPr>
              <p:txBody>
                <a:bodyPr vert="horz" wrap="square" lIns="0" tIns="0" rIns="0" bIns="0" rtlCol="0">
                  <a:noAutofit/>
                </a:bodyPr>
                <a:lstStyle/>
                <a:p>
                  <a:pPr algn="ctr" fontAlgn="auto">
                    <a:spcBef>
                      <a:spcPts val="1100"/>
                    </a:spcBef>
                    <a:spcAft>
                      <a:spcPts val="0"/>
                    </a:spcAft>
                    <a:buClr>
                      <a:srgbClr val="002897"/>
                    </a:buClr>
                    <a:buFont typeface="Wingdings" pitchFamily="2" charset="2"/>
                    <a:buNone/>
                  </a:pPr>
                  <a:r>
                    <a:rPr lang="en-US" dirty="0" smtClean="0">
                      <a:latin typeface="Arial" pitchFamily="34" charset="0"/>
                      <a:cs typeface="Arial" pitchFamily="34" charset="0"/>
                    </a:rPr>
                    <a:t>Frame </a:t>
                  </a:r>
                  <a14:m>
                    <m:oMath xmlns:m="http://schemas.openxmlformats.org/officeDocument/2006/math">
                      <m:r>
                        <a:rPr lang="de-CH" i="1">
                          <a:latin typeface="Cambria Math"/>
                        </a:rPr>
                        <m:t>𝑓</m:t>
                      </m:r>
                    </m:oMath>
                  </a14:m>
                  <a:endParaRPr lang="en-US" dirty="0" smtClean="0">
                    <a:latin typeface="Arial" pitchFamily="34" charset="0"/>
                    <a:cs typeface="Arial" pitchFamily="34" charset="0"/>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736068" y="3292940"/>
                  <a:ext cx="1331392" cy="370114"/>
                </a:xfrm>
                <a:prstGeom prst="rect">
                  <a:avLst/>
                </a:prstGeom>
                <a:blipFill rotWithShape="1">
                  <a:blip r:embed="rId3"/>
                  <a:stretch>
                    <a:fillRect t="-19672"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3206013" y="3292940"/>
                  <a:ext cx="2385186" cy="751102"/>
                </a:xfrm>
                <a:prstGeom prst="rect">
                  <a:avLst/>
                </a:prstGeom>
              </p:spPr>
              <p:txBody>
                <a:bodyPr vert="horz" wrap="square" lIns="0" tIns="0" rIns="0" bIns="0" rtlCol="0">
                  <a:noAutofit/>
                </a:bodyPr>
                <a:lstStyle/>
                <a:p>
                  <a:pPr algn="ctr" fontAlgn="auto">
                    <a:spcBef>
                      <a:spcPts val="1100"/>
                    </a:spcBef>
                    <a:spcAft>
                      <a:spcPts val="0"/>
                    </a:spcAft>
                    <a:buClr>
                      <a:srgbClr val="002897"/>
                    </a:buClr>
                    <a:buFont typeface="Wingdings" pitchFamily="2" charset="2"/>
                    <a:buNone/>
                  </a:pPr>
                  <a:r>
                    <a:rPr lang="en-US" dirty="0" smtClean="0">
                      <a:latin typeface="Arial" pitchFamily="34" charset="0"/>
                      <a:cs typeface="Arial" pitchFamily="34" charset="0"/>
                    </a:rPr>
                    <a:t>Predictions for frame </a:t>
                  </a:r>
                  <a14:m>
                    <m:oMath xmlns:m="http://schemas.openxmlformats.org/officeDocument/2006/math">
                      <m:r>
                        <a:rPr lang="de-CH" i="1">
                          <a:latin typeface="Cambria Math"/>
                        </a:rPr>
                        <m:t>𝑓</m:t>
                      </m:r>
                      <m:r>
                        <a:rPr lang="de-CH" i="1">
                          <a:latin typeface="Cambria Math"/>
                        </a:rPr>
                        <m:t> </m:t>
                      </m:r>
                    </m:oMath>
                  </a14:m>
                  <a:r>
                    <a:rPr lang="en-US" dirty="0" smtClean="0">
                      <a:latin typeface="Arial" pitchFamily="34" charset="0"/>
                      <a:cs typeface="Arial" pitchFamily="34" charset="0"/>
                    </a:rPr>
                    <a:t>+ 10 (0.5 min)</a:t>
                  </a:r>
                </a:p>
              </p:txBody>
            </p:sp>
          </mc:Choice>
          <mc:Fallback xmlns="">
            <p:sp>
              <p:nvSpPr>
                <p:cNvPr id="73" name="TextBox 72"/>
                <p:cNvSpPr txBox="1">
                  <a:spLocks noRot="1" noChangeAspect="1" noMove="1" noResize="1" noEditPoints="1" noAdjustHandles="1" noChangeArrowheads="1" noChangeShapeType="1" noTextEdit="1"/>
                </p:cNvSpPr>
                <p:nvPr/>
              </p:nvSpPr>
              <p:spPr>
                <a:xfrm>
                  <a:off x="3206013" y="3292940"/>
                  <a:ext cx="2385186" cy="751102"/>
                </a:xfrm>
                <a:prstGeom prst="rect">
                  <a:avLst/>
                </a:prstGeom>
                <a:blipFill rotWithShape="1">
                  <a:blip r:embed="rId4"/>
                  <a:stretch>
                    <a:fillRect l="-767" t="-9756" r="-2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6421356" y="3318349"/>
                  <a:ext cx="2461388" cy="816407"/>
                </a:xfrm>
                <a:prstGeom prst="rect">
                  <a:avLst/>
                </a:prstGeom>
              </p:spPr>
              <p:txBody>
                <a:bodyPr vert="horz" wrap="square" lIns="0" tIns="0" rIns="0" bIns="0" rtlCol="0">
                  <a:noAutofit/>
                </a:bodyPr>
                <a:lstStyle/>
                <a:p>
                  <a:pPr algn="ctr" fontAlgn="auto">
                    <a:spcBef>
                      <a:spcPts val="1100"/>
                    </a:spcBef>
                    <a:spcAft>
                      <a:spcPts val="0"/>
                    </a:spcAft>
                    <a:buClr>
                      <a:srgbClr val="002897"/>
                    </a:buClr>
                    <a:buFont typeface="Wingdings" pitchFamily="2" charset="2"/>
                    <a:buNone/>
                  </a:pPr>
                  <a:r>
                    <a:rPr lang="en-US" dirty="0" smtClean="0">
                      <a:latin typeface="Arial" pitchFamily="34" charset="0"/>
                      <a:cs typeface="Arial" pitchFamily="34" charset="0"/>
                    </a:rPr>
                    <a:t>Predictions for frame </a:t>
                  </a:r>
                  <a14:m>
                    <m:oMath xmlns:m="http://schemas.openxmlformats.org/officeDocument/2006/math">
                      <m:r>
                        <a:rPr lang="de-CH" i="1">
                          <a:latin typeface="Cambria Math"/>
                        </a:rPr>
                        <m:t>𝑓</m:t>
                      </m:r>
                      <m:r>
                        <a:rPr lang="de-CH" i="1">
                          <a:latin typeface="Cambria Math"/>
                        </a:rPr>
                        <m:t> </m:t>
                      </m:r>
                    </m:oMath>
                  </a14:m>
                  <a:r>
                    <a:rPr lang="en-US" dirty="0" smtClean="0">
                      <a:latin typeface="Arial" pitchFamily="34" charset="0"/>
                      <a:cs typeface="Arial" pitchFamily="34" charset="0"/>
                    </a:rPr>
                    <a:t>+ 100 (5 min)</a:t>
                  </a:r>
                </a:p>
              </p:txBody>
            </p:sp>
          </mc:Choice>
          <mc:Fallback xmlns="">
            <p:sp>
              <p:nvSpPr>
                <p:cNvPr id="74" name="TextBox 73"/>
                <p:cNvSpPr txBox="1">
                  <a:spLocks noRot="1" noChangeAspect="1" noMove="1" noResize="1" noEditPoints="1" noAdjustHandles="1" noChangeArrowheads="1" noChangeShapeType="1" noTextEdit="1"/>
                </p:cNvSpPr>
                <p:nvPr/>
              </p:nvSpPr>
              <p:spPr>
                <a:xfrm>
                  <a:off x="6421356" y="3318349"/>
                  <a:ext cx="2461388" cy="816407"/>
                </a:xfrm>
                <a:prstGeom prst="rect">
                  <a:avLst/>
                </a:prstGeom>
                <a:blipFill rotWithShape="1">
                  <a:blip r:embed="rId5"/>
                  <a:stretch>
                    <a:fillRect t="-8955" r="-990"/>
                  </a:stretch>
                </a:blipFill>
              </p:spPr>
              <p:txBody>
                <a:bodyPr/>
                <a:lstStyle/>
                <a:p>
                  <a:r>
                    <a:rPr lang="en-US">
                      <a:noFill/>
                    </a:rPr>
                    <a:t> </a:t>
                  </a:r>
                </a:p>
              </p:txBody>
            </p:sp>
          </mc:Fallback>
        </mc:AlternateContent>
      </p:grpSp>
      <p:sp>
        <p:nvSpPr>
          <p:cNvPr id="77" name="TextBox 76"/>
          <p:cNvSpPr txBox="1"/>
          <p:nvPr/>
        </p:nvSpPr>
        <p:spPr>
          <a:xfrm>
            <a:off x="5845629" y="3463561"/>
            <a:ext cx="478971" cy="744514"/>
          </a:xfrm>
          <a:prstGeom prst="rect">
            <a:avLst/>
          </a:prstGeom>
        </p:spPr>
        <p:txBody>
          <a:bodyPr vert="horz" wrap="square" lIns="0" tIns="0" rIns="0" bIns="0" rtlCol="0">
            <a:noAutofit/>
          </a:bodyPr>
          <a:lstStyle/>
          <a:p>
            <a:pPr fontAlgn="auto">
              <a:spcBef>
                <a:spcPts val="1100"/>
              </a:spcBef>
              <a:spcAft>
                <a:spcPts val="0"/>
              </a:spcAft>
              <a:buClr>
                <a:srgbClr val="002897"/>
              </a:buClr>
              <a:buFontTx/>
              <a:buNone/>
            </a:pPr>
            <a:r>
              <a:rPr lang="en-US" sz="4000" dirty="0" smtClean="0">
                <a:latin typeface="Arial" pitchFamily="34" charset="0"/>
                <a:cs typeface="Arial" pitchFamily="34" charset="0"/>
              </a:rPr>
              <a:t>…</a:t>
            </a:r>
          </a:p>
        </p:txBody>
      </p:sp>
      <p:sp>
        <p:nvSpPr>
          <p:cNvPr id="50" name="TextBox 49"/>
          <p:cNvSpPr txBox="1"/>
          <p:nvPr/>
        </p:nvSpPr>
        <p:spPr>
          <a:xfrm>
            <a:off x="7696200" y="628650"/>
            <a:ext cx="1295399" cy="461665"/>
          </a:xfrm>
          <a:prstGeom prst="rect">
            <a:avLst/>
          </a:prstGeom>
          <a:noFill/>
        </p:spPr>
        <p:txBody>
          <a:bodyPr wrap="square" rtlCol="0">
            <a:spAutoFit/>
          </a:bodyPr>
          <a:lstStyle/>
          <a:p>
            <a:pPr algn="r">
              <a:buClr>
                <a:srgbClr val="002897"/>
              </a:buClr>
              <a:buFont typeface="Wingdings" pitchFamily="2" charset="2"/>
              <a:buNone/>
            </a:pPr>
            <a:r>
              <a:rPr lang="en-US" sz="1200" b="1" dirty="0" smtClean="0">
                <a:solidFill>
                  <a:srgbClr val="FF0000"/>
                </a:solidFill>
              </a:rPr>
              <a:t>ABB Internal use only</a:t>
            </a:r>
          </a:p>
        </p:txBody>
      </p:sp>
      <p:sp>
        <p:nvSpPr>
          <p:cNvPr id="51" name="TextBox 50"/>
          <p:cNvSpPr txBox="1"/>
          <p:nvPr/>
        </p:nvSpPr>
        <p:spPr>
          <a:xfrm>
            <a:off x="2588970" y="6526650"/>
            <a:ext cx="3906927" cy="276999"/>
          </a:xfrm>
          <a:prstGeom prst="rect">
            <a:avLst/>
          </a:prstGeom>
          <a:noFill/>
        </p:spPr>
        <p:txBody>
          <a:bodyPr wrap="square" rtlCol="0">
            <a:spAutoFit/>
          </a:bodyPr>
          <a:lstStyle/>
          <a:p>
            <a:pPr algn="ctr">
              <a:buClr>
                <a:srgbClr val="002897"/>
              </a:buClr>
              <a:buFont typeface="Wingdings" pitchFamily="2" charset="2"/>
              <a:buNone/>
            </a:pPr>
            <a:r>
              <a:rPr lang="en-US" sz="1200" b="1" dirty="0" smtClean="0">
                <a:solidFill>
                  <a:srgbClr val="FF0000"/>
                </a:solidFill>
              </a:rPr>
              <a:t>Confidential</a:t>
            </a:r>
          </a:p>
        </p:txBody>
      </p:sp>
    </p:spTree>
    <p:extLst>
      <p:ext uri="{BB962C8B-B14F-4D97-AF65-F5344CB8AC3E}">
        <p14:creationId xmlns:p14="http://schemas.microsoft.com/office/powerpoint/2010/main" val="22339200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CH" dirty="0" smtClean="0"/>
              <a:t>VISMO Prototype</a:t>
            </a:r>
            <a:endParaRPr lang="en-US" dirty="0"/>
          </a:p>
        </p:txBody>
      </p:sp>
      <p:pic>
        <p:nvPicPr>
          <p:cNvPr id="25" name="Content Placeholder 2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76375" y="1707137"/>
            <a:ext cx="3024188" cy="2002277"/>
          </a:xfrm>
        </p:spPr>
      </p:pic>
      <p:pic>
        <p:nvPicPr>
          <p:cNvPr id="26" name="Content Placeholder 25"/>
          <p:cNvPicPr>
            <a:picLocks noGrp="1" noChangeAspect="1"/>
          </p:cNvPicPr>
          <p:nvPr>
            <p:ph idx="11"/>
          </p:nvPr>
        </p:nvPicPr>
        <p:blipFill>
          <a:blip r:embed="rId3" cstate="print">
            <a:extLst>
              <a:ext uri="{28A0092B-C50C-407E-A947-70E740481C1C}">
                <a14:useLocalDpi xmlns:a14="http://schemas.microsoft.com/office/drawing/2010/main" val="0"/>
              </a:ext>
            </a:extLst>
          </a:blip>
          <a:stretch>
            <a:fillRect/>
          </a:stretch>
        </p:blipFill>
        <p:spPr>
          <a:xfrm>
            <a:off x="1476375" y="4083624"/>
            <a:ext cx="3024188" cy="2002277"/>
          </a:xfrm>
        </p:spPr>
      </p:pic>
      <p:pic>
        <p:nvPicPr>
          <p:cNvPr id="27" name="Content Placeholder 26"/>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646613" y="1617254"/>
            <a:ext cx="3021012" cy="4558529"/>
          </a:xfrm>
        </p:spPr>
      </p:pic>
      <p:sp>
        <p:nvSpPr>
          <p:cNvPr id="5" name="Content Placeholder 4"/>
          <p:cNvSpPr>
            <a:spLocks noGrp="1"/>
          </p:cNvSpPr>
          <p:nvPr>
            <p:ph sz="half" idx="14"/>
          </p:nvPr>
        </p:nvSpPr>
        <p:spPr/>
        <p:txBody>
          <a:bodyPr/>
          <a:lstStyle/>
          <a:p>
            <a:endParaRPr lang="en-US" dirty="0"/>
          </a:p>
        </p:txBody>
      </p:sp>
      <p:sp>
        <p:nvSpPr>
          <p:cNvPr id="4" name="Text Placeholder 3"/>
          <p:cNvSpPr>
            <a:spLocks noGrp="1"/>
          </p:cNvSpPr>
          <p:nvPr>
            <p:ph type="body" sz="quarter" idx="12"/>
          </p:nvPr>
        </p:nvSpPr>
        <p:spPr/>
        <p:txBody>
          <a:bodyPr/>
          <a:lstStyle/>
          <a:p>
            <a:r>
              <a:rPr lang="de-CH" dirty="0" smtClean="0"/>
              <a:t>Initial Tests 5.06.2013</a:t>
            </a:r>
            <a:endParaRPr lang="en-US" dirty="0"/>
          </a:p>
        </p:txBody>
      </p:sp>
    </p:spTree>
    <p:extLst>
      <p:ext uri="{BB962C8B-B14F-4D97-AF65-F5344CB8AC3E}">
        <p14:creationId xmlns:p14="http://schemas.microsoft.com/office/powerpoint/2010/main" val="33719785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VISMO Prototype</a:t>
            </a:r>
            <a:endParaRPr lang="en-US" dirty="0"/>
          </a:p>
        </p:txBody>
      </p:sp>
      <p:sp>
        <p:nvSpPr>
          <p:cNvPr id="7" name="Text Placeholder 6"/>
          <p:cNvSpPr>
            <a:spLocks noGrp="1"/>
          </p:cNvSpPr>
          <p:nvPr>
            <p:ph type="body" sz="quarter" idx="4294967295"/>
          </p:nvPr>
        </p:nvSpPr>
        <p:spPr>
          <a:xfrm>
            <a:off x="0" y="660363"/>
            <a:ext cx="9144000" cy="467099"/>
          </a:xfrm>
          <a:prstGeom prst="rect">
            <a:avLst/>
          </a:prstGeom>
        </p:spPr>
        <p:txBody>
          <a:bodyPr/>
          <a:lstStyle/>
          <a:p>
            <a:r>
              <a:rPr lang="en-US" dirty="0" smtClean="0"/>
              <a:t>Forecasting Strategy</a:t>
            </a:r>
            <a:endParaRPr lang="en-US" dirty="0"/>
          </a:p>
        </p:txBody>
      </p:sp>
      <p:sp>
        <p:nvSpPr>
          <p:cNvPr id="11" name="TextBox 10"/>
          <p:cNvSpPr txBox="1"/>
          <p:nvPr/>
        </p:nvSpPr>
        <p:spPr>
          <a:xfrm>
            <a:off x="224191" y="3552703"/>
            <a:ext cx="3071100" cy="646331"/>
          </a:xfrm>
          <a:prstGeom prst="rect">
            <a:avLst/>
          </a:prstGeom>
          <a:noFill/>
        </p:spPr>
        <p:txBody>
          <a:bodyPr wrap="square" rtlCol="0">
            <a:spAutoFit/>
          </a:bodyPr>
          <a:lstStyle/>
          <a:p>
            <a:pPr>
              <a:buClr>
                <a:schemeClr val="tx2"/>
              </a:buClr>
              <a:buNone/>
            </a:pPr>
            <a:r>
              <a:rPr lang="en-US" dirty="0" smtClean="0"/>
              <a:t>2. Cloud Characterization and Motion Estimation</a:t>
            </a:r>
          </a:p>
        </p:txBody>
      </p:sp>
      <p:sp>
        <p:nvSpPr>
          <p:cNvPr id="12" name="TextBox 11"/>
          <p:cNvSpPr txBox="1"/>
          <p:nvPr/>
        </p:nvSpPr>
        <p:spPr>
          <a:xfrm>
            <a:off x="200025" y="1656753"/>
            <a:ext cx="2879605" cy="646331"/>
          </a:xfrm>
          <a:prstGeom prst="rect">
            <a:avLst/>
          </a:prstGeom>
          <a:noFill/>
        </p:spPr>
        <p:txBody>
          <a:bodyPr wrap="square" rtlCol="0">
            <a:spAutoFit/>
          </a:bodyPr>
          <a:lstStyle/>
          <a:p>
            <a:pPr>
              <a:buClr>
                <a:schemeClr val="tx2"/>
              </a:buClr>
              <a:buNone/>
            </a:pPr>
            <a:r>
              <a:rPr lang="en-US" dirty="0" smtClean="0"/>
              <a:t>1.- Image/data Acquisition and Processing</a:t>
            </a:r>
          </a:p>
        </p:txBody>
      </p:sp>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3338" y="1234541"/>
            <a:ext cx="2591128" cy="1523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Group 14"/>
          <p:cNvGrpSpPr/>
          <p:nvPr/>
        </p:nvGrpSpPr>
        <p:grpSpPr>
          <a:xfrm>
            <a:off x="3762235" y="3051132"/>
            <a:ext cx="1953333" cy="1900230"/>
            <a:chOff x="5042217" y="2742945"/>
            <a:chExt cx="2072957" cy="2120294"/>
          </a:xfrm>
        </p:grpSpPr>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42217" y="2742945"/>
              <a:ext cx="2072957" cy="1093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48250" y="3836697"/>
              <a:ext cx="2066924" cy="1026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TextBox 15"/>
          <p:cNvSpPr txBox="1"/>
          <p:nvPr/>
        </p:nvSpPr>
        <p:spPr>
          <a:xfrm>
            <a:off x="224191" y="5366331"/>
            <a:ext cx="2915824" cy="369332"/>
          </a:xfrm>
          <a:prstGeom prst="rect">
            <a:avLst/>
          </a:prstGeom>
          <a:noFill/>
        </p:spPr>
        <p:txBody>
          <a:bodyPr wrap="square" rtlCol="0">
            <a:spAutoFit/>
          </a:bodyPr>
          <a:lstStyle/>
          <a:p>
            <a:pPr>
              <a:buClr>
                <a:schemeClr val="tx2"/>
              </a:buClr>
              <a:buNone/>
            </a:pPr>
            <a:r>
              <a:rPr lang="en-US" dirty="0" smtClean="0"/>
              <a:t>3. Irradiance Estimation </a:t>
            </a:r>
          </a:p>
        </p:txBody>
      </p:sp>
      <p:pic>
        <p:nvPicPr>
          <p:cNvPr id="615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4457" y="3539582"/>
            <a:ext cx="2776949" cy="1742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6" name="Picture 2" descr="http://www.emeraldinsight.com/content_images/fig/0680140209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71005" y="5108212"/>
            <a:ext cx="2532472" cy="147918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807460" y="3113635"/>
            <a:ext cx="3181265" cy="2031325"/>
          </a:xfrm>
          <a:prstGeom prst="rect">
            <a:avLst/>
          </a:prstGeom>
          <a:noFill/>
        </p:spPr>
        <p:txBody>
          <a:bodyPr wrap="square" rtlCol="0">
            <a:spAutoFit/>
          </a:bodyPr>
          <a:lstStyle/>
          <a:p>
            <a:pPr marL="285750" indent="-285750"/>
            <a:r>
              <a:rPr lang="en-US" sz="1400" dirty="0" smtClean="0">
                <a:solidFill>
                  <a:schemeClr val="tx2"/>
                </a:solidFill>
              </a:rPr>
              <a:t>Cloud velocity &amp; arrival time</a:t>
            </a:r>
          </a:p>
          <a:p>
            <a:pPr marL="285750" indent="-285750"/>
            <a:r>
              <a:rPr lang="en-US" sz="1400" dirty="0" smtClean="0">
                <a:solidFill>
                  <a:schemeClr val="tx2"/>
                </a:solidFill>
              </a:rPr>
              <a:t>Duration </a:t>
            </a:r>
            <a:r>
              <a:rPr lang="en-US" sz="1400" dirty="0">
                <a:solidFill>
                  <a:schemeClr val="tx2"/>
                </a:solidFill>
              </a:rPr>
              <a:t>of </a:t>
            </a:r>
            <a:r>
              <a:rPr lang="en-US" sz="1400" dirty="0" smtClean="0">
                <a:solidFill>
                  <a:schemeClr val="tx2"/>
                </a:solidFill>
              </a:rPr>
              <a:t>drop/increase in GHI/PV output (time to cover field array)</a:t>
            </a:r>
          </a:p>
          <a:p>
            <a:pPr marL="285750" indent="-285750"/>
            <a:r>
              <a:rPr lang="en-US" sz="1400" dirty="0" smtClean="0">
                <a:solidFill>
                  <a:schemeClr val="tx2"/>
                </a:solidFill>
              </a:rPr>
              <a:t>Magnitude of drop/increase in GHI/PV output  (given by the cloud characteristics </a:t>
            </a:r>
            <a:r>
              <a:rPr lang="en-US" sz="1400" dirty="0">
                <a:solidFill>
                  <a:schemeClr val="tx2"/>
                </a:solidFill>
              </a:rPr>
              <a:t> </a:t>
            </a:r>
            <a:r>
              <a:rPr lang="en-US" sz="1400" dirty="0" smtClean="0">
                <a:solidFill>
                  <a:schemeClr val="tx2"/>
                </a:solidFill>
              </a:rPr>
              <a:t>such as type and brightness level)</a:t>
            </a:r>
          </a:p>
        </p:txBody>
      </p:sp>
      <p:sp>
        <p:nvSpPr>
          <p:cNvPr id="14" name="TextBox 13"/>
          <p:cNvSpPr txBox="1"/>
          <p:nvPr/>
        </p:nvSpPr>
        <p:spPr>
          <a:xfrm>
            <a:off x="5859217" y="5481776"/>
            <a:ext cx="3181265" cy="523220"/>
          </a:xfrm>
          <a:prstGeom prst="rect">
            <a:avLst/>
          </a:prstGeom>
          <a:noFill/>
        </p:spPr>
        <p:txBody>
          <a:bodyPr wrap="square" rtlCol="0">
            <a:spAutoFit/>
          </a:bodyPr>
          <a:lstStyle/>
          <a:p>
            <a:pPr marL="285750" indent="-285750"/>
            <a:r>
              <a:rPr lang="en-US" sz="1400" dirty="0" smtClean="0">
                <a:solidFill>
                  <a:schemeClr val="tx2"/>
                </a:solidFill>
              </a:rPr>
              <a:t>GHI estimation for current day/time</a:t>
            </a:r>
          </a:p>
        </p:txBody>
      </p:sp>
      <p:sp>
        <p:nvSpPr>
          <p:cNvPr id="3" name="TextBox 2"/>
          <p:cNvSpPr txBox="1"/>
          <p:nvPr/>
        </p:nvSpPr>
        <p:spPr>
          <a:xfrm>
            <a:off x="6498306" y="768714"/>
            <a:ext cx="1903085" cy="369332"/>
          </a:xfrm>
          <a:prstGeom prst="rect">
            <a:avLst/>
          </a:prstGeom>
          <a:noFill/>
        </p:spPr>
        <p:txBody>
          <a:bodyPr wrap="none" rtlCol="0">
            <a:spAutoFit/>
          </a:bodyPr>
          <a:lstStyle/>
          <a:p>
            <a:pPr>
              <a:buNone/>
            </a:pPr>
            <a:r>
              <a:rPr lang="en-US" dirty="0" smtClean="0">
                <a:solidFill>
                  <a:schemeClr val="accent1"/>
                </a:solidFill>
              </a:rPr>
              <a:t>Expected Output</a:t>
            </a:r>
            <a:endParaRPr lang="en-US" dirty="0">
              <a:solidFill>
                <a:schemeClr val="accent1"/>
              </a:solidFill>
            </a:endParaRPr>
          </a:p>
        </p:txBody>
      </p:sp>
      <p:sp>
        <p:nvSpPr>
          <p:cNvPr id="17" name="TextBox 16"/>
          <p:cNvSpPr txBox="1"/>
          <p:nvPr/>
        </p:nvSpPr>
        <p:spPr>
          <a:xfrm>
            <a:off x="5850592" y="1357888"/>
            <a:ext cx="3181265" cy="1277273"/>
          </a:xfrm>
          <a:prstGeom prst="rect">
            <a:avLst/>
          </a:prstGeom>
          <a:noFill/>
        </p:spPr>
        <p:txBody>
          <a:bodyPr wrap="square" rtlCol="0">
            <a:spAutoFit/>
          </a:bodyPr>
          <a:lstStyle/>
          <a:p>
            <a:pPr marL="285750" indent="-285750"/>
            <a:r>
              <a:rPr lang="en-US" sz="1400" dirty="0" smtClean="0">
                <a:solidFill>
                  <a:schemeClr val="tx2"/>
                </a:solidFill>
              </a:rPr>
              <a:t>Current sky state (clear sky, overcast, partly cloudy (scattered)  cloudy (broken), etc.) </a:t>
            </a:r>
          </a:p>
          <a:p>
            <a:pPr marL="285750" indent="-285750"/>
            <a:r>
              <a:rPr lang="en-US" sz="1400" dirty="0" smtClean="0">
                <a:solidFill>
                  <a:schemeClr val="tx2"/>
                </a:solidFill>
              </a:rPr>
              <a:t>Library of sky images for training &amp; validation of algorithm</a:t>
            </a:r>
          </a:p>
        </p:txBody>
      </p:sp>
    </p:spTree>
    <p:extLst>
      <p:ext uri="{BB962C8B-B14F-4D97-AF65-F5344CB8AC3E}">
        <p14:creationId xmlns:p14="http://schemas.microsoft.com/office/powerpoint/2010/main" val="135328918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06" y="0"/>
            <a:ext cx="9144000" cy="1127462"/>
          </a:xfrm>
        </p:spPr>
        <p:txBody>
          <a:bodyPr/>
          <a:lstStyle/>
          <a:p>
            <a:r>
              <a:rPr lang="en-US" dirty="0" smtClean="0"/>
              <a:t>VISMO Prototype</a:t>
            </a:r>
            <a:endParaRPr lang="en-US" dirty="0"/>
          </a:p>
        </p:txBody>
      </p:sp>
      <p:sp>
        <p:nvSpPr>
          <p:cNvPr id="6" name="Text Placeholder 5"/>
          <p:cNvSpPr>
            <a:spLocks noGrp="1"/>
          </p:cNvSpPr>
          <p:nvPr>
            <p:ph type="body" sz="quarter" idx="4294967295"/>
          </p:nvPr>
        </p:nvSpPr>
        <p:spPr>
          <a:xfrm>
            <a:off x="0" y="660363"/>
            <a:ext cx="9144000" cy="467099"/>
          </a:xfrm>
          <a:prstGeom prst="rect">
            <a:avLst/>
          </a:prstGeom>
        </p:spPr>
        <p:txBody>
          <a:bodyPr/>
          <a:lstStyle/>
          <a:p>
            <a:r>
              <a:rPr lang="en-US" dirty="0" smtClean="0"/>
              <a:t>Irradiance Estimation &amp; Forecast</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6" y="2400472"/>
            <a:ext cx="857249" cy="642937"/>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406" y="2550472"/>
            <a:ext cx="857249" cy="64293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406" y="2700472"/>
            <a:ext cx="857249" cy="642937"/>
          </a:xfrm>
          <a:prstGeom prst="rect">
            <a:avLst/>
          </a:prstGeom>
        </p:spPr>
      </p:pic>
      <p:sp>
        <p:nvSpPr>
          <p:cNvPr id="8" name="TextBox 7"/>
          <p:cNvSpPr txBox="1"/>
          <p:nvPr/>
        </p:nvSpPr>
        <p:spPr>
          <a:xfrm>
            <a:off x="684892" y="1883173"/>
            <a:ext cx="1117614" cy="261610"/>
          </a:xfrm>
          <a:prstGeom prst="rect">
            <a:avLst/>
          </a:prstGeom>
          <a:noFill/>
        </p:spPr>
        <p:txBody>
          <a:bodyPr wrap="none" rtlCol="0">
            <a:spAutoFit/>
          </a:bodyPr>
          <a:lstStyle/>
          <a:p>
            <a:pPr>
              <a:buClr>
                <a:schemeClr val="tx2"/>
              </a:buClr>
              <a:buNone/>
            </a:pPr>
            <a:r>
              <a:rPr lang="en-US" sz="1100" dirty="0" smtClean="0"/>
              <a:t>Collect images</a:t>
            </a:r>
          </a:p>
        </p:txBody>
      </p:sp>
      <p:sp>
        <p:nvSpPr>
          <p:cNvPr id="9" name="TextBox 8"/>
          <p:cNvSpPr txBox="1"/>
          <p:nvPr/>
        </p:nvSpPr>
        <p:spPr>
          <a:xfrm>
            <a:off x="3117719" y="1883173"/>
            <a:ext cx="1335622" cy="261610"/>
          </a:xfrm>
          <a:prstGeom prst="rect">
            <a:avLst/>
          </a:prstGeom>
          <a:noFill/>
        </p:spPr>
        <p:txBody>
          <a:bodyPr wrap="none" rtlCol="0">
            <a:spAutoFit/>
          </a:bodyPr>
          <a:lstStyle/>
          <a:p>
            <a:pPr>
              <a:buClr>
                <a:schemeClr val="tx2"/>
              </a:buClr>
              <a:buNone/>
            </a:pPr>
            <a:r>
              <a:rPr lang="en-US" sz="1100" dirty="0" smtClean="0"/>
              <a:t>Feature Extraction</a:t>
            </a:r>
          </a:p>
        </p:txBody>
      </p:sp>
      <p:sp>
        <p:nvSpPr>
          <p:cNvPr id="10" name="Rectangle 9"/>
          <p:cNvSpPr/>
          <p:nvPr/>
        </p:nvSpPr>
        <p:spPr>
          <a:xfrm>
            <a:off x="487642" y="2227804"/>
            <a:ext cx="1512115" cy="1225182"/>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indent="180975" algn="ctr">
              <a:buClr>
                <a:schemeClr val="accent1"/>
              </a:buClr>
              <a:buFont typeface="Wingdings" pitchFamily="2" charset="2"/>
              <a:buChar char="§"/>
            </a:pPr>
            <a:endParaRPr lang="en-US" dirty="0" smtClean="0">
              <a:solidFill>
                <a:schemeClr val="tx1"/>
              </a:solidFill>
            </a:endParaRPr>
          </a:p>
        </p:txBody>
      </p:sp>
      <p:sp>
        <p:nvSpPr>
          <p:cNvPr id="11" name="Rectangle 10"/>
          <p:cNvSpPr/>
          <p:nvPr/>
        </p:nvSpPr>
        <p:spPr>
          <a:xfrm>
            <a:off x="487642" y="3937137"/>
            <a:ext cx="1512115" cy="1225182"/>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indent="180975" algn="ctr">
              <a:buClr>
                <a:schemeClr val="accent1"/>
              </a:buClr>
              <a:buFont typeface="Wingdings" pitchFamily="2" charset="2"/>
              <a:buChar char="§"/>
            </a:pPr>
            <a:endParaRPr lang="en-US" dirty="0" smtClean="0">
              <a:solidFill>
                <a:schemeClr val="tx1"/>
              </a:solidFill>
            </a:endParaRPr>
          </a:p>
        </p:txBody>
      </p:sp>
      <p:sp>
        <p:nvSpPr>
          <p:cNvPr id="12" name="TextBox 11"/>
          <p:cNvSpPr txBox="1"/>
          <p:nvPr/>
        </p:nvSpPr>
        <p:spPr>
          <a:xfrm>
            <a:off x="3319936" y="2550699"/>
            <a:ext cx="1260688" cy="892552"/>
          </a:xfrm>
          <a:prstGeom prst="rect">
            <a:avLst/>
          </a:prstGeom>
          <a:noFill/>
        </p:spPr>
        <p:txBody>
          <a:bodyPr wrap="square" rtlCol="0">
            <a:spAutoFit/>
          </a:bodyPr>
          <a:lstStyle/>
          <a:p>
            <a:pPr marL="266700" indent="-266700">
              <a:buClr>
                <a:schemeClr val="tx2"/>
              </a:buClr>
              <a:buNone/>
            </a:pPr>
            <a:r>
              <a:rPr lang="en-US" sz="800" dirty="0" smtClean="0"/>
              <a:t>&lt;&gt; = mean of values of window centered at X.</a:t>
            </a:r>
          </a:p>
          <a:p>
            <a:pPr marL="266700" indent="-266700">
              <a:buClr>
                <a:schemeClr val="tx2"/>
              </a:buClr>
              <a:buNone/>
            </a:pPr>
            <a:r>
              <a:rPr lang="en-US" sz="800" dirty="0" err="1" smtClean="0"/>
              <a:t>Var</a:t>
            </a:r>
            <a:r>
              <a:rPr lang="en-US" sz="800" dirty="0" smtClean="0"/>
              <a:t>() = variance of values  of window centered at x</a:t>
            </a:r>
          </a:p>
        </p:txBody>
      </p:sp>
      <p:pic>
        <p:nvPicPr>
          <p:cNvPr id="1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9571" y="3965612"/>
            <a:ext cx="1321084" cy="110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lowchart: Multidocument 13"/>
          <p:cNvSpPr/>
          <p:nvPr/>
        </p:nvSpPr>
        <p:spPr>
          <a:xfrm>
            <a:off x="3193282" y="4858760"/>
            <a:ext cx="857250" cy="834923"/>
          </a:xfrm>
          <a:prstGeom prst="flowChartMultidocument">
            <a:avLst/>
          </a:prstGeom>
          <a:solidFill>
            <a:schemeClr val="bg2">
              <a:lumMod val="40000"/>
              <a:lumOff val="60000"/>
            </a:schemeClr>
          </a:solidFill>
          <a:ln w="9525">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80975" algn="ctr">
              <a:buClr>
                <a:schemeClr val="accent1"/>
              </a:buClr>
              <a:buFont typeface="Wingdings" pitchFamily="2" charset="2"/>
              <a:buChar char="§"/>
            </a:pPr>
            <a:endParaRPr lang="en-US" dirty="0" smtClean="0">
              <a:solidFill>
                <a:schemeClr val="tx1"/>
              </a:solidFill>
            </a:endParaRPr>
          </a:p>
        </p:txBody>
      </p:sp>
      <p:grpSp>
        <p:nvGrpSpPr>
          <p:cNvPr id="24" name="Group 23"/>
          <p:cNvGrpSpPr/>
          <p:nvPr/>
        </p:nvGrpSpPr>
        <p:grpSpPr>
          <a:xfrm>
            <a:off x="2835044" y="2643993"/>
            <a:ext cx="432000" cy="445872"/>
            <a:chOff x="5324475" y="2797057"/>
            <a:chExt cx="432000" cy="445872"/>
          </a:xfrm>
        </p:grpSpPr>
        <p:sp>
          <p:nvSpPr>
            <p:cNvPr id="15" name="Rectangle 14"/>
            <p:cNvSpPr/>
            <p:nvPr/>
          </p:nvSpPr>
          <p:spPr>
            <a:xfrm>
              <a:off x="5324475" y="2804697"/>
              <a:ext cx="432000" cy="432000"/>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indent="180975" algn="ctr">
                <a:buClr>
                  <a:schemeClr val="accent1"/>
                </a:buClr>
                <a:buFont typeface="Wingdings" pitchFamily="2" charset="2"/>
                <a:buChar char="§"/>
              </a:pPr>
              <a:endParaRPr lang="en-US" dirty="0" smtClean="0">
                <a:solidFill>
                  <a:schemeClr val="tx1"/>
                </a:solidFill>
              </a:endParaRPr>
            </a:p>
          </p:txBody>
        </p:sp>
        <p:cxnSp>
          <p:nvCxnSpPr>
            <p:cNvPr id="17" name="Straight Connector 16"/>
            <p:cNvCxnSpPr>
              <a:stCxn id="15" idx="1"/>
              <a:endCxn id="15" idx="3"/>
            </p:cNvCxnSpPr>
            <p:nvPr/>
          </p:nvCxnSpPr>
          <p:spPr>
            <a:xfrm>
              <a:off x="5324475" y="3020697"/>
              <a:ext cx="43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24475" y="2909472"/>
              <a:ext cx="43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324475" y="3136266"/>
              <a:ext cx="43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241825" y="3013057"/>
              <a:ext cx="43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5391150" y="3026929"/>
              <a:ext cx="43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419288" y="2846804"/>
              <a:ext cx="242374" cy="215444"/>
            </a:xfrm>
            <a:prstGeom prst="rect">
              <a:avLst/>
            </a:prstGeom>
            <a:noFill/>
          </p:spPr>
          <p:txBody>
            <a:bodyPr wrap="none" rtlCol="0">
              <a:spAutoFit/>
            </a:bodyPr>
            <a:lstStyle/>
            <a:p>
              <a:pPr>
                <a:buClr>
                  <a:schemeClr val="tx2"/>
                </a:buClr>
                <a:buNone/>
              </a:pPr>
              <a:r>
                <a:rPr lang="en-US" sz="800" b="1" dirty="0" smtClean="0"/>
                <a:t>x</a:t>
              </a:r>
            </a:p>
          </p:txBody>
        </p:sp>
      </p:grpSp>
      <p:sp>
        <p:nvSpPr>
          <p:cNvPr id="25" name="Rectangle 24"/>
          <p:cNvSpPr/>
          <p:nvPr/>
        </p:nvSpPr>
        <p:spPr>
          <a:xfrm>
            <a:off x="2808911" y="2292750"/>
            <a:ext cx="1369286" cy="215444"/>
          </a:xfrm>
          <a:prstGeom prst="rect">
            <a:avLst/>
          </a:prstGeom>
        </p:spPr>
        <p:txBody>
          <a:bodyPr wrap="none">
            <a:spAutoFit/>
          </a:bodyPr>
          <a:lstStyle/>
          <a:p>
            <a:pPr lvl="0">
              <a:buClr>
                <a:srgbClr val="002897"/>
              </a:buClr>
              <a:buNone/>
            </a:pPr>
            <a:r>
              <a:rPr lang="en-US" sz="800" dirty="0"/>
              <a:t>Window size (</a:t>
            </a:r>
            <a:r>
              <a:rPr lang="en-US" sz="800" dirty="0" err="1"/>
              <a:t>neighbours</a:t>
            </a:r>
            <a:r>
              <a:rPr lang="en-US" sz="800" dirty="0"/>
              <a:t>)</a:t>
            </a:r>
          </a:p>
        </p:txBody>
      </p:sp>
      <p:sp>
        <p:nvSpPr>
          <p:cNvPr id="26" name="TextBox 25"/>
          <p:cNvSpPr txBox="1"/>
          <p:nvPr/>
        </p:nvSpPr>
        <p:spPr>
          <a:xfrm>
            <a:off x="491820" y="3674055"/>
            <a:ext cx="1587294" cy="261610"/>
          </a:xfrm>
          <a:prstGeom prst="rect">
            <a:avLst/>
          </a:prstGeom>
          <a:noFill/>
        </p:spPr>
        <p:txBody>
          <a:bodyPr wrap="none" rtlCol="0">
            <a:spAutoFit/>
          </a:bodyPr>
          <a:lstStyle/>
          <a:p>
            <a:pPr>
              <a:buClr>
                <a:schemeClr val="tx2"/>
              </a:buClr>
              <a:buNone/>
            </a:pPr>
            <a:r>
              <a:rPr lang="en-US" sz="1100" dirty="0" smtClean="0"/>
              <a:t>Collect measurements</a:t>
            </a:r>
          </a:p>
        </p:txBody>
      </p:sp>
      <p:sp>
        <p:nvSpPr>
          <p:cNvPr id="27" name="Right Arrow 26"/>
          <p:cNvSpPr/>
          <p:nvPr/>
        </p:nvSpPr>
        <p:spPr>
          <a:xfrm>
            <a:off x="2276791" y="2693740"/>
            <a:ext cx="360000" cy="289462"/>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80975" algn="ctr">
              <a:buClr>
                <a:schemeClr val="accent1"/>
              </a:buClr>
              <a:buFont typeface="Wingdings" pitchFamily="2" charset="2"/>
              <a:buChar char="§"/>
            </a:pPr>
            <a:endParaRPr lang="en-US" dirty="0" smtClean="0">
              <a:solidFill>
                <a:schemeClr val="tx1"/>
              </a:solidFill>
            </a:endParaRPr>
          </a:p>
        </p:txBody>
      </p:sp>
      <p:sp>
        <p:nvSpPr>
          <p:cNvPr id="29" name="Rectangle 28"/>
          <p:cNvSpPr/>
          <p:nvPr/>
        </p:nvSpPr>
        <p:spPr>
          <a:xfrm>
            <a:off x="2743605" y="2265904"/>
            <a:ext cx="1837019" cy="1215157"/>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indent="180975" algn="ctr">
              <a:buClr>
                <a:schemeClr val="accent1"/>
              </a:buClr>
              <a:buFont typeface="Wingdings" pitchFamily="2" charset="2"/>
              <a:buChar char="§"/>
            </a:pPr>
            <a:endParaRPr lang="en-US" dirty="0" smtClean="0">
              <a:solidFill>
                <a:schemeClr val="tx1"/>
              </a:solidFill>
            </a:endParaRPr>
          </a:p>
        </p:txBody>
      </p:sp>
      <p:sp>
        <p:nvSpPr>
          <p:cNvPr id="31" name="Rounded Rectangle 30"/>
          <p:cNvSpPr/>
          <p:nvPr/>
        </p:nvSpPr>
        <p:spPr>
          <a:xfrm>
            <a:off x="352328" y="1795637"/>
            <a:ext cx="1806965" cy="4219574"/>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indent="180975" algn="ctr">
              <a:buClr>
                <a:schemeClr val="accent1"/>
              </a:buClr>
              <a:buFont typeface="Wingdings" pitchFamily="2" charset="2"/>
              <a:buChar char="§"/>
            </a:pPr>
            <a:endParaRPr lang="en-US" dirty="0" smtClean="0">
              <a:solidFill>
                <a:schemeClr val="tx1"/>
              </a:solidFill>
            </a:endParaRPr>
          </a:p>
        </p:txBody>
      </p:sp>
      <p:sp>
        <p:nvSpPr>
          <p:cNvPr id="33" name="Rounded Rectangle 32"/>
          <p:cNvSpPr/>
          <p:nvPr/>
        </p:nvSpPr>
        <p:spPr>
          <a:xfrm>
            <a:off x="2649983" y="1795637"/>
            <a:ext cx="2005575" cy="4219574"/>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indent="180975" algn="ctr">
              <a:buClr>
                <a:schemeClr val="accent1"/>
              </a:buClr>
              <a:buFont typeface="Wingdings" pitchFamily="2" charset="2"/>
              <a:buChar char="§"/>
            </a:pPr>
            <a:endParaRPr lang="en-US" dirty="0" smtClean="0">
              <a:solidFill>
                <a:schemeClr val="tx1"/>
              </a:solidFill>
            </a:endParaRPr>
          </a:p>
        </p:txBody>
      </p:sp>
      <p:sp>
        <p:nvSpPr>
          <p:cNvPr id="41" name="TextBox 40"/>
          <p:cNvSpPr txBox="1"/>
          <p:nvPr/>
        </p:nvSpPr>
        <p:spPr>
          <a:xfrm>
            <a:off x="3051044" y="1344270"/>
            <a:ext cx="1326004" cy="369332"/>
          </a:xfrm>
          <a:prstGeom prst="rect">
            <a:avLst/>
          </a:prstGeom>
          <a:noFill/>
        </p:spPr>
        <p:txBody>
          <a:bodyPr wrap="none" rtlCol="0">
            <a:spAutoFit/>
          </a:bodyPr>
          <a:lstStyle/>
          <a:p>
            <a:pPr>
              <a:buClr>
                <a:schemeClr val="tx2"/>
              </a:buClr>
              <a:buNone/>
            </a:pPr>
            <a:r>
              <a:rPr lang="en-US" dirty="0" smtClean="0"/>
              <a:t>Processing</a:t>
            </a:r>
          </a:p>
        </p:txBody>
      </p:sp>
      <p:sp>
        <p:nvSpPr>
          <p:cNvPr id="42" name="TextBox 41"/>
          <p:cNvSpPr txBox="1"/>
          <p:nvPr/>
        </p:nvSpPr>
        <p:spPr>
          <a:xfrm>
            <a:off x="373461" y="1344270"/>
            <a:ext cx="1839030" cy="369332"/>
          </a:xfrm>
          <a:prstGeom prst="rect">
            <a:avLst/>
          </a:prstGeom>
          <a:noFill/>
        </p:spPr>
        <p:txBody>
          <a:bodyPr wrap="none" rtlCol="0">
            <a:spAutoFit/>
          </a:bodyPr>
          <a:lstStyle/>
          <a:p>
            <a:pPr>
              <a:buClr>
                <a:schemeClr val="tx2"/>
              </a:buClr>
              <a:buNone/>
            </a:pPr>
            <a:r>
              <a:rPr lang="en-US" dirty="0" smtClean="0"/>
              <a:t>Data Acquisition</a:t>
            </a:r>
          </a:p>
        </p:txBody>
      </p:sp>
      <p:sp>
        <p:nvSpPr>
          <p:cNvPr id="69" name="Right Arrow 68"/>
          <p:cNvSpPr/>
          <p:nvPr/>
        </p:nvSpPr>
        <p:spPr>
          <a:xfrm>
            <a:off x="2273403" y="4798831"/>
            <a:ext cx="360000" cy="289462"/>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80975" algn="ctr">
              <a:buClr>
                <a:schemeClr val="accent1"/>
              </a:buClr>
              <a:buFont typeface="Wingdings" pitchFamily="2" charset="2"/>
              <a:buChar char="§"/>
            </a:pPr>
            <a:endParaRPr lang="en-US" dirty="0" smtClean="0">
              <a:solidFill>
                <a:schemeClr val="tx1"/>
              </a:solidFill>
            </a:endParaRPr>
          </a:p>
        </p:txBody>
      </p:sp>
      <p:sp>
        <p:nvSpPr>
          <p:cNvPr id="72" name="TextBox 71"/>
          <p:cNvSpPr txBox="1"/>
          <p:nvPr/>
        </p:nvSpPr>
        <p:spPr>
          <a:xfrm>
            <a:off x="3227407" y="4502669"/>
            <a:ext cx="788999" cy="261610"/>
          </a:xfrm>
          <a:prstGeom prst="rect">
            <a:avLst/>
          </a:prstGeom>
          <a:noFill/>
        </p:spPr>
        <p:txBody>
          <a:bodyPr wrap="none" rtlCol="0">
            <a:spAutoFit/>
          </a:bodyPr>
          <a:lstStyle/>
          <a:p>
            <a:pPr>
              <a:buClr>
                <a:schemeClr val="tx2"/>
              </a:buClr>
              <a:buNone/>
            </a:pPr>
            <a:r>
              <a:rPr lang="en-US" sz="1100" dirty="0" smtClean="0"/>
              <a:t>Database</a:t>
            </a:r>
          </a:p>
        </p:txBody>
      </p:sp>
      <p:sp>
        <p:nvSpPr>
          <p:cNvPr id="36" name="Rectangle 35"/>
          <p:cNvSpPr/>
          <p:nvPr/>
        </p:nvSpPr>
        <p:spPr>
          <a:xfrm>
            <a:off x="734222" y="5477582"/>
            <a:ext cx="846433" cy="309869"/>
          </a:xfrm>
          <a:prstGeom prst="rect">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1"/>
              </a:buClr>
              <a:buNone/>
            </a:pPr>
            <a:r>
              <a:rPr lang="en-US" sz="1000" dirty="0" smtClean="0">
                <a:solidFill>
                  <a:schemeClr val="tx1"/>
                </a:solidFill>
              </a:rPr>
              <a:t>GHI Data</a:t>
            </a:r>
          </a:p>
        </p:txBody>
      </p:sp>
      <p:sp>
        <p:nvSpPr>
          <p:cNvPr id="16" name="Right Arrow 15"/>
          <p:cNvSpPr/>
          <p:nvPr/>
        </p:nvSpPr>
        <p:spPr bwMode="auto">
          <a:xfrm>
            <a:off x="7042769" y="3645971"/>
            <a:ext cx="504000" cy="484632"/>
          </a:xfrm>
          <a:prstGeom prst="rightArrow">
            <a:avLst/>
          </a:prstGeom>
          <a:ln>
            <a:noFill/>
            <a:headEnd type="none" w="med" len="med"/>
            <a:tailEnd type="none" w="med" len="med"/>
          </a:ln>
          <a:extLst/>
        </p:spPr>
        <p:style>
          <a:lnRef idx="3">
            <a:schemeClr val="lt1"/>
          </a:lnRef>
          <a:fillRef idx="1">
            <a:schemeClr val="accent5"/>
          </a:fillRef>
          <a:effectRef idx="1">
            <a:schemeClr val="accent5"/>
          </a:effectRef>
          <a:fontRef idx="minor">
            <a:schemeClr val="lt1"/>
          </a:fontRef>
        </p:style>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
        <p:nvSpPr>
          <p:cNvPr id="18" name="Flowchart: Connector 17"/>
          <p:cNvSpPr/>
          <p:nvPr/>
        </p:nvSpPr>
        <p:spPr bwMode="auto">
          <a:xfrm>
            <a:off x="7633034" y="3173388"/>
            <a:ext cx="1441956" cy="1417328"/>
          </a:xfrm>
          <a:prstGeom prst="flowChartConnector">
            <a:avLst/>
          </a:prstGeom>
          <a:ln>
            <a:headEnd type="none" w="med" len="med"/>
            <a:tailEnd type="none" w="med" len="med"/>
          </a:ln>
          <a:extLst/>
        </p:spPr>
        <p:style>
          <a:lnRef idx="3">
            <a:schemeClr val="lt1"/>
          </a:lnRef>
          <a:fillRef idx="1">
            <a:schemeClr val="accent1"/>
          </a:fillRef>
          <a:effectRef idx="1">
            <a:schemeClr val="accent1"/>
          </a:effectRef>
          <a:fontRef idx="minor">
            <a:schemeClr val="lt1"/>
          </a:fontRef>
        </p:style>
        <p:txBody>
          <a:bodyPr vert="horz" wrap="square" lIns="0" tIns="0" rIns="0" bIns="0" numCol="1" rtlCol="0" anchor="ctr" anchorCtr="0" compatLnSpc="1">
            <a:prstTxWarp prst="textNoShape">
              <a:avLst/>
            </a:prstTxWarp>
          </a:bodyPr>
          <a:lstStyle/>
          <a:p>
            <a:pPr marR="0" algn="ctr" defTabSz="914400" rtl="0" eaLnBrk="1" fontAlgn="base" latinLnBrk="0" hangingPunct="1">
              <a:lnSpc>
                <a:spcPct val="100000"/>
              </a:lnSpc>
              <a:spcBef>
                <a:spcPct val="50000"/>
              </a:spcBef>
              <a:spcAft>
                <a:spcPct val="0"/>
              </a:spcAft>
              <a:buClr>
                <a:schemeClr val="tx2"/>
              </a:buClr>
              <a:buSzPct val="70000"/>
              <a:buNone/>
              <a:tabLst/>
            </a:pPr>
            <a:r>
              <a:rPr lang="en-US" b="1" dirty="0" smtClean="0">
                <a:solidFill>
                  <a:schemeClr val="bg1"/>
                </a:solidFill>
                <a:latin typeface="Arial" charset="0"/>
              </a:rPr>
              <a:t>Current Day/Time Forecast</a:t>
            </a:r>
            <a:endParaRPr kumimoji="0" lang="en-US" b="1" i="0" u="none" strike="noStrike" cap="none" normalizeH="0" baseline="0" dirty="0" smtClean="0">
              <a:ln>
                <a:noFill/>
              </a:ln>
              <a:solidFill>
                <a:schemeClr val="bg1"/>
              </a:solidFill>
              <a:effectLst/>
              <a:latin typeface="Arial" charset="0"/>
            </a:endParaRPr>
          </a:p>
        </p:txBody>
      </p:sp>
      <p:sp>
        <p:nvSpPr>
          <p:cNvPr id="28" name="Plus 27"/>
          <p:cNvSpPr/>
          <p:nvPr/>
        </p:nvSpPr>
        <p:spPr bwMode="auto">
          <a:xfrm>
            <a:off x="3168121" y="3508412"/>
            <a:ext cx="914400" cy="914400"/>
          </a:xfrm>
          <a:prstGeom prst="mathPlus">
            <a:avLst/>
          </a:prstGeom>
          <a:solidFill>
            <a:schemeClr val="accent5"/>
          </a:solidFill>
          <a:ln w="9525" cap="flat" cmpd="sng" algn="ctr">
            <a:solidFill>
              <a:schemeClr val="accent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
        <p:nvSpPr>
          <p:cNvPr id="44" name="Right Arrow 43"/>
          <p:cNvSpPr/>
          <p:nvPr/>
        </p:nvSpPr>
        <p:spPr>
          <a:xfrm>
            <a:off x="4808423" y="4106315"/>
            <a:ext cx="360000" cy="289462"/>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80975" algn="ctr">
              <a:buClr>
                <a:schemeClr val="accent1"/>
              </a:buClr>
              <a:buFont typeface="Wingdings" pitchFamily="2" charset="2"/>
              <a:buChar char="§"/>
            </a:pPr>
            <a:endParaRPr lang="en-US" dirty="0" smtClean="0">
              <a:solidFill>
                <a:schemeClr val="tx1"/>
              </a:solidFill>
            </a:endParaRPr>
          </a:p>
        </p:txBody>
      </p:sp>
      <p:sp>
        <p:nvSpPr>
          <p:cNvPr id="45" name="Rounded Rectangle 44"/>
          <p:cNvSpPr/>
          <p:nvPr/>
        </p:nvSpPr>
        <p:spPr>
          <a:xfrm>
            <a:off x="5309079" y="1812889"/>
            <a:ext cx="1583419" cy="4219574"/>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indent="180975" algn="ctr">
              <a:buClr>
                <a:schemeClr val="accent1"/>
              </a:buClr>
              <a:buFont typeface="Wingdings" pitchFamily="2" charset="2"/>
              <a:buChar char="§"/>
            </a:pPr>
            <a:endParaRPr lang="en-US" dirty="0" smtClean="0">
              <a:solidFill>
                <a:schemeClr val="tx1"/>
              </a:solidFill>
            </a:endParaRPr>
          </a:p>
        </p:txBody>
      </p:sp>
      <p:sp>
        <p:nvSpPr>
          <p:cNvPr id="46" name="Rounded Rectangle 45"/>
          <p:cNvSpPr/>
          <p:nvPr/>
        </p:nvSpPr>
        <p:spPr>
          <a:xfrm>
            <a:off x="5701181" y="2441066"/>
            <a:ext cx="619126" cy="247649"/>
          </a:xfrm>
          <a:prstGeom prst="round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1"/>
              </a:buClr>
              <a:buNone/>
            </a:pPr>
            <a:r>
              <a:rPr lang="en-US" sz="1100" dirty="0" smtClean="0">
                <a:solidFill>
                  <a:schemeClr val="tx1"/>
                </a:solidFill>
              </a:rPr>
              <a:t>start</a:t>
            </a:r>
          </a:p>
        </p:txBody>
      </p:sp>
      <p:sp>
        <p:nvSpPr>
          <p:cNvPr id="47" name="Flowchart: Decision 46"/>
          <p:cNvSpPr/>
          <p:nvPr/>
        </p:nvSpPr>
        <p:spPr>
          <a:xfrm>
            <a:off x="5613212" y="3770126"/>
            <a:ext cx="795965" cy="705236"/>
          </a:xfrm>
          <a:prstGeom prst="flowChartDecision">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1"/>
              </a:buClr>
              <a:buNone/>
            </a:pPr>
            <a:endParaRPr lang="en-US" sz="800" dirty="0" smtClean="0">
              <a:solidFill>
                <a:schemeClr val="tx1"/>
              </a:solidFill>
            </a:endParaRPr>
          </a:p>
        </p:txBody>
      </p:sp>
      <p:sp>
        <p:nvSpPr>
          <p:cNvPr id="48" name="Rectangle 47"/>
          <p:cNvSpPr/>
          <p:nvPr/>
        </p:nvSpPr>
        <p:spPr>
          <a:xfrm>
            <a:off x="5553995" y="3094825"/>
            <a:ext cx="914400" cy="373206"/>
          </a:xfrm>
          <a:prstGeom prst="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80975" algn="ctr">
              <a:buClr>
                <a:schemeClr val="accent1"/>
              </a:buClr>
              <a:buFont typeface="Wingdings" pitchFamily="2" charset="2"/>
              <a:buChar char="§"/>
            </a:pPr>
            <a:endParaRPr lang="en-US" dirty="0" smtClean="0">
              <a:solidFill>
                <a:schemeClr val="tx1"/>
              </a:solidFill>
            </a:endParaRPr>
          </a:p>
        </p:txBody>
      </p:sp>
      <p:sp>
        <p:nvSpPr>
          <p:cNvPr id="49" name="TextBox 48"/>
          <p:cNvSpPr txBox="1"/>
          <p:nvPr/>
        </p:nvSpPr>
        <p:spPr>
          <a:xfrm>
            <a:off x="5660666" y="3991939"/>
            <a:ext cx="702436" cy="261610"/>
          </a:xfrm>
          <a:prstGeom prst="rect">
            <a:avLst/>
          </a:prstGeom>
          <a:noFill/>
        </p:spPr>
        <p:txBody>
          <a:bodyPr wrap="none" rtlCol="0">
            <a:spAutoFit/>
          </a:bodyPr>
          <a:lstStyle/>
          <a:p>
            <a:pPr>
              <a:buClr>
                <a:schemeClr val="tx2"/>
              </a:buClr>
              <a:buNone/>
            </a:pPr>
            <a:r>
              <a:rPr lang="en-US" sz="1100" dirty="0" smtClean="0"/>
              <a:t>k &lt; </a:t>
            </a:r>
            <a:r>
              <a:rPr lang="en-US" sz="1100" dirty="0" err="1" smtClean="0"/>
              <a:t>k</a:t>
            </a:r>
            <a:r>
              <a:rPr lang="en-US" sz="800" dirty="0" err="1" smtClean="0"/>
              <a:t>max</a:t>
            </a:r>
            <a:endParaRPr lang="en-US" sz="1100" dirty="0" smtClean="0"/>
          </a:p>
        </p:txBody>
      </p:sp>
      <p:sp>
        <p:nvSpPr>
          <p:cNvPr id="50" name="Rounded Rectangle 49"/>
          <p:cNvSpPr/>
          <p:nvPr/>
        </p:nvSpPr>
        <p:spPr>
          <a:xfrm>
            <a:off x="5701181" y="4978660"/>
            <a:ext cx="619126" cy="247649"/>
          </a:xfrm>
          <a:prstGeom prst="roundRect">
            <a:avLst/>
          </a:prstGeom>
          <a:noFill/>
          <a:ln w="127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1"/>
              </a:buClr>
              <a:buNone/>
            </a:pPr>
            <a:r>
              <a:rPr lang="en-US" sz="1100" dirty="0" smtClean="0">
                <a:solidFill>
                  <a:schemeClr val="tx1"/>
                </a:solidFill>
              </a:rPr>
              <a:t>end</a:t>
            </a:r>
          </a:p>
        </p:txBody>
      </p:sp>
      <p:cxnSp>
        <p:nvCxnSpPr>
          <p:cNvPr id="51" name="Straight Connector 50"/>
          <p:cNvCxnSpPr>
            <a:stCxn id="47" idx="2"/>
            <a:endCxn id="50" idx="0"/>
          </p:cNvCxnSpPr>
          <p:nvPr/>
        </p:nvCxnSpPr>
        <p:spPr>
          <a:xfrm flipH="1">
            <a:off x="6010744" y="4475362"/>
            <a:ext cx="451" cy="503298"/>
          </a:xfrm>
          <a:prstGeom prst="line">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7" idx="3"/>
          </p:cNvCxnSpPr>
          <p:nvPr/>
        </p:nvCxnSpPr>
        <p:spPr>
          <a:xfrm>
            <a:off x="6409177" y="4122744"/>
            <a:ext cx="39190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6" idx="2"/>
            <a:endCxn id="48" idx="0"/>
          </p:cNvCxnSpPr>
          <p:nvPr/>
        </p:nvCxnSpPr>
        <p:spPr>
          <a:xfrm>
            <a:off x="6010744" y="2688715"/>
            <a:ext cx="451" cy="406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8" idx="2"/>
            <a:endCxn id="47" idx="0"/>
          </p:cNvCxnSpPr>
          <p:nvPr/>
        </p:nvCxnSpPr>
        <p:spPr>
          <a:xfrm>
            <a:off x="6011195" y="3468031"/>
            <a:ext cx="0" cy="302095"/>
          </a:xfrm>
          <a:prstGeom prst="line">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011884" y="2894424"/>
            <a:ext cx="789196" cy="0"/>
          </a:xfrm>
          <a:prstGeom prst="line">
            <a:avLst/>
          </a:prstGeom>
          <a:ln>
            <a:solidFill>
              <a:schemeClr val="accent1"/>
            </a:solidFill>
            <a:head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801080" y="2896274"/>
            <a:ext cx="0" cy="1224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6443064" y="3884609"/>
            <a:ext cx="298480" cy="200055"/>
          </a:xfrm>
          <a:prstGeom prst="rect">
            <a:avLst/>
          </a:prstGeom>
          <a:noFill/>
        </p:spPr>
        <p:txBody>
          <a:bodyPr wrap="none" rtlCol="0">
            <a:spAutoFit/>
          </a:bodyPr>
          <a:lstStyle/>
          <a:p>
            <a:pPr>
              <a:buClr>
                <a:schemeClr val="tx2"/>
              </a:buClr>
              <a:buNone/>
            </a:pPr>
            <a:r>
              <a:rPr lang="en-US" sz="700" dirty="0" smtClean="0"/>
              <a:t>No</a:t>
            </a:r>
          </a:p>
        </p:txBody>
      </p:sp>
      <p:sp>
        <p:nvSpPr>
          <p:cNvPr id="58" name="TextBox 57"/>
          <p:cNvSpPr txBox="1"/>
          <p:nvPr/>
        </p:nvSpPr>
        <p:spPr>
          <a:xfrm>
            <a:off x="6054925" y="4497680"/>
            <a:ext cx="324128" cy="200055"/>
          </a:xfrm>
          <a:prstGeom prst="rect">
            <a:avLst/>
          </a:prstGeom>
          <a:noFill/>
        </p:spPr>
        <p:txBody>
          <a:bodyPr wrap="none" rtlCol="0">
            <a:spAutoFit/>
          </a:bodyPr>
          <a:lstStyle/>
          <a:p>
            <a:pPr>
              <a:buClr>
                <a:schemeClr val="tx2"/>
              </a:buClr>
              <a:buNone/>
            </a:pPr>
            <a:r>
              <a:rPr lang="en-US" sz="700" dirty="0" smtClean="0"/>
              <a:t>yes</a:t>
            </a:r>
          </a:p>
        </p:txBody>
      </p:sp>
      <p:sp>
        <p:nvSpPr>
          <p:cNvPr id="59" name="Right Arrow 58"/>
          <p:cNvSpPr/>
          <p:nvPr/>
        </p:nvSpPr>
        <p:spPr>
          <a:xfrm rot="10800000">
            <a:off x="4749833" y="3384955"/>
            <a:ext cx="360000" cy="289462"/>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80975" algn="ctr">
              <a:buClr>
                <a:schemeClr val="accent1"/>
              </a:buClr>
              <a:buFont typeface="Wingdings" pitchFamily="2" charset="2"/>
              <a:buChar char="§"/>
            </a:pPr>
            <a:endParaRPr lang="en-US" dirty="0" smtClean="0">
              <a:solidFill>
                <a:schemeClr val="tx1"/>
              </a:solidFill>
            </a:endParaRPr>
          </a:p>
        </p:txBody>
      </p:sp>
      <p:sp>
        <p:nvSpPr>
          <p:cNvPr id="60" name="TextBox 59"/>
          <p:cNvSpPr txBox="1"/>
          <p:nvPr/>
        </p:nvSpPr>
        <p:spPr>
          <a:xfrm>
            <a:off x="5002240" y="1344270"/>
            <a:ext cx="2197096" cy="369332"/>
          </a:xfrm>
          <a:prstGeom prst="rect">
            <a:avLst/>
          </a:prstGeom>
          <a:noFill/>
        </p:spPr>
        <p:txBody>
          <a:bodyPr wrap="square" rtlCol="0">
            <a:spAutoFit/>
          </a:bodyPr>
          <a:lstStyle/>
          <a:p>
            <a:pPr algn="ctr">
              <a:buClr>
                <a:schemeClr val="tx2"/>
              </a:buClr>
              <a:buNone/>
            </a:pPr>
            <a:r>
              <a:rPr lang="en-US" dirty="0" smtClean="0"/>
              <a:t>Learning Algorithm</a:t>
            </a:r>
          </a:p>
        </p:txBody>
      </p:sp>
      <p:sp>
        <p:nvSpPr>
          <p:cNvPr id="61" name="TextBox 60"/>
          <p:cNvSpPr txBox="1"/>
          <p:nvPr/>
        </p:nvSpPr>
        <p:spPr>
          <a:xfrm>
            <a:off x="5457040" y="3065984"/>
            <a:ext cx="1107406" cy="369332"/>
          </a:xfrm>
          <a:prstGeom prst="rect">
            <a:avLst/>
          </a:prstGeom>
          <a:noFill/>
        </p:spPr>
        <p:txBody>
          <a:bodyPr wrap="square" rtlCol="0">
            <a:spAutoFit/>
          </a:bodyPr>
          <a:lstStyle/>
          <a:p>
            <a:pPr algn="ctr">
              <a:buClr>
                <a:schemeClr val="tx2"/>
              </a:buClr>
              <a:buNone/>
            </a:pPr>
            <a:r>
              <a:rPr lang="en-US" sz="900" dirty="0" smtClean="0"/>
              <a:t>Training and Validation sets</a:t>
            </a:r>
          </a:p>
        </p:txBody>
      </p:sp>
    </p:spTree>
    <p:extLst>
      <p:ext uri="{BB962C8B-B14F-4D97-AF65-F5344CB8AC3E}">
        <p14:creationId xmlns:p14="http://schemas.microsoft.com/office/powerpoint/2010/main" val="6501219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VISMO System </a:t>
            </a:r>
            <a:endParaRPr lang="en-US" dirty="0"/>
          </a:p>
        </p:txBody>
      </p:sp>
      <p:sp>
        <p:nvSpPr>
          <p:cNvPr id="4" name="Text Placeholder 3"/>
          <p:cNvSpPr>
            <a:spLocks noGrp="1"/>
          </p:cNvSpPr>
          <p:nvPr>
            <p:ph type="body" sz="quarter" idx="12"/>
          </p:nvPr>
        </p:nvSpPr>
        <p:spPr/>
        <p:txBody>
          <a:bodyPr/>
          <a:lstStyle/>
          <a:p>
            <a:r>
              <a:rPr lang="en-US" dirty="0" smtClean="0"/>
              <a:t>Goal: On-line Implementation of Forecast</a:t>
            </a:r>
            <a:endParaRPr lang="en-US" dirty="0"/>
          </a:p>
        </p:txBody>
      </p:sp>
      <p:grpSp>
        <p:nvGrpSpPr>
          <p:cNvPr id="675" name="Group 674"/>
          <p:cNvGrpSpPr/>
          <p:nvPr/>
        </p:nvGrpSpPr>
        <p:grpSpPr>
          <a:xfrm>
            <a:off x="2880186" y="3829860"/>
            <a:ext cx="3709870" cy="2791972"/>
            <a:chOff x="3369106" y="2167958"/>
            <a:chExt cx="3709870" cy="2791972"/>
          </a:xfrm>
        </p:grpSpPr>
        <p:sp>
          <p:nvSpPr>
            <p:cNvPr id="676" name="Freeform 47"/>
            <p:cNvSpPr>
              <a:spLocks/>
            </p:cNvSpPr>
            <p:nvPr/>
          </p:nvSpPr>
          <p:spPr bwMode="auto">
            <a:xfrm>
              <a:off x="3551153" y="2600327"/>
              <a:ext cx="1476000" cy="2330450"/>
            </a:xfrm>
            <a:custGeom>
              <a:avLst/>
              <a:gdLst>
                <a:gd name="T0" fmla="*/ 2339 w 2339"/>
                <a:gd name="T1" fmla="*/ 5975 h 5975"/>
                <a:gd name="T2" fmla="*/ 2339 w 2339"/>
                <a:gd name="T3" fmla="*/ 0 h 5975"/>
                <a:gd name="T4" fmla="*/ 0 w 2339"/>
                <a:gd name="T5" fmla="*/ 0 h 5975"/>
                <a:gd name="T6" fmla="*/ 0 w 2339"/>
                <a:gd name="T7" fmla="*/ 5975 h 5975"/>
                <a:gd name="T8" fmla="*/ 2339 w 2339"/>
                <a:gd name="T9" fmla="*/ 5975 h 5975"/>
                <a:gd name="T10" fmla="*/ 2339 w 2339"/>
                <a:gd name="T11" fmla="*/ 5975 h 5975"/>
              </a:gdLst>
              <a:ahLst/>
              <a:cxnLst>
                <a:cxn ang="0">
                  <a:pos x="T0" y="T1"/>
                </a:cxn>
                <a:cxn ang="0">
                  <a:pos x="T2" y="T3"/>
                </a:cxn>
                <a:cxn ang="0">
                  <a:pos x="T4" y="T5"/>
                </a:cxn>
                <a:cxn ang="0">
                  <a:pos x="T6" y="T7"/>
                </a:cxn>
                <a:cxn ang="0">
                  <a:pos x="T8" y="T9"/>
                </a:cxn>
                <a:cxn ang="0">
                  <a:pos x="T10" y="T11"/>
                </a:cxn>
              </a:cxnLst>
              <a:rect l="0" t="0" r="r" b="b"/>
              <a:pathLst>
                <a:path w="2339" h="5975">
                  <a:moveTo>
                    <a:pt x="2339" y="5975"/>
                  </a:moveTo>
                  <a:lnTo>
                    <a:pt x="2339" y="0"/>
                  </a:lnTo>
                  <a:lnTo>
                    <a:pt x="0" y="0"/>
                  </a:lnTo>
                  <a:lnTo>
                    <a:pt x="0" y="5975"/>
                  </a:lnTo>
                  <a:lnTo>
                    <a:pt x="2339" y="5975"/>
                  </a:lnTo>
                  <a:lnTo>
                    <a:pt x="2339" y="5975"/>
                  </a:lnTo>
                  <a:close/>
                </a:path>
              </a:pathLst>
            </a:custGeom>
            <a:solidFill>
              <a:srgbClr val="666666">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77" name="Freeform 47"/>
            <p:cNvSpPr>
              <a:spLocks/>
            </p:cNvSpPr>
            <p:nvPr/>
          </p:nvSpPr>
          <p:spPr bwMode="auto">
            <a:xfrm>
              <a:off x="3369107" y="2370139"/>
              <a:ext cx="1473201" cy="2314631"/>
            </a:xfrm>
            <a:custGeom>
              <a:avLst/>
              <a:gdLst>
                <a:gd name="T0" fmla="*/ 2339 w 2339"/>
                <a:gd name="T1" fmla="*/ 5975 h 5975"/>
                <a:gd name="T2" fmla="*/ 2339 w 2339"/>
                <a:gd name="T3" fmla="*/ 0 h 5975"/>
                <a:gd name="T4" fmla="*/ 0 w 2339"/>
                <a:gd name="T5" fmla="*/ 0 h 5975"/>
                <a:gd name="T6" fmla="*/ 0 w 2339"/>
                <a:gd name="T7" fmla="*/ 5975 h 5975"/>
                <a:gd name="T8" fmla="*/ 2339 w 2339"/>
                <a:gd name="T9" fmla="*/ 5975 h 5975"/>
                <a:gd name="T10" fmla="*/ 2339 w 2339"/>
                <a:gd name="T11" fmla="*/ 5975 h 5975"/>
              </a:gdLst>
              <a:ahLst/>
              <a:cxnLst>
                <a:cxn ang="0">
                  <a:pos x="T0" y="T1"/>
                </a:cxn>
                <a:cxn ang="0">
                  <a:pos x="T2" y="T3"/>
                </a:cxn>
                <a:cxn ang="0">
                  <a:pos x="T4" y="T5"/>
                </a:cxn>
                <a:cxn ang="0">
                  <a:pos x="T6" y="T7"/>
                </a:cxn>
                <a:cxn ang="0">
                  <a:pos x="T8" y="T9"/>
                </a:cxn>
                <a:cxn ang="0">
                  <a:pos x="T10" y="T11"/>
                </a:cxn>
              </a:cxnLst>
              <a:rect l="0" t="0" r="r" b="b"/>
              <a:pathLst>
                <a:path w="2339" h="5975">
                  <a:moveTo>
                    <a:pt x="2339" y="5975"/>
                  </a:moveTo>
                  <a:lnTo>
                    <a:pt x="2339" y="0"/>
                  </a:lnTo>
                  <a:lnTo>
                    <a:pt x="0" y="0"/>
                  </a:lnTo>
                  <a:lnTo>
                    <a:pt x="0" y="5975"/>
                  </a:lnTo>
                  <a:lnTo>
                    <a:pt x="2339" y="5975"/>
                  </a:lnTo>
                  <a:lnTo>
                    <a:pt x="2339" y="5975"/>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78" name="Freeform 127"/>
            <p:cNvSpPr>
              <a:spLocks/>
            </p:cNvSpPr>
            <p:nvPr/>
          </p:nvSpPr>
          <p:spPr bwMode="auto">
            <a:xfrm>
              <a:off x="3570721" y="3522664"/>
              <a:ext cx="66675" cy="60325"/>
            </a:xfrm>
            <a:custGeom>
              <a:avLst/>
              <a:gdLst>
                <a:gd name="T0" fmla="*/ 167 w 168"/>
                <a:gd name="T1" fmla="*/ 95 h 191"/>
                <a:gd name="T2" fmla="*/ 167 w 168"/>
                <a:gd name="T3" fmla="*/ 82 h 191"/>
                <a:gd name="T4" fmla="*/ 165 w 168"/>
                <a:gd name="T5" fmla="*/ 71 h 191"/>
                <a:gd name="T6" fmla="*/ 161 w 168"/>
                <a:gd name="T7" fmla="*/ 59 h 191"/>
                <a:gd name="T8" fmla="*/ 156 w 168"/>
                <a:gd name="T9" fmla="*/ 48 h 191"/>
                <a:gd name="T10" fmla="*/ 150 w 168"/>
                <a:gd name="T11" fmla="*/ 39 h 191"/>
                <a:gd name="T12" fmla="*/ 143 w 168"/>
                <a:gd name="T13" fmla="*/ 29 h 191"/>
                <a:gd name="T14" fmla="*/ 135 w 168"/>
                <a:gd name="T15" fmla="*/ 21 h 191"/>
                <a:gd name="T16" fmla="*/ 126 w 168"/>
                <a:gd name="T17" fmla="*/ 14 h 191"/>
                <a:gd name="T18" fmla="*/ 117 w 168"/>
                <a:gd name="T19" fmla="*/ 9 h 191"/>
                <a:gd name="T20" fmla="*/ 107 w 168"/>
                <a:gd name="T21" fmla="*/ 4 h 191"/>
                <a:gd name="T22" fmla="*/ 96 w 168"/>
                <a:gd name="T23" fmla="*/ 2 h 191"/>
                <a:gd name="T24" fmla="*/ 84 w 168"/>
                <a:gd name="T25" fmla="*/ 0 h 191"/>
                <a:gd name="T26" fmla="*/ 73 w 168"/>
                <a:gd name="T27" fmla="*/ 2 h 191"/>
                <a:gd name="T28" fmla="*/ 63 w 168"/>
                <a:gd name="T29" fmla="*/ 4 h 191"/>
                <a:gd name="T30" fmla="*/ 53 w 168"/>
                <a:gd name="T31" fmla="*/ 9 h 191"/>
                <a:gd name="T32" fmla="*/ 43 w 168"/>
                <a:gd name="T33" fmla="*/ 14 h 191"/>
                <a:gd name="T34" fmla="*/ 34 w 168"/>
                <a:gd name="T35" fmla="*/ 21 h 191"/>
                <a:gd name="T36" fmla="*/ 26 w 168"/>
                <a:gd name="T37" fmla="*/ 29 h 191"/>
                <a:gd name="T38" fmla="*/ 19 w 168"/>
                <a:gd name="T39" fmla="*/ 39 h 191"/>
                <a:gd name="T40" fmla="*/ 13 w 168"/>
                <a:gd name="T41" fmla="*/ 48 h 191"/>
                <a:gd name="T42" fmla="*/ 8 w 168"/>
                <a:gd name="T43" fmla="*/ 59 h 191"/>
                <a:gd name="T44" fmla="*/ 5 w 168"/>
                <a:gd name="T45" fmla="*/ 71 h 191"/>
                <a:gd name="T46" fmla="*/ 1 w 168"/>
                <a:gd name="T47" fmla="*/ 82 h 191"/>
                <a:gd name="T48" fmla="*/ 0 w 168"/>
                <a:gd name="T49" fmla="*/ 95 h 191"/>
                <a:gd name="T50" fmla="*/ 1 w 168"/>
                <a:gd name="T51" fmla="*/ 109 h 191"/>
                <a:gd name="T52" fmla="*/ 3 w 168"/>
                <a:gd name="T53" fmla="*/ 122 h 191"/>
                <a:gd name="T54" fmla="*/ 8 w 168"/>
                <a:gd name="T55" fmla="*/ 133 h 191"/>
                <a:gd name="T56" fmla="*/ 13 w 168"/>
                <a:gd name="T57" fmla="*/ 143 h 191"/>
                <a:gd name="T58" fmla="*/ 19 w 168"/>
                <a:gd name="T59" fmla="*/ 154 h 191"/>
                <a:gd name="T60" fmla="*/ 26 w 168"/>
                <a:gd name="T61" fmla="*/ 163 h 191"/>
                <a:gd name="T62" fmla="*/ 34 w 168"/>
                <a:gd name="T63" fmla="*/ 171 h 191"/>
                <a:gd name="T64" fmla="*/ 43 w 168"/>
                <a:gd name="T65" fmla="*/ 178 h 191"/>
                <a:gd name="T66" fmla="*/ 52 w 168"/>
                <a:gd name="T67" fmla="*/ 184 h 191"/>
                <a:gd name="T68" fmla="*/ 62 w 168"/>
                <a:gd name="T69" fmla="*/ 188 h 191"/>
                <a:gd name="T70" fmla="*/ 73 w 168"/>
                <a:gd name="T71" fmla="*/ 191 h 191"/>
                <a:gd name="T72" fmla="*/ 84 w 168"/>
                <a:gd name="T73" fmla="*/ 191 h 191"/>
                <a:gd name="T74" fmla="*/ 96 w 168"/>
                <a:gd name="T75" fmla="*/ 191 h 191"/>
                <a:gd name="T76" fmla="*/ 107 w 168"/>
                <a:gd name="T77" fmla="*/ 188 h 191"/>
                <a:gd name="T78" fmla="*/ 117 w 168"/>
                <a:gd name="T79" fmla="*/ 184 h 191"/>
                <a:gd name="T80" fmla="*/ 126 w 168"/>
                <a:gd name="T81" fmla="*/ 178 h 191"/>
                <a:gd name="T82" fmla="*/ 135 w 168"/>
                <a:gd name="T83" fmla="*/ 171 h 191"/>
                <a:gd name="T84" fmla="*/ 143 w 168"/>
                <a:gd name="T85" fmla="*/ 163 h 191"/>
                <a:gd name="T86" fmla="*/ 150 w 168"/>
                <a:gd name="T87" fmla="*/ 154 h 191"/>
                <a:gd name="T88" fmla="*/ 156 w 168"/>
                <a:gd name="T89" fmla="*/ 143 h 191"/>
                <a:gd name="T90" fmla="*/ 161 w 168"/>
                <a:gd name="T91" fmla="*/ 133 h 191"/>
                <a:gd name="T92" fmla="*/ 165 w 168"/>
                <a:gd name="T93" fmla="*/ 122 h 191"/>
                <a:gd name="T94" fmla="*/ 167 w 168"/>
                <a:gd name="T95" fmla="*/ 109 h 191"/>
                <a:gd name="T96" fmla="*/ 167 w 168"/>
                <a:gd name="T97" fmla="*/ 95 h 191"/>
                <a:gd name="T98" fmla="*/ 168 w 168"/>
                <a:gd name="T99" fmla="*/ 96 h 191"/>
                <a:gd name="T100" fmla="*/ 168 w 168"/>
                <a:gd name="T101" fmla="*/ 96 h 191"/>
                <a:gd name="T102" fmla="*/ 168 w 168"/>
                <a:gd name="T103" fmla="*/ 96 h 191"/>
                <a:gd name="T104" fmla="*/ 168 w 168"/>
                <a:gd name="T105" fmla="*/ 96 h 191"/>
                <a:gd name="T106" fmla="*/ 168 w 168"/>
                <a:gd name="T107" fmla="*/ 96 h 191"/>
                <a:gd name="T108" fmla="*/ 168 w 168"/>
                <a:gd name="T109" fmla="*/ 96 h 191"/>
                <a:gd name="T110" fmla="*/ 168 w 168"/>
                <a:gd name="T111" fmla="*/ 96 h 191"/>
                <a:gd name="T112" fmla="*/ 168 w 168"/>
                <a:gd name="T113" fmla="*/ 96 h 191"/>
                <a:gd name="T114" fmla="*/ 168 w 168"/>
                <a:gd name="T115" fmla="*/ 96 h 191"/>
                <a:gd name="T116" fmla="*/ 168 w 168"/>
                <a:gd name="T117" fmla="*/ 96 h 191"/>
                <a:gd name="T118" fmla="*/ 168 w 168"/>
                <a:gd name="T119" fmla="*/ 96 h 191"/>
                <a:gd name="T120" fmla="*/ 167 w 168"/>
                <a:gd name="T121" fmla="*/ 95 h 191"/>
                <a:gd name="T122" fmla="*/ 167 w 168"/>
                <a:gd name="T123" fmla="*/ 9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8" h="191">
                  <a:moveTo>
                    <a:pt x="167" y="95"/>
                  </a:moveTo>
                  <a:lnTo>
                    <a:pt x="167" y="82"/>
                  </a:lnTo>
                  <a:lnTo>
                    <a:pt x="165" y="71"/>
                  </a:lnTo>
                  <a:lnTo>
                    <a:pt x="161" y="59"/>
                  </a:lnTo>
                  <a:lnTo>
                    <a:pt x="156" y="48"/>
                  </a:lnTo>
                  <a:lnTo>
                    <a:pt x="150" y="39"/>
                  </a:lnTo>
                  <a:lnTo>
                    <a:pt x="143" y="29"/>
                  </a:lnTo>
                  <a:lnTo>
                    <a:pt x="135" y="21"/>
                  </a:lnTo>
                  <a:lnTo>
                    <a:pt x="126" y="14"/>
                  </a:lnTo>
                  <a:lnTo>
                    <a:pt x="117" y="9"/>
                  </a:lnTo>
                  <a:lnTo>
                    <a:pt x="107" y="4"/>
                  </a:lnTo>
                  <a:lnTo>
                    <a:pt x="96" y="2"/>
                  </a:lnTo>
                  <a:lnTo>
                    <a:pt x="84" y="0"/>
                  </a:lnTo>
                  <a:lnTo>
                    <a:pt x="73" y="2"/>
                  </a:lnTo>
                  <a:lnTo>
                    <a:pt x="63" y="4"/>
                  </a:lnTo>
                  <a:lnTo>
                    <a:pt x="53" y="9"/>
                  </a:lnTo>
                  <a:lnTo>
                    <a:pt x="43" y="14"/>
                  </a:lnTo>
                  <a:lnTo>
                    <a:pt x="34" y="21"/>
                  </a:lnTo>
                  <a:lnTo>
                    <a:pt x="26" y="29"/>
                  </a:lnTo>
                  <a:lnTo>
                    <a:pt x="19" y="39"/>
                  </a:lnTo>
                  <a:lnTo>
                    <a:pt x="13" y="48"/>
                  </a:lnTo>
                  <a:lnTo>
                    <a:pt x="8" y="59"/>
                  </a:lnTo>
                  <a:lnTo>
                    <a:pt x="5" y="71"/>
                  </a:lnTo>
                  <a:lnTo>
                    <a:pt x="1" y="82"/>
                  </a:lnTo>
                  <a:lnTo>
                    <a:pt x="0" y="95"/>
                  </a:lnTo>
                  <a:lnTo>
                    <a:pt x="1" y="109"/>
                  </a:lnTo>
                  <a:lnTo>
                    <a:pt x="3" y="122"/>
                  </a:lnTo>
                  <a:lnTo>
                    <a:pt x="8" y="133"/>
                  </a:lnTo>
                  <a:lnTo>
                    <a:pt x="13" y="143"/>
                  </a:lnTo>
                  <a:lnTo>
                    <a:pt x="19" y="154"/>
                  </a:lnTo>
                  <a:lnTo>
                    <a:pt x="26" y="163"/>
                  </a:lnTo>
                  <a:lnTo>
                    <a:pt x="34" y="171"/>
                  </a:lnTo>
                  <a:lnTo>
                    <a:pt x="43" y="178"/>
                  </a:lnTo>
                  <a:lnTo>
                    <a:pt x="52" y="184"/>
                  </a:lnTo>
                  <a:lnTo>
                    <a:pt x="62" y="188"/>
                  </a:lnTo>
                  <a:lnTo>
                    <a:pt x="73" y="191"/>
                  </a:lnTo>
                  <a:lnTo>
                    <a:pt x="84" y="191"/>
                  </a:lnTo>
                  <a:lnTo>
                    <a:pt x="96" y="191"/>
                  </a:lnTo>
                  <a:lnTo>
                    <a:pt x="107" y="188"/>
                  </a:lnTo>
                  <a:lnTo>
                    <a:pt x="117" y="184"/>
                  </a:lnTo>
                  <a:lnTo>
                    <a:pt x="126" y="178"/>
                  </a:lnTo>
                  <a:lnTo>
                    <a:pt x="135" y="171"/>
                  </a:lnTo>
                  <a:lnTo>
                    <a:pt x="143" y="163"/>
                  </a:lnTo>
                  <a:lnTo>
                    <a:pt x="150" y="154"/>
                  </a:lnTo>
                  <a:lnTo>
                    <a:pt x="156" y="143"/>
                  </a:lnTo>
                  <a:lnTo>
                    <a:pt x="161" y="133"/>
                  </a:lnTo>
                  <a:lnTo>
                    <a:pt x="165" y="122"/>
                  </a:lnTo>
                  <a:lnTo>
                    <a:pt x="167" y="109"/>
                  </a:lnTo>
                  <a:lnTo>
                    <a:pt x="167" y="95"/>
                  </a:lnTo>
                  <a:lnTo>
                    <a:pt x="168" y="96"/>
                  </a:lnTo>
                  <a:lnTo>
                    <a:pt x="168" y="96"/>
                  </a:lnTo>
                  <a:lnTo>
                    <a:pt x="168" y="96"/>
                  </a:lnTo>
                  <a:lnTo>
                    <a:pt x="168" y="96"/>
                  </a:lnTo>
                  <a:lnTo>
                    <a:pt x="168" y="96"/>
                  </a:lnTo>
                  <a:lnTo>
                    <a:pt x="168" y="96"/>
                  </a:lnTo>
                  <a:lnTo>
                    <a:pt x="168" y="96"/>
                  </a:lnTo>
                  <a:lnTo>
                    <a:pt x="168" y="96"/>
                  </a:lnTo>
                  <a:lnTo>
                    <a:pt x="168" y="96"/>
                  </a:lnTo>
                  <a:lnTo>
                    <a:pt x="168" y="96"/>
                  </a:lnTo>
                  <a:lnTo>
                    <a:pt x="168" y="96"/>
                  </a:lnTo>
                  <a:lnTo>
                    <a:pt x="167" y="95"/>
                  </a:lnTo>
                  <a:lnTo>
                    <a:pt x="167" y="95"/>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79" name="Freeform 128"/>
            <p:cNvSpPr>
              <a:spLocks/>
            </p:cNvSpPr>
            <p:nvPr/>
          </p:nvSpPr>
          <p:spPr bwMode="auto">
            <a:xfrm>
              <a:off x="3570721" y="3521077"/>
              <a:ext cx="66675" cy="31750"/>
            </a:xfrm>
            <a:custGeom>
              <a:avLst/>
              <a:gdLst>
                <a:gd name="T0" fmla="*/ 167 w 169"/>
                <a:gd name="T1" fmla="*/ 96 h 96"/>
                <a:gd name="T2" fmla="*/ 169 w 169"/>
                <a:gd name="T3" fmla="*/ 96 h 96"/>
                <a:gd name="T4" fmla="*/ 169 w 169"/>
                <a:gd name="T5" fmla="*/ 83 h 96"/>
                <a:gd name="T6" fmla="*/ 167 w 169"/>
                <a:gd name="T7" fmla="*/ 72 h 96"/>
                <a:gd name="T8" fmla="*/ 163 w 169"/>
                <a:gd name="T9" fmla="*/ 60 h 96"/>
                <a:gd name="T10" fmla="*/ 157 w 169"/>
                <a:gd name="T11" fmla="*/ 46 h 96"/>
                <a:gd name="T12" fmla="*/ 152 w 169"/>
                <a:gd name="T13" fmla="*/ 38 h 96"/>
                <a:gd name="T14" fmla="*/ 145 w 169"/>
                <a:gd name="T15" fmla="*/ 29 h 96"/>
                <a:gd name="T16" fmla="*/ 137 w 169"/>
                <a:gd name="T17" fmla="*/ 21 h 96"/>
                <a:gd name="T18" fmla="*/ 133 w 169"/>
                <a:gd name="T19" fmla="*/ 18 h 96"/>
                <a:gd name="T20" fmla="*/ 118 w 169"/>
                <a:gd name="T21" fmla="*/ 8 h 96"/>
                <a:gd name="T22" fmla="*/ 108 w 169"/>
                <a:gd name="T23" fmla="*/ 4 h 96"/>
                <a:gd name="T24" fmla="*/ 97 w 169"/>
                <a:gd name="T25" fmla="*/ 1 h 96"/>
                <a:gd name="T26" fmla="*/ 85 w 169"/>
                <a:gd name="T27" fmla="*/ 0 h 96"/>
                <a:gd name="T28" fmla="*/ 74 w 169"/>
                <a:gd name="T29" fmla="*/ 1 h 96"/>
                <a:gd name="T30" fmla="*/ 64 w 169"/>
                <a:gd name="T31" fmla="*/ 4 h 96"/>
                <a:gd name="T32" fmla="*/ 54 w 169"/>
                <a:gd name="T33" fmla="*/ 8 h 96"/>
                <a:gd name="T34" fmla="*/ 41 w 169"/>
                <a:gd name="T35" fmla="*/ 15 h 96"/>
                <a:gd name="T36" fmla="*/ 34 w 169"/>
                <a:gd name="T37" fmla="*/ 21 h 96"/>
                <a:gd name="T38" fmla="*/ 26 w 169"/>
                <a:gd name="T39" fmla="*/ 29 h 96"/>
                <a:gd name="T40" fmla="*/ 19 w 169"/>
                <a:gd name="T41" fmla="*/ 38 h 96"/>
                <a:gd name="T42" fmla="*/ 14 w 169"/>
                <a:gd name="T43" fmla="*/ 45 h 96"/>
                <a:gd name="T44" fmla="*/ 8 w 169"/>
                <a:gd name="T45" fmla="*/ 60 h 96"/>
                <a:gd name="T46" fmla="*/ 1 w 169"/>
                <a:gd name="T47" fmla="*/ 83 h 96"/>
                <a:gd name="T48" fmla="*/ 0 w 169"/>
                <a:gd name="T49" fmla="*/ 96 h 96"/>
                <a:gd name="T50" fmla="*/ 2 w 169"/>
                <a:gd name="T51" fmla="*/ 96 h 96"/>
                <a:gd name="T52" fmla="*/ 3 w 169"/>
                <a:gd name="T53" fmla="*/ 83 h 96"/>
                <a:gd name="T54" fmla="*/ 10 w 169"/>
                <a:gd name="T55" fmla="*/ 60 h 96"/>
                <a:gd name="T56" fmla="*/ 14 w 169"/>
                <a:gd name="T57" fmla="*/ 52 h 96"/>
                <a:gd name="T58" fmla="*/ 21 w 169"/>
                <a:gd name="T59" fmla="*/ 41 h 96"/>
                <a:gd name="T60" fmla="*/ 28 w 169"/>
                <a:gd name="T61" fmla="*/ 31 h 96"/>
                <a:gd name="T62" fmla="*/ 36 w 169"/>
                <a:gd name="T63" fmla="*/ 23 h 96"/>
                <a:gd name="T64" fmla="*/ 48 w 169"/>
                <a:gd name="T65" fmla="*/ 14 h 96"/>
                <a:gd name="T66" fmla="*/ 54 w 169"/>
                <a:gd name="T67" fmla="*/ 11 h 96"/>
                <a:gd name="T68" fmla="*/ 64 w 169"/>
                <a:gd name="T69" fmla="*/ 6 h 96"/>
                <a:gd name="T70" fmla="*/ 74 w 169"/>
                <a:gd name="T71" fmla="*/ 4 h 96"/>
                <a:gd name="T72" fmla="*/ 85 w 169"/>
                <a:gd name="T73" fmla="*/ 3 h 96"/>
                <a:gd name="T74" fmla="*/ 97 w 169"/>
                <a:gd name="T75" fmla="*/ 4 h 96"/>
                <a:gd name="T76" fmla="*/ 108 w 169"/>
                <a:gd name="T77" fmla="*/ 6 h 96"/>
                <a:gd name="T78" fmla="*/ 118 w 169"/>
                <a:gd name="T79" fmla="*/ 11 h 96"/>
                <a:gd name="T80" fmla="*/ 122 w 169"/>
                <a:gd name="T81" fmla="*/ 13 h 96"/>
                <a:gd name="T82" fmla="*/ 135 w 169"/>
                <a:gd name="T83" fmla="*/ 23 h 96"/>
                <a:gd name="T84" fmla="*/ 143 w 169"/>
                <a:gd name="T85" fmla="*/ 31 h 96"/>
                <a:gd name="T86" fmla="*/ 150 w 169"/>
                <a:gd name="T87" fmla="*/ 41 h 96"/>
                <a:gd name="T88" fmla="*/ 157 w 169"/>
                <a:gd name="T89" fmla="*/ 52 h 96"/>
                <a:gd name="T90" fmla="*/ 161 w 169"/>
                <a:gd name="T91" fmla="*/ 60 h 96"/>
                <a:gd name="T92" fmla="*/ 165 w 169"/>
                <a:gd name="T93" fmla="*/ 72 h 96"/>
                <a:gd name="T94" fmla="*/ 167 w 169"/>
                <a:gd name="T95" fmla="*/ 83 h 96"/>
                <a:gd name="T96" fmla="*/ 167 w 169"/>
                <a:gd name="T9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9" h="96">
                  <a:moveTo>
                    <a:pt x="167" y="96"/>
                  </a:moveTo>
                  <a:lnTo>
                    <a:pt x="169" y="96"/>
                  </a:lnTo>
                  <a:lnTo>
                    <a:pt x="169" y="83"/>
                  </a:lnTo>
                  <a:lnTo>
                    <a:pt x="167" y="72"/>
                  </a:lnTo>
                  <a:lnTo>
                    <a:pt x="163" y="60"/>
                  </a:lnTo>
                  <a:lnTo>
                    <a:pt x="157" y="46"/>
                  </a:lnTo>
                  <a:lnTo>
                    <a:pt x="152" y="38"/>
                  </a:lnTo>
                  <a:lnTo>
                    <a:pt x="145" y="29"/>
                  </a:lnTo>
                  <a:lnTo>
                    <a:pt x="137" y="21"/>
                  </a:lnTo>
                  <a:lnTo>
                    <a:pt x="133" y="18"/>
                  </a:lnTo>
                  <a:lnTo>
                    <a:pt x="118" y="8"/>
                  </a:lnTo>
                  <a:lnTo>
                    <a:pt x="108" y="4"/>
                  </a:lnTo>
                  <a:lnTo>
                    <a:pt x="97" y="1"/>
                  </a:lnTo>
                  <a:lnTo>
                    <a:pt x="85" y="0"/>
                  </a:lnTo>
                  <a:lnTo>
                    <a:pt x="74" y="1"/>
                  </a:lnTo>
                  <a:lnTo>
                    <a:pt x="64" y="4"/>
                  </a:lnTo>
                  <a:lnTo>
                    <a:pt x="54" y="8"/>
                  </a:lnTo>
                  <a:lnTo>
                    <a:pt x="41" y="15"/>
                  </a:lnTo>
                  <a:lnTo>
                    <a:pt x="34" y="21"/>
                  </a:lnTo>
                  <a:lnTo>
                    <a:pt x="26" y="29"/>
                  </a:lnTo>
                  <a:lnTo>
                    <a:pt x="19" y="38"/>
                  </a:lnTo>
                  <a:lnTo>
                    <a:pt x="14" y="45"/>
                  </a:lnTo>
                  <a:lnTo>
                    <a:pt x="8" y="60"/>
                  </a:lnTo>
                  <a:lnTo>
                    <a:pt x="1" y="83"/>
                  </a:lnTo>
                  <a:lnTo>
                    <a:pt x="0" y="96"/>
                  </a:lnTo>
                  <a:lnTo>
                    <a:pt x="2" y="96"/>
                  </a:lnTo>
                  <a:lnTo>
                    <a:pt x="3" y="83"/>
                  </a:lnTo>
                  <a:lnTo>
                    <a:pt x="10" y="60"/>
                  </a:lnTo>
                  <a:lnTo>
                    <a:pt x="14" y="52"/>
                  </a:lnTo>
                  <a:lnTo>
                    <a:pt x="21" y="41"/>
                  </a:lnTo>
                  <a:lnTo>
                    <a:pt x="28" y="31"/>
                  </a:lnTo>
                  <a:lnTo>
                    <a:pt x="36" y="23"/>
                  </a:lnTo>
                  <a:lnTo>
                    <a:pt x="48" y="14"/>
                  </a:lnTo>
                  <a:lnTo>
                    <a:pt x="54" y="11"/>
                  </a:lnTo>
                  <a:lnTo>
                    <a:pt x="64" y="6"/>
                  </a:lnTo>
                  <a:lnTo>
                    <a:pt x="74" y="4"/>
                  </a:lnTo>
                  <a:lnTo>
                    <a:pt x="85" y="3"/>
                  </a:lnTo>
                  <a:lnTo>
                    <a:pt x="97" y="4"/>
                  </a:lnTo>
                  <a:lnTo>
                    <a:pt x="108" y="6"/>
                  </a:lnTo>
                  <a:lnTo>
                    <a:pt x="118" y="11"/>
                  </a:lnTo>
                  <a:lnTo>
                    <a:pt x="122" y="13"/>
                  </a:lnTo>
                  <a:lnTo>
                    <a:pt x="135" y="23"/>
                  </a:lnTo>
                  <a:lnTo>
                    <a:pt x="143" y="31"/>
                  </a:lnTo>
                  <a:lnTo>
                    <a:pt x="150" y="41"/>
                  </a:lnTo>
                  <a:lnTo>
                    <a:pt x="157" y="52"/>
                  </a:lnTo>
                  <a:lnTo>
                    <a:pt x="161" y="60"/>
                  </a:lnTo>
                  <a:lnTo>
                    <a:pt x="165" y="72"/>
                  </a:lnTo>
                  <a:lnTo>
                    <a:pt x="167" y="83"/>
                  </a:lnTo>
                  <a:lnTo>
                    <a:pt x="167" y="96"/>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80" name="Freeform 129"/>
            <p:cNvSpPr>
              <a:spLocks/>
            </p:cNvSpPr>
            <p:nvPr/>
          </p:nvSpPr>
          <p:spPr bwMode="auto">
            <a:xfrm>
              <a:off x="3570721" y="3552827"/>
              <a:ext cx="66675" cy="30163"/>
            </a:xfrm>
            <a:custGeom>
              <a:avLst/>
              <a:gdLst>
                <a:gd name="T0" fmla="*/ 0 w 169"/>
                <a:gd name="T1" fmla="*/ 0 h 97"/>
                <a:gd name="T2" fmla="*/ 1 w 169"/>
                <a:gd name="T3" fmla="*/ 14 h 97"/>
                <a:gd name="T4" fmla="*/ 3 w 169"/>
                <a:gd name="T5" fmla="*/ 27 h 97"/>
                <a:gd name="T6" fmla="*/ 8 w 169"/>
                <a:gd name="T7" fmla="*/ 38 h 97"/>
                <a:gd name="T8" fmla="*/ 16 w 169"/>
                <a:gd name="T9" fmla="*/ 54 h 97"/>
                <a:gd name="T10" fmla="*/ 19 w 169"/>
                <a:gd name="T11" fmla="*/ 60 h 97"/>
                <a:gd name="T12" fmla="*/ 26 w 169"/>
                <a:gd name="T13" fmla="*/ 69 h 97"/>
                <a:gd name="T14" fmla="*/ 34 w 169"/>
                <a:gd name="T15" fmla="*/ 77 h 97"/>
                <a:gd name="T16" fmla="*/ 38 w 169"/>
                <a:gd name="T17" fmla="*/ 81 h 97"/>
                <a:gd name="T18" fmla="*/ 53 w 169"/>
                <a:gd name="T19" fmla="*/ 90 h 97"/>
                <a:gd name="T20" fmla="*/ 63 w 169"/>
                <a:gd name="T21" fmla="*/ 95 h 97"/>
                <a:gd name="T22" fmla="*/ 74 w 169"/>
                <a:gd name="T23" fmla="*/ 97 h 97"/>
                <a:gd name="T24" fmla="*/ 97 w 169"/>
                <a:gd name="T25" fmla="*/ 97 h 97"/>
                <a:gd name="T26" fmla="*/ 108 w 169"/>
                <a:gd name="T27" fmla="*/ 95 h 97"/>
                <a:gd name="T28" fmla="*/ 118 w 169"/>
                <a:gd name="T29" fmla="*/ 90 h 97"/>
                <a:gd name="T30" fmla="*/ 132 w 169"/>
                <a:gd name="T31" fmla="*/ 81 h 97"/>
                <a:gd name="T32" fmla="*/ 137 w 169"/>
                <a:gd name="T33" fmla="*/ 77 h 97"/>
                <a:gd name="T34" fmla="*/ 145 w 169"/>
                <a:gd name="T35" fmla="*/ 69 h 97"/>
                <a:gd name="T36" fmla="*/ 152 w 169"/>
                <a:gd name="T37" fmla="*/ 60 h 97"/>
                <a:gd name="T38" fmla="*/ 155 w 169"/>
                <a:gd name="T39" fmla="*/ 55 h 97"/>
                <a:gd name="T40" fmla="*/ 163 w 169"/>
                <a:gd name="T41" fmla="*/ 38 h 97"/>
                <a:gd name="T42" fmla="*/ 167 w 169"/>
                <a:gd name="T43" fmla="*/ 27 h 97"/>
                <a:gd name="T44" fmla="*/ 169 w 169"/>
                <a:gd name="T45" fmla="*/ 14 h 97"/>
                <a:gd name="T46" fmla="*/ 169 w 169"/>
                <a:gd name="T47" fmla="*/ 0 h 97"/>
                <a:gd name="T48" fmla="*/ 168 w 169"/>
                <a:gd name="T49" fmla="*/ 0 h 97"/>
                <a:gd name="T50" fmla="*/ 167 w 169"/>
                <a:gd name="T51" fmla="*/ 0 h 97"/>
                <a:gd name="T52" fmla="*/ 167 w 169"/>
                <a:gd name="T53" fmla="*/ 14 h 97"/>
                <a:gd name="T54" fmla="*/ 165 w 169"/>
                <a:gd name="T55" fmla="*/ 27 h 97"/>
                <a:gd name="T56" fmla="*/ 161 w 169"/>
                <a:gd name="T57" fmla="*/ 38 h 97"/>
                <a:gd name="T58" fmla="*/ 159 w 169"/>
                <a:gd name="T59" fmla="*/ 43 h 97"/>
                <a:gd name="T60" fmla="*/ 150 w 169"/>
                <a:gd name="T61" fmla="*/ 58 h 97"/>
                <a:gd name="T62" fmla="*/ 143 w 169"/>
                <a:gd name="T63" fmla="*/ 67 h 97"/>
                <a:gd name="T64" fmla="*/ 135 w 169"/>
                <a:gd name="T65" fmla="*/ 75 h 97"/>
                <a:gd name="T66" fmla="*/ 121 w 169"/>
                <a:gd name="T67" fmla="*/ 85 h 97"/>
                <a:gd name="T68" fmla="*/ 118 w 169"/>
                <a:gd name="T69" fmla="*/ 88 h 97"/>
                <a:gd name="T70" fmla="*/ 108 w 169"/>
                <a:gd name="T71" fmla="*/ 92 h 97"/>
                <a:gd name="T72" fmla="*/ 97 w 169"/>
                <a:gd name="T73" fmla="*/ 95 h 97"/>
                <a:gd name="T74" fmla="*/ 74 w 169"/>
                <a:gd name="T75" fmla="*/ 95 h 97"/>
                <a:gd name="T76" fmla="*/ 63 w 169"/>
                <a:gd name="T77" fmla="*/ 92 h 97"/>
                <a:gd name="T78" fmla="*/ 53 w 169"/>
                <a:gd name="T79" fmla="*/ 88 h 97"/>
                <a:gd name="T80" fmla="*/ 49 w 169"/>
                <a:gd name="T81" fmla="*/ 85 h 97"/>
                <a:gd name="T82" fmla="*/ 36 w 169"/>
                <a:gd name="T83" fmla="*/ 75 h 97"/>
                <a:gd name="T84" fmla="*/ 28 w 169"/>
                <a:gd name="T85" fmla="*/ 67 h 97"/>
                <a:gd name="T86" fmla="*/ 21 w 169"/>
                <a:gd name="T87" fmla="*/ 58 h 97"/>
                <a:gd name="T88" fmla="*/ 12 w 169"/>
                <a:gd name="T89" fmla="*/ 42 h 97"/>
                <a:gd name="T90" fmla="*/ 10 w 169"/>
                <a:gd name="T91" fmla="*/ 38 h 97"/>
                <a:gd name="T92" fmla="*/ 6 w 169"/>
                <a:gd name="T93" fmla="*/ 27 h 97"/>
                <a:gd name="T94" fmla="*/ 3 w 169"/>
                <a:gd name="T95" fmla="*/ 14 h 97"/>
                <a:gd name="T96" fmla="*/ 2 w 169"/>
                <a:gd name="T97" fmla="*/ 0 h 97"/>
                <a:gd name="T98" fmla="*/ 0 w 169"/>
                <a:gd name="T9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9" h="97">
                  <a:moveTo>
                    <a:pt x="0" y="0"/>
                  </a:moveTo>
                  <a:lnTo>
                    <a:pt x="1" y="14"/>
                  </a:lnTo>
                  <a:lnTo>
                    <a:pt x="3" y="27"/>
                  </a:lnTo>
                  <a:lnTo>
                    <a:pt x="8" y="38"/>
                  </a:lnTo>
                  <a:lnTo>
                    <a:pt x="16" y="54"/>
                  </a:lnTo>
                  <a:lnTo>
                    <a:pt x="19" y="60"/>
                  </a:lnTo>
                  <a:lnTo>
                    <a:pt x="26" y="69"/>
                  </a:lnTo>
                  <a:lnTo>
                    <a:pt x="34" y="77"/>
                  </a:lnTo>
                  <a:lnTo>
                    <a:pt x="38" y="81"/>
                  </a:lnTo>
                  <a:lnTo>
                    <a:pt x="53" y="90"/>
                  </a:lnTo>
                  <a:lnTo>
                    <a:pt x="63" y="95"/>
                  </a:lnTo>
                  <a:lnTo>
                    <a:pt x="74" y="97"/>
                  </a:lnTo>
                  <a:lnTo>
                    <a:pt x="97" y="97"/>
                  </a:lnTo>
                  <a:lnTo>
                    <a:pt x="108" y="95"/>
                  </a:lnTo>
                  <a:lnTo>
                    <a:pt x="118" y="90"/>
                  </a:lnTo>
                  <a:lnTo>
                    <a:pt x="132" y="81"/>
                  </a:lnTo>
                  <a:lnTo>
                    <a:pt x="137" y="77"/>
                  </a:lnTo>
                  <a:lnTo>
                    <a:pt x="145" y="69"/>
                  </a:lnTo>
                  <a:lnTo>
                    <a:pt x="152" y="60"/>
                  </a:lnTo>
                  <a:lnTo>
                    <a:pt x="155" y="55"/>
                  </a:lnTo>
                  <a:lnTo>
                    <a:pt x="163" y="38"/>
                  </a:lnTo>
                  <a:lnTo>
                    <a:pt x="167" y="27"/>
                  </a:lnTo>
                  <a:lnTo>
                    <a:pt x="169" y="14"/>
                  </a:lnTo>
                  <a:lnTo>
                    <a:pt x="169" y="0"/>
                  </a:lnTo>
                  <a:lnTo>
                    <a:pt x="168" y="0"/>
                  </a:lnTo>
                  <a:lnTo>
                    <a:pt x="167" y="0"/>
                  </a:lnTo>
                  <a:lnTo>
                    <a:pt x="167" y="14"/>
                  </a:lnTo>
                  <a:lnTo>
                    <a:pt x="165" y="27"/>
                  </a:lnTo>
                  <a:lnTo>
                    <a:pt x="161" y="38"/>
                  </a:lnTo>
                  <a:lnTo>
                    <a:pt x="159" y="43"/>
                  </a:lnTo>
                  <a:lnTo>
                    <a:pt x="150" y="58"/>
                  </a:lnTo>
                  <a:lnTo>
                    <a:pt x="143" y="67"/>
                  </a:lnTo>
                  <a:lnTo>
                    <a:pt x="135" y="75"/>
                  </a:lnTo>
                  <a:lnTo>
                    <a:pt x="121" y="85"/>
                  </a:lnTo>
                  <a:lnTo>
                    <a:pt x="118" y="88"/>
                  </a:lnTo>
                  <a:lnTo>
                    <a:pt x="108" y="92"/>
                  </a:lnTo>
                  <a:lnTo>
                    <a:pt x="97" y="95"/>
                  </a:lnTo>
                  <a:lnTo>
                    <a:pt x="74" y="95"/>
                  </a:lnTo>
                  <a:lnTo>
                    <a:pt x="63" y="92"/>
                  </a:lnTo>
                  <a:lnTo>
                    <a:pt x="53" y="88"/>
                  </a:lnTo>
                  <a:lnTo>
                    <a:pt x="49" y="85"/>
                  </a:lnTo>
                  <a:lnTo>
                    <a:pt x="36" y="75"/>
                  </a:lnTo>
                  <a:lnTo>
                    <a:pt x="28" y="67"/>
                  </a:lnTo>
                  <a:lnTo>
                    <a:pt x="21" y="58"/>
                  </a:lnTo>
                  <a:lnTo>
                    <a:pt x="12" y="42"/>
                  </a:lnTo>
                  <a:lnTo>
                    <a:pt x="10" y="38"/>
                  </a:lnTo>
                  <a:lnTo>
                    <a:pt x="6" y="27"/>
                  </a:lnTo>
                  <a:lnTo>
                    <a:pt x="3" y="14"/>
                  </a:lnTo>
                  <a:lnTo>
                    <a:pt x="2" y="0"/>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81" name="Freeform 130"/>
            <p:cNvSpPr>
              <a:spLocks/>
            </p:cNvSpPr>
            <p:nvPr/>
          </p:nvSpPr>
          <p:spPr bwMode="auto">
            <a:xfrm>
              <a:off x="3637396" y="3551239"/>
              <a:ext cx="0" cy="1588"/>
            </a:xfrm>
            <a:custGeom>
              <a:avLst/>
              <a:gdLst>
                <a:gd name="T0" fmla="*/ 1 w 3"/>
                <a:gd name="T1" fmla="*/ 1 h 3"/>
                <a:gd name="T2" fmla="*/ 0 w 3"/>
                <a:gd name="T3" fmla="*/ 2 h 3"/>
                <a:gd name="T4" fmla="*/ 1 w 3"/>
                <a:gd name="T5" fmla="*/ 3 h 3"/>
                <a:gd name="T6" fmla="*/ 3 w 3"/>
                <a:gd name="T7" fmla="*/ 1 h 3"/>
                <a:gd name="T8" fmla="*/ 2 w 3"/>
                <a:gd name="T9" fmla="*/ 0 h 3"/>
                <a:gd name="T10" fmla="*/ 0 w 3"/>
                <a:gd name="T11" fmla="*/ 1 h 3"/>
                <a:gd name="T12" fmla="*/ 0 w 3"/>
                <a:gd name="T13" fmla="*/ 1 h 3"/>
                <a:gd name="T14" fmla="*/ 1 w 3"/>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1"/>
                  </a:moveTo>
                  <a:lnTo>
                    <a:pt x="0" y="2"/>
                  </a:lnTo>
                  <a:lnTo>
                    <a:pt x="1" y="3"/>
                  </a:lnTo>
                  <a:lnTo>
                    <a:pt x="3" y="1"/>
                  </a:lnTo>
                  <a:lnTo>
                    <a:pt x="2" y="0"/>
                  </a:lnTo>
                  <a:lnTo>
                    <a:pt x="0" y="1"/>
                  </a:lnTo>
                  <a:lnTo>
                    <a:pt x="0" y="1"/>
                  </a:lnTo>
                  <a:lnTo>
                    <a:pt x="1"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82" name="Freeform 131"/>
            <p:cNvSpPr>
              <a:spLocks/>
            </p:cNvSpPr>
            <p:nvPr/>
          </p:nvSpPr>
          <p:spPr bwMode="auto">
            <a:xfrm>
              <a:off x="3637396" y="3551239"/>
              <a:ext cx="0" cy="1588"/>
            </a:xfrm>
            <a:custGeom>
              <a:avLst/>
              <a:gdLst>
                <a:gd name="T0" fmla="*/ 3 w 3"/>
                <a:gd name="T1" fmla="*/ 1 h 2"/>
                <a:gd name="T2" fmla="*/ 2 w 3"/>
                <a:gd name="T3" fmla="*/ 0 h 2"/>
                <a:gd name="T4" fmla="*/ 0 w 3"/>
                <a:gd name="T5" fmla="*/ 1 h 2"/>
                <a:gd name="T6" fmla="*/ 0 w 3"/>
                <a:gd name="T7" fmla="*/ 2 h 2"/>
                <a:gd name="T8" fmla="*/ 2 w 3"/>
                <a:gd name="T9" fmla="*/ 0 h 2"/>
                <a:gd name="T10" fmla="*/ 3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3" y="1"/>
                  </a:moveTo>
                  <a:lnTo>
                    <a:pt x="2" y="0"/>
                  </a:lnTo>
                  <a:lnTo>
                    <a:pt x="0" y="1"/>
                  </a:lnTo>
                  <a:lnTo>
                    <a:pt x="0" y="2"/>
                  </a:lnTo>
                  <a:lnTo>
                    <a:pt x="2" y="0"/>
                  </a:lnTo>
                  <a:lnTo>
                    <a:pt x="3"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83" name="Freeform 132"/>
            <p:cNvSpPr>
              <a:spLocks/>
            </p:cNvSpPr>
            <p:nvPr/>
          </p:nvSpPr>
          <p:spPr bwMode="auto">
            <a:xfrm>
              <a:off x="3746933" y="3454402"/>
              <a:ext cx="66675" cy="60325"/>
            </a:xfrm>
            <a:custGeom>
              <a:avLst/>
              <a:gdLst>
                <a:gd name="T0" fmla="*/ 167 w 167"/>
                <a:gd name="T1" fmla="*/ 96 h 192"/>
                <a:gd name="T2" fmla="*/ 167 w 167"/>
                <a:gd name="T3" fmla="*/ 83 h 192"/>
                <a:gd name="T4" fmla="*/ 164 w 167"/>
                <a:gd name="T5" fmla="*/ 70 h 192"/>
                <a:gd name="T6" fmla="*/ 161 w 167"/>
                <a:gd name="T7" fmla="*/ 59 h 192"/>
                <a:gd name="T8" fmla="*/ 156 w 167"/>
                <a:gd name="T9" fmla="*/ 49 h 192"/>
                <a:gd name="T10" fmla="*/ 150 w 167"/>
                <a:gd name="T11" fmla="*/ 38 h 192"/>
                <a:gd name="T12" fmla="*/ 143 w 167"/>
                <a:gd name="T13" fmla="*/ 29 h 192"/>
                <a:gd name="T14" fmla="*/ 135 w 167"/>
                <a:gd name="T15" fmla="*/ 21 h 192"/>
                <a:gd name="T16" fmla="*/ 126 w 167"/>
                <a:gd name="T17" fmla="*/ 14 h 192"/>
                <a:gd name="T18" fmla="*/ 116 w 167"/>
                <a:gd name="T19" fmla="*/ 8 h 192"/>
                <a:gd name="T20" fmla="*/ 105 w 167"/>
                <a:gd name="T21" fmla="*/ 4 h 192"/>
                <a:gd name="T22" fmla="*/ 95 w 167"/>
                <a:gd name="T23" fmla="*/ 1 h 192"/>
                <a:gd name="T24" fmla="*/ 83 w 167"/>
                <a:gd name="T25" fmla="*/ 0 h 192"/>
                <a:gd name="T26" fmla="*/ 72 w 167"/>
                <a:gd name="T27" fmla="*/ 1 h 192"/>
                <a:gd name="T28" fmla="*/ 61 w 167"/>
                <a:gd name="T29" fmla="*/ 4 h 192"/>
                <a:gd name="T30" fmla="*/ 51 w 167"/>
                <a:gd name="T31" fmla="*/ 8 h 192"/>
                <a:gd name="T32" fmla="*/ 42 w 167"/>
                <a:gd name="T33" fmla="*/ 14 h 192"/>
                <a:gd name="T34" fmla="*/ 33 w 167"/>
                <a:gd name="T35" fmla="*/ 21 h 192"/>
                <a:gd name="T36" fmla="*/ 25 w 167"/>
                <a:gd name="T37" fmla="*/ 29 h 192"/>
                <a:gd name="T38" fmla="*/ 18 w 167"/>
                <a:gd name="T39" fmla="*/ 38 h 192"/>
                <a:gd name="T40" fmla="*/ 12 w 167"/>
                <a:gd name="T41" fmla="*/ 49 h 192"/>
                <a:gd name="T42" fmla="*/ 7 w 167"/>
                <a:gd name="T43" fmla="*/ 59 h 192"/>
                <a:gd name="T44" fmla="*/ 3 w 167"/>
                <a:gd name="T45" fmla="*/ 70 h 192"/>
                <a:gd name="T46" fmla="*/ 1 w 167"/>
                <a:gd name="T47" fmla="*/ 83 h 192"/>
                <a:gd name="T48" fmla="*/ 0 w 167"/>
                <a:gd name="T49" fmla="*/ 96 h 192"/>
                <a:gd name="T50" fmla="*/ 1 w 167"/>
                <a:gd name="T51" fmla="*/ 110 h 192"/>
                <a:gd name="T52" fmla="*/ 3 w 167"/>
                <a:gd name="T53" fmla="*/ 121 h 192"/>
                <a:gd name="T54" fmla="*/ 7 w 167"/>
                <a:gd name="T55" fmla="*/ 133 h 192"/>
                <a:gd name="T56" fmla="*/ 12 w 167"/>
                <a:gd name="T57" fmla="*/ 144 h 192"/>
                <a:gd name="T58" fmla="*/ 18 w 167"/>
                <a:gd name="T59" fmla="*/ 155 h 192"/>
                <a:gd name="T60" fmla="*/ 25 w 167"/>
                <a:gd name="T61" fmla="*/ 164 h 192"/>
                <a:gd name="T62" fmla="*/ 33 w 167"/>
                <a:gd name="T63" fmla="*/ 172 h 192"/>
                <a:gd name="T64" fmla="*/ 42 w 167"/>
                <a:gd name="T65" fmla="*/ 179 h 192"/>
                <a:gd name="T66" fmla="*/ 51 w 167"/>
                <a:gd name="T67" fmla="*/ 185 h 192"/>
                <a:gd name="T68" fmla="*/ 61 w 167"/>
                <a:gd name="T69" fmla="*/ 188 h 192"/>
                <a:gd name="T70" fmla="*/ 72 w 167"/>
                <a:gd name="T71" fmla="*/ 192 h 192"/>
                <a:gd name="T72" fmla="*/ 83 w 167"/>
                <a:gd name="T73" fmla="*/ 192 h 192"/>
                <a:gd name="T74" fmla="*/ 95 w 167"/>
                <a:gd name="T75" fmla="*/ 192 h 192"/>
                <a:gd name="T76" fmla="*/ 105 w 167"/>
                <a:gd name="T77" fmla="*/ 188 h 192"/>
                <a:gd name="T78" fmla="*/ 116 w 167"/>
                <a:gd name="T79" fmla="*/ 185 h 192"/>
                <a:gd name="T80" fmla="*/ 126 w 167"/>
                <a:gd name="T81" fmla="*/ 179 h 192"/>
                <a:gd name="T82" fmla="*/ 134 w 167"/>
                <a:gd name="T83" fmla="*/ 172 h 192"/>
                <a:gd name="T84" fmla="*/ 142 w 167"/>
                <a:gd name="T85" fmla="*/ 164 h 192"/>
                <a:gd name="T86" fmla="*/ 149 w 167"/>
                <a:gd name="T87" fmla="*/ 155 h 192"/>
                <a:gd name="T88" fmla="*/ 155 w 167"/>
                <a:gd name="T89" fmla="*/ 144 h 192"/>
                <a:gd name="T90" fmla="*/ 160 w 167"/>
                <a:gd name="T91" fmla="*/ 133 h 192"/>
                <a:gd name="T92" fmla="*/ 164 w 167"/>
                <a:gd name="T93" fmla="*/ 121 h 192"/>
                <a:gd name="T94" fmla="*/ 166 w 167"/>
                <a:gd name="T95" fmla="*/ 110 h 192"/>
                <a:gd name="T96" fmla="*/ 166 w 167"/>
                <a:gd name="T97" fmla="*/ 96 h 192"/>
                <a:gd name="T98" fmla="*/ 167 w 167"/>
                <a:gd name="T99" fmla="*/ 97 h 192"/>
                <a:gd name="T100" fmla="*/ 167 w 167"/>
                <a:gd name="T101" fmla="*/ 97 h 192"/>
                <a:gd name="T102" fmla="*/ 167 w 167"/>
                <a:gd name="T103" fmla="*/ 97 h 192"/>
                <a:gd name="T104" fmla="*/ 167 w 167"/>
                <a:gd name="T105" fmla="*/ 97 h 192"/>
                <a:gd name="T106" fmla="*/ 167 w 167"/>
                <a:gd name="T107" fmla="*/ 97 h 192"/>
                <a:gd name="T108" fmla="*/ 167 w 167"/>
                <a:gd name="T109" fmla="*/ 97 h 192"/>
                <a:gd name="T110" fmla="*/ 167 w 167"/>
                <a:gd name="T111" fmla="*/ 97 h 192"/>
                <a:gd name="T112" fmla="*/ 167 w 167"/>
                <a:gd name="T113" fmla="*/ 97 h 192"/>
                <a:gd name="T114" fmla="*/ 167 w 167"/>
                <a:gd name="T115" fmla="*/ 97 h 192"/>
                <a:gd name="T116" fmla="*/ 167 w 167"/>
                <a:gd name="T117" fmla="*/ 97 h 192"/>
                <a:gd name="T118" fmla="*/ 167 w 167"/>
                <a:gd name="T119" fmla="*/ 97 h 192"/>
                <a:gd name="T120" fmla="*/ 166 w 167"/>
                <a:gd name="T121" fmla="*/ 96 h 192"/>
                <a:gd name="T122" fmla="*/ 167 w 167"/>
                <a:gd name="T1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7" h="192">
                  <a:moveTo>
                    <a:pt x="167" y="96"/>
                  </a:moveTo>
                  <a:lnTo>
                    <a:pt x="167" y="83"/>
                  </a:lnTo>
                  <a:lnTo>
                    <a:pt x="164" y="70"/>
                  </a:lnTo>
                  <a:lnTo>
                    <a:pt x="161" y="59"/>
                  </a:lnTo>
                  <a:lnTo>
                    <a:pt x="156" y="49"/>
                  </a:lnTo>
                  <a:lnTo>
                    <a:pt x="150" y="38"/>
                  </a:lnTo>
                  <a:lnTo>
                    <a:pt x="143" y="29"/>
                  </a:lnTo>
                  <a:lnTo>
                    <a:pt x="135" y="21"/>
                  </a:lnTo>
                  <a:lnTo>
                    <a:pt x="126" y="14"/>
                  </a:lnTo>
                  <a:lnTo>
                    <a:pt x="116" y="8"/>
                  </a:lnTo>
                  <a:lnTo>
                    <a:pt x="105" y="4"/>
                  </a:lnTo>
                  <a:lnTo>
                    <a:pt x="95" y="1"/>
                  </a:lnTo>
                  <a:lnTo>
                    <a:pt x="83" y="0"/>
                  </a:lnTo>
                  <a:lnTo>
                    <a:pt x="72" y="1"/>
                  </a:lnTo>
                  <a:lnTo>
                    <a:pt x="61" y="4"/>
                  </a:lnTo>
                  <a:lnTo>
                    <a:pt x="51" y="8"/>
                  </a:lnTo>
                  <a:lnTo>
                    <a:pt x="42" y="14"/>
                  </a:lnTo>
                  <a:lnTo>
                    <a:pt x="33" y="21"/>
                  </a:lnTo>
                  <a:lnTo>
                    <a:pt x="25" y="29"/>
                  </a:lnTo>
                  <a:lnTo>
                    <a:pt x="18" y="38"/>
                  </a:lnTo>
                  <a:lnTo>
                    <a:pt x="12" y="49"/>
                  </a:lnTo>
                  <a:lnTo>
                    <a:pt x="7" y="59"/>
                  </a:lnTo>
                  <a:lnTo>
                    <a:pt x="3" y="70"/>
                  </a:lnTo>
                  <a:lnTo>
                    <a:pt x="1" y="83"/>
                  </a:lnTo>
                  <a:lnTo>
                    <a:pt x="0" y="96"/>
                  </a:lnTo>
                  <a:lnTo>
                    <a:pt x="1" y="110"/>
                  </a:lnTo>
                  <a:lnTo>
                    <a:pt x="3" y="121"/>
                  </a:lnTo>
                  <a:lnTo>
                    <a:pt x="7" y="133"/>
                  </a:lnTo>
                  <a:lnTo>
                    <a:pt x="12" y="144"/>
                  </a:lnTo>
                  <a:lnTo>
                    <a:pt x="18" y="155"/>
                  </a:lnTo>
                  <a:lnTo>
                    <a:pt x="25" y="164"/>
                  </a:lnTo>
                  <a:lnTo>
                    <a:pt x="33" y="172"/>
                  </a:lnTo>
                  <a:lnTo>
                    <a:pt x="42" y="179"/>
                  </a:lnTo>
                  <a:lnTo>
                    <a:pt x="51" y="185"/>
                  </a:lnTo>
                  <a:lnTo>
                    <a:pt x="61" y="188"/>
                  </a:lnTo>
                  <a:lnTo>
                    <a:pt x="72" y="192"/>
                  </a:lnTo>
                  <a:lnTo>
                    <a:pt x="83" y="192"/>
                  </a:lnTo>
                  <a:lnTo>
                    <a:pt x="95" y="192"/>
                  </a:lnTo>
                  <a:lnTo>
                    <a:pt x="105" y="188"/>
                  </a:lnTo>
                  <a:lnTo>
                    <a:pt x="116" y="185"/>
                  </a:lnTo>
                  <a:lnTo>
                    <a:pt x="126" y="179"/>
                  </a:lnTo>
                  <a:lnTo>
                    <a:pt x="134" y="172"/>
                  </a:lnTo>
                  <a:lnTo>
                    <a:pt x="142" y="164"/>
                  </a:lnTo>
                  <a:lnTo>
                    <a:pt x="149" y="155"/>
                  </a:lnTo>
                  <a:lnTo>
                    <a:pt x="155" y="144"/>
                  </a:lnTo>
                  <a:lnTo>
                    <a:pt x="160" y="133"/>
                  </a:lnTo>
                  <a:lnTo>
                    <a:pt x="164" y="121"/>
                  </a:lnTo>
                  <a:lnTo>
                    <a:pt x="166" y="110"/>
                  </a:lnTo>
                  <a:lnTo>
                    <a:pt x="166" y="96"/>
                  </a:lnTo>
                  <a:lnTo>
                    <a:pt x="167" y="97"/>
                  </a:lnTo>
                  <a:lnTo>
                    <a:pt x="167" y="97"/>
                  </a:lnTo>
                  <a:lnTo>
                    <a:pt x="167" y="97"/>
                  </a:lnTo>
                  <a:lnTo>
                    <a:pt x="167" y="97"/>
                  </a:lnTo>
                  <a:lnTo>
                    <a:pt x="167" y="97"/>
                  </a:lnTo>
                  <a:lnTo>
                    <a:pt x="167" y="97"/>
                  </a:lnTo>
                  <a:lnTo>
                    <a:pt x="167" y="97"/>
                  </a:lnTo>
                  <a:lnTo>
                    <a:pt x="167" y="97"/>
                  </a:lnTo>
                  <a:lnTo>
                    <a:pt x="167" y="97"/>
                  </a:lnTo>
                  <a:lnTo>
                    <a:pt x="167" y="97"/>
                  </a:lnTo>
                  <a:lnTo>
                    <a:pt x="167" y="97"/>
                  </a:lnTo>
                  <a:lnTo>
                    <a:pt x="166" y="96"/>
                  </a:lnTo>
                  <a:lnTo>
                    <a:pt x="167" y="96"/>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84" name="Freeform 133"/>
            <p:cNvSpPr>
              <a:spLocks/>
            </p:cNvSpPr>
            <p:nvPr/>
          </p:nvSpPr>
          <p:spPr bwMode="auto">
            <a:xfrm>
              <a:off x="3746933" y="3454402"/>
              <a:ext cx="66675" cy="30163"/>
            </a:xfrm>
            <a:custGeom>
              <a:avLst/>
              <a:gdLst>
                <a:gd name="T0" fmla="*/ 167 w 169"/>
                <a:gd name="T1" fmla="*/ 97 h 97"/>
                <a:gd name="T2" fmla="*/ 169 w 169"/>
                <a:gd name="T3" fmla="*/ 97 h 97"/>
                <a:gd name="T4" fmla="*/ 169 w 169"/>
                <a:gd name="T5" fmla="*/ 84 h 97"/>
                <a:gd name="T6" fmla="*/ 166 w 169"/>
                <a:gd name="T7" fmla="*/ 71 h 97"/>
                <a:gd name="T8" fmla="*/ 163 w 169"/>
                <a:gd name="T9" fmla="*/ 60 h 97"/>
                <a:gd name="T10" fmla="*/ 155 w 169"/>
                <a:gd name="T11" fmla="*/ 44 h 97"/>
                <a:gd name="T12" fmla="*/ 152 w 169"/>
                <a:gd name="T13" fmla="*/ 38 h 97"/>
                <a:gd name="T14" fmla="*/ 145 w 169"/>
                <a:gd name="T15" fmla="*/ 29 h 97"/>
                <a:gd name="T16" fmla="*/ 137 w 169"/>
                <a:gd name="T17" fmla="*/ 21 h 97"/>
                <a:gd name="T18" fmla="*/ 131 w 169"/>
                <a:gd name="T19" fmla="*/ 16 h 97"/>
                <a:gd name="T20" fmla="*/ 117 w 169"/>
                <a:gd name="T21" fmla="*/ 8 h 97"/>
                <a:gd name="T22" fmla="*/ 106 w 169"/>
                <a:gd name="T23" fmla="*/ 3 h 97"/>
                <a:gd name="T24" fmla="*/ 96 w 169"/>
                <a:gd name="T25" fmla="*/ 1 h 97"/>
                <a:gd name="T26" fmla="*/ 84 w 169"/>
                <a:gd name="T27" fmla="*/ 0 h 97"/>
                <a:gd name="T28" fmla="*/ 73 w 169"/>
                <a:gd name="T29" fmla="*/ 1 h 97"/>
                <a:gd name="T30" fmla="*/ 62 w 169"/>
                <a:gd name="T31" fmla="*/ 3 h 97"/>
                <a:gd name="T32" fmla="*/ 52 w 169"/>
                <a:gd name="T33" fmla="*/ 8 h 97"/>
                <a:gd name="T34" fmla="*/ 38 w 169"/>
                <a:gd name="T35" fmla="*/ 17 h 97"/>
                <a:gd name="T36" fmla="*/ 33 w 169"/>
                <a:gd name="T37" fmla="*/ 21 h 97"/>
                <a:gd name="T38" fmla="*/ 25 w 169"/>
                <a:gd name="T39" fmla="*/ 29 h 97"/>
                <a:gd name="T40" fmla="*/ 18 w 169"/>
                <a:gd name="T41" fmla="*/ 38 h 97"/>
                <a:gd name="T42" fmla="*/ 15 w 169"/>
                <a:gd name="T43" fmla="*/ 43 h 97"/>
                <a:gd name="T44" fmla="*/ 7 w 169"/>
                <a:gd name="T45" fmla="*/ 60 h 97"/>
                <a:gd name="T46" fmla="*/ 3 w 169"/>
                <a:gd name="T47" fmla="*/ 71 h 97"/>
                <a:gd name="T48" fmla="*/ 1 w 169"/>
                <a:gd name="T49" fmla="*/ 84 h 97"/>
                <a:gd name="T50" fmla="*/ 0 w 169"/>
                <a:gd name="T51" fmla="*/ 97 h 97"/>
                <a:gd name="T52" fmla="*/ 2 w 169"/>
                <a:gd name="T53" fmla="*/ 97 h 97"/>
                <a:gd name="T54" fmla="*/ 3 w 169"/>
                <a:gd name="T55" fmla="*/ 84 h 97"/>
                <a:gd name="T56" fmla="*/ 5 w 169"/>
                <a:gd name="T57" fmla="*/ 71 h 97"/>
                <a:gd name="T58" fmla="*/ 9 w 169"/>
                <a:gd name="T59" fmla="*/ 60 h 97"/>
                <a:gd name="T60" fmla="*/ 11 w 169"/>
                <a:gd name="T61" fmla="*/ 55 h 97"/>
                <a:gd name="T62" fmla="*/ 20 w 169"/>
                <a:gd name="T63" fmla="*/ 40 h 97"/>
                <a:gd name="T64" fmla="*/ 27 w 169"/>
                <a:gd name="T65" fmla="*/ 31 h 97"/>
                <a:gd name="T66" fmla="*/ 35 w 169"/>
                <a:gd name="T67" fmla="*/ 23 h 97"/>
                <a:gd name="T68" fmla="*/ 49 w 169"/>
                <a:gd name="T69" fmla="*/ 13 h 97"/>
                <a:gd name="T70" fmla="*/ 52 w 169"/>
                <a:gd name="T71" fmla="*/ 10 h 97"/>
                <a:gd name="T72" fmla="*/ 62 w 169"/>
                <a:gd name="T73" fmla="*/ 6 h 97"/>
                <a:gd name="T74" fmla="*/ 73 w 169"/>
                <a:gd name="T75" fmla="*/ 3 h 97"/>
                <a:gd name="T76" fmla="*/ 84 w 169"/>
                <a:gd name="T77" fmla="*/ 2 h 97"/>
                <a:gd name="T78" fmla="*/ 96 w 169"/>
                <a:gd name="T79" fmla="*/ 3 h 97"/>
                <a:gd name="T80" fmla="*/ 106 w 169"/>
                <a:gd name="T81" fmla="*/ 6 h 97"/>
                <a:gd name="T82" fmla="*/ 117 w 169"/>
                <a:gd name="T83" fmla="*/ 10 h 97"/>
                <a:gd name="T84" fmla="*/ 124 w 169"/>
                <a:gd name="T85" fmla="*/ 15 h 97"/>
                <a:gd name="T86" fmla="*/ 135 w 169"/>
                <a:gd name="T87" fmla="*/ 23 h 97"/>
                <a:gd name="T88" fmla="*/ 143 w 169"/>
                <a:gd name="T89" fmla="*/ 31 h 97"/>
                <a:gd name="T90" fmla="*/ 150 w 169"/>
                <a:gd name="T91" fmla="*/ 40 h 97"/>
                <a:gd name="T92" fmla="*/ 159 w 169"/>
                <a:gd name="T93" fmla="*/ 56 h 97"/>
                <a:gd name="T94" fmla="*/ 161 w 169"/>
                <a:gd name="T95" fmla="*/ 60 h 97"/>
                <a:gd name="T96" fmla="*/ 164 w 169"/>
                <a:gd name="T97" fmla="*/ 71 h 97"/>
                <a:gd name="T98" fmla="*/ 167 w 169"/>
                <a:gd name="T99" fmla="*/ 84 h 97"/>
                <a:gd name="T100" fmla="*/ 167 w 169"/>
                <a:gd name="T10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 h="97">
                  <a:moveTo>
                    <a:pt x="167" y="97"/>
                  </a:moveTo>
                  <a:lnTo>
                    <a:pt x="169" y="97"/>
                  </a:lnTo>
                  <a:lnTo>
                    <a:pt x="169" y="84"/>
                  </a:lnTo>
                  <a:lnTo>
                    <a:pt x="166" y="71"/>
                  </a:lnTo>
                  <a:lnTo>
                    <a:pt x="163" y="60"/>
                  </a:lnTo>
                  <a:lnTo>
                    <a:pt x="155" y="44"/>
                  </a:lnTo>
                  <a:lnTo>
                    <a:pt x="152" y="38"/>
                  </a:lnTo>
                  <a:lnTo>
                    <a:pt x="145" y="29"/>
                  </a:lnTo>
                  <a:lnTo>
                    <a:pt x="137" y="21"/>
                  </a:lnTo>
                  <a:lnTo>
                    <a:pt x="131" y="16"/>
                  </a:lnTo>
                  <a:lnTo>
                    <a:pt x="117" y="8"/>
                  </a:lnTo>
                  <a:lnTo>
                    <a:pt x="106" y="3"/>
                  </a:lnTo>
                  <a:lnTo>
                    <a:pt x="96" y="1"/>
                  </a:lnTo>
                  <a:lnTo>
                    <a:pt x="84" y="0"/>
                  </a:lnTo>
                  <a:lnTo>
                    <a:pt x="73" y="1"/>
                  </a:lnTo>
                  <a:lnTo>
                    <a:pt x="62" y="3"/>
                  </a:lnTo>
                  <a:lnTo>
                    <a:pt x="52" y="8"/>
                  </a:lnTo>
                  <a:lnTo>
                    <a:pt x="38" y="17"/>
                  </a:lnTo>
                  <a:lnTo>
                    <a:pt x="33" y="21"/>
                  </a:lnTo>
                  <a:lnTo>
                    <a:pt x="25" y="29"/>
                  </a:lnTo>
                  <a:lnTo>
                    <a:pt x="18" y="38"/>
                  </a:lnTo>
                  <a:lnTo>
                    <a:pt x="15" y="43"/>
                  </a:lnTo>
                  <a:lnTo>
                    <a:pt x="7" y="60"/>
                  </a:lnTo>
                  <a:lnTo>
                    <a:pt x="3" y="71"/>
                  </a:lnTo>
                  <a:lnTo>
                    <a:pt x="1" y="84"/>
                  </a:lnTo>
                  <a:lnTo>
                    <a:pt x="0" y="97"/>
                  </a:lnTo>
                  <a:lnTo>
                    <a:pt x="2" y="97"/>
                  </a:lnTo>
                  <a:lnTo>
                    <a:pt x="3" y="84"/>
                  </a:lnTo>
                  <a:lnTo>
                    <a:pt x="5" y="71"/>
                  </a:lnTo>
                  <a:lnTo>
                    <a:pt x="9" y="60"/>
                  </a:lnTo>
                  <a:lnTo>
                    <a:pt x="11" y="55"/>
                  </a:lnTo>
                  <a:lnTo>
                    <a:pt x="20" y="40"/>
                  </a:lnTo>
                  <a:lnTo>
                    <a:pt x="27" y="31"/>
                  </a:lnTo>
                  <a:lnTo>
                    <a:pt x="35" y="23"/>
                  </a:lnTo>
                  <a:lnTo>
                    <a:pt x="49" y="13"/>
                  </a:lnTo>
                  <a:lnTo>
                    <a:pt x="52" y="10"/>
                  </a:lnTo>
                  <a:lnTo>
                    <a:pt x="62" y="6"/>
                  </a:lnTo>
                  <a:lnTo>
                    <a:pt x="73" y="3"/>
                  </a:lnTo>
                  <a:lnTo>
                    <a:pt x="84" y="2"/>
                  </a:lnTo>
                  <a:lnTo>
                    <a:pt x="96" y="3"/>
                  </a:lnTo>
                  <a:lnTo>
                    <a:pt x="106" y="6"/>
                  </a:lnTo>
                  <a:lnTo>
                    <a:pt x="117" y="10"/>
                  </a:lnTo>
                  <a:lnTo>
                    <a:pt x="124" y="15"/>
                  </a:lnTo>
                  <a:lnTo>
                    <a:pt x="135" y="23"/>
                  </a:lnTo>
                  <a:lnTo>
                    <a:pt x="143" y="31"/>
                  </a:lnTo>
                  <a:lnTo>
                    <a:pt x="150" y="40"/>
                  </a:lnTo>
                  <a:lnTo>
                    <a:pt x="159" y="56"/>
                  </a:lnTo>
                  <a:lnTo>
                    <a:pt x="161" y="60"/>
                  </a:lnTo>
                  <a:lnTo>
                    <a:pt x="164" y="71"/>
                  </a:lnTo>
                  <a:lnTo>
                    <a:pt x="167" y="84"/>
                  </a:lnTo>
                  <a:lnTo>
                    <a:pt x="167" y="97"/>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85" name="Freeform 134"/>
            <p:cNvSpPr>
              <a:spLocks/>
            </p:cNvSpPr>
            <p:nvPr/>
          </p:nvSpPr>
          <p:spPr bwMode="auto">
            <a:xfrm>
              <a:off x="3746933" y="3484564"/>
              <a:ext cx="66675" cy="31750"/>
            </a:xfrm>
            <a:custGeom>
              <a:avLst/>
              <a:gdLst>
                <a:gd name="T0" fmla="*/ 0 w 168"/>
                <a:gd name="T1" fmla="*/ 0 h 97"/>
                <a:gd name="T2" fmla="*/ 1 w 168"/>
                <a:gd name="T3" fmla="*/ 14 h 97"/>
                <a:gd name="T4" fmla="*/ 3 w 168"/>
                <a:gd name="T5" fmla="*/ 25 h 97"/>
                <a:gd name="T6" fmla="*/ 7 w 168"/>
                <a:gd name="T7" fmla="*/ 37 h 97"/>
                <a:gd name="T8" fmla="*/ 13 w 168"/>
                <a:gd name="T9" fmla="*/ 52 h 97"/>
                <a:gd name="T10" fmla="*/ 18 w 168"/>
                <a:gd name="T11" fmla="*/ 60 h 97"/>
                <a:gd name="T12" fmla="*/ 25 w 168"/>
                <a:gd name="T13" fmla="*/ 69 h 97"/>
                <a:gd name="T14" fmla="*/ 33 w 168"/>
                <a:gd name="T15" fmla="*/ 77 h 97"/>
                <a:gd name="T16" fmla="*/ 37 w 168"/>
                <a:gd name="T17" fmla="*/ 81 h 97"/>
                <a:gd name="T18" fmla="*/ 52 w 168"/>
                <a:gd name="T19" fmla="*/ 90 h 97"/>
                <a:gd name="T20" fmla="*/ 62 w 168"/>
                <a:gd name="T21" fmla="*/ 93 h 97"/>
                <a:gd name="T22" fmla="*/ 73 w 168"/>
                <a:gd name="T23" fmla="*/ 97 h 97"/>
                <a:gd name="T24" fmla="*/ 96 w 168"/>
                <a:gd name="T25" fmla="*/ 97 h 97"/>
                <a:gd name="T26" fmla="*/ 117 w 168"/>
                <a:gd name="T27" fmla="*/ 90 h 97"/>
                <a:gd name="T28" fmla="*/ 129 w 168"/>
                <a:gd name="T29" fmla="*/ 83 h 97"/>
                <a:gd name="T30" fmla="*/ 136 w 168"/>
                <a:gd name="T31" fmla="*/ 77 h 97"/>
                <a:gd name="T32" fmla="*/ 144 w 168"/>
                <a:gd name="T33" fmla="*/ 69 h 97"/>
                <a:gd name="T34" fmla="*/ 151 w 168"/>
                <a:gd name="T35" fmla="*/ 60 h 97"/>
                <a:gd name="T36" fmla="*/ 155 w 168"/>
                <a:gd name="T37" fmla="*/ 53 h 97"/>
                <a:gd name="T38" fmla="*/ 162 w 168"/>
                <a:gd name="T39" fmla="*/ 37 h 97"/>
                <a:gd name="T40" fmla="*/ 166 w 168"/>
                <a:gd name="T41" fmla="*/ 25 h 97"/>
                <a:gd name="T42" fmla="*/ 168 w 168"/>
                <a:gd name="T43" fmla="*/ 14 h 97"/>
                <a:gd name="T44" fmla="*/ 168 w 168"/>
                <a:gd name="T45" fmla="*/ 0 h 97"/>
                <a:gd name="T46" fmla="*/ 167 w 168"/>
                <a:gd name="T47" fmla="*/ 0 h 97"/>
                <a:gd name="T48" fmla="*/ 166 w 168"/>
                <a:gd name="T49" fmla="*/ 0 h 97"/>
                <a:gd name="T50" fmla="*/ 166 w 168"/>
                <a:gd name="T51" fmla="*/ 14 h 97"/>
                <a:gd name="T52" fmla="*/ 164 w 168"/>
                <a:gd name="T53" fmla="*/ 25 h 97"/>
                <a:gd name="T54" fmla="*/ 160 w 168"/>
                <a:gd name="T55" fmla="*/ 37 h 97"/>
                <a:gd name="T56" fmla="*/ 156 w 168"/>
                <a:gd name="T57" fmla="*/ 45 h 97"/>
                <a:gd name="T58" fmla="*/ 149 w 168"/>
                <a:gd name="T59" fmla="*/ 57 h 97"/>
                <a:gd name="T60" fmla="*/ 142 w 168"/>
                <a:gd name="T61" fmla="*/ 67 h 97"/>
                <a:gd name="T62" fmla="*/ 134 w 168"/>
                <a:gd name="T63" fmla="*/ 75 h 97"/>
                <a:gd name="T64" fmla="*/ 124 w 168"/>
                <a:gd name="T65" fmla="*/ 83 h 97"/>
                <a:gd name="T66" fmla="*/ 117 w 168"/>
                <a:gd name="T67" fmla="*/ 87 h 97"/>
                <a:gd name="T68" fmla="*/ 96 w 168"/>
                <a:gd name="T69" fmla="*/ 94 h 97"/>
                <a:gd name="T70" fmla="*/ 73 w 168"/>
                <a:gd name="T71" fmla="*/ 94 h 97"/>
                <a:gd name="T72" fmla="*/ 62 w 168"/>
                <a:gd name="T73" fmla="*/ 91 h 97"/>
                <a:gd name="T74" fmla="*/ 52 w 168"/>
                <a:gd name="T75" fmla="*/ 87 h 97"/>
                <a:gd name="T76" fmla="*/ 48 w 168"/>
                <a:gd name="T77" fmla="*/ 85 h 97"/>
                <a:gd name="T78" fmla="*/ 35 w 168"/>
                <a:gd name="T79" fmla="*/ 75 h 97"/>
                <a:gd name="T80" fmla="*/ 27 w 168"/>
                <a:gd name="T81" fmla="*/ 67 h 97"/>
                <a:gd name="T82" fmla="*/ 20 w 168"/>
                <a:gd name="T83" fmla="*/ 57 h 97"/>
                <a:gd name="T84" fmla="*/ 12 w 168"/>
                <a:gd name="T85" fmla="*/ 44 h 97"/>
                <a:gd name="T86" fmla="*/ 9 w 168"/>
                <a:gd name="T87" fmla="*/ 37 h 97"/>
                <a:gd name="T88" fmla="*/ 5 w 168"/>
                <a:gd name="T89" fmla="*/ 25 h 97"/>
                <a:gd name="T90" fmla="*/ 3 w 168"/>
                <a:gd name="T91" fmla="*/ 14 h 97"/>
                <a:gd name="T92" fmla="*/ 2 w 168"/>
                <a:gd name="T93" fmla="*/ 0 h 97"/>
                <a:gd name="T94" fmla="*/ 0 w 168"/>
                <a:gd name="T9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8" h="97">
                  <a:moveTo>
                    <a:pt x="0" y="0"/>
                  </a:moveTo>
                  <a:lnTo>
                    <a:pt x="1" y="14"/>
                  </a:lnTo>
                  <a:lnTo>
                    <a:pt x="3" y="25"/>
                  </a:lnTo>
                  <a:lnTo>
                    <a:pt x="7" y="37"/>
                  </a:lnTo>
                  <a:lnTo>
                    <a:pt x="13" y="52"/>
                  </a:lnTo>
                  <a:lnTo>
                    <a:pt x="18" y="60"/>
                  </a:lnTo>
                  <a:lnTo>
                    <a:pt x="25" y="69"/>
                  </a:lnTo>
                  <a:lnTo>
                    <a:pt x="33" y="77"/>
                  </a:lnTo>
                  <a:lnTo>
                    <a:pt x="37" y="81"/>
                  </a:lnTo>
                  <a:lnTo>
                    <a:pt x="52" y="90"/>
                  </a:lnTo>
                  <a:lnTo>
                    <a:pt x="62" y="93"/>
                  </a:lnTo>
                  <a:lnTo>
                    <a:pt x="73" y="97"/>
                  </a:lnTo>
                  <a:lnTo>
                    <a:pt x="96" y="97"/>
                  </a:lnTo>
                  <a:lnTo>
                    <a:pt x="117" y="90"/>
                  </a:lnTo>
                  <a:lnTo>
                    <a:pt x="129" y="83"/>
                  </a:lnTo>
                  <a:lnTo>
                    <a:pt x="136" y="77"/>
                  </a:lnTo>
                  <a:lnTo>
                    <a:pt x="144" y="69"/>
                  </a:lnTo>
                  <a:lnTo>
                    <a:pt x="151" y="60"/>
                  </a:lnTo>
                  <a:lnTo>
                    <a:pt x="155" y="53"/>
                  </a:lnTo>
                  <a:lnTo>
                    <a:pt x="162" y="37"/>
                  </a:lnTo>
                  <a:lnTo>
                    <a:pt x="166" y="25"/>
                  </a:lnTo>
                  <a:lnTo>
                    <a:pt x="168" y="14"/>
                  </a:lnTo>
                  <a:lnTo>
                    <a:pt x="168" y="0"/>
                  </a:lnTo>
                  <a:lnTo>
                    <a:pt x="167" y="0"/>
                  </a:lnTo>
                  <a:lnTo>
                    <a:pt x="166" y="0"/>
                  </a:lnTo>
                  <a:lnTo>
                    <a:pt x="166" y="14"/>
                  </a:lnTo>
                  <a:lnTo>
                    <a:pt x="164" y="25"/>
                  </a:lnTo>
                  <a:lnTo>
                    <a:pt x="160" y="37"/>
                  </a:lnTo>
                  <a:lnTo>
                    <a:pt x="156" y="45"/>
                  </a:lnTo>
                  <a:lnTo>
                    <a:pt x="149" y="57"/>
                  </a:lnTo>
                  <a:lnTo>
                    <a:pt x="142" y="67"/>
                  </a:lnTo>
                  <a:lnTo>
                    <a:pt x="134" y="75"/>
                  </a:lnTo>
                  <a:lnTo>
                    <a:pt x="124" y="83"/>
                  </a:lnTo>
                  <a:lnTo>
                    <a:pt x="117" y="87"/>
                  </a:lnTo>
                  <a:lnTo>
                    <a:pt x="96" y="94"/>
                  </a:lnTo>
                  <a:lnTo>
                    <a:pt x="73" y="94"/>
                  </a:lnTo>
                  <a:lnTo>
                    <a:pt x="62" y="91"/>
                  </a:lnTo>
                  <a:lnTo>
                    <a:pt x="52" y="87"/>
                  </a:lnTo>
                  <a:lnTo>
                    <a:pt x="48" y="85"/>
                  </a:lnTo>
                  <a:lnTo>
                    <a:pt x="35" y="75"/>
                  </a:lnTo>
                  <a:lnTo>
                    <a:pt x="27" y="67"/>
                  </a:lnTo>
                  <a:lnTo>
                    <a:pt x="20" y="57"/>
                  </a:lnTo>
                  <a:lnTo>
                    <a:pt x="12" y="44"/>
                  </a:lnTo>
                  <a:lnTo>
                    <a:pt x="9" y="37"/>
                  </a:lnTo>
                  <a:lnTo>
                    <a:pt x="5" y="25"/>
                  </a:lnTo>
                  <a:lnTo>
                    <a:pt x="3" y="14"/>
                  </a:lnTo>
                  <a:lnTo>
                    <a:pt x="2" y="0"/>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86" name="Freeform 135"/>
            <p:cNvSpPr>
              <a:spLocks/>
            </p:cNvSpPr>
            <p:nvPr/>
          </p:nvSpPr>
          <p:spPr bwMode="auto">
            <a:xfrm>
              <a:off x="3812021" y="3484564"/>
              <a:ext cx="1588" cy="1588"/>
            </a:xfrm>
            <a:custGeom>
              <a:avLst/>
              <a:gdLst>
                <a:gd name="T0" fmla="*/ 1 w 3"/>
                <a:gd name="T1" fmla="*/ 1 h 3"/>
                <a:gd name="T2" fmla="*/ 0 w 3"/>
                <a:gd name="T3" fmla="*/ 2 h 3"/>
                <a:gd name="T4" fmla="*/ 1 w 3"/>
                <a:gd name="T5" fmla="*/ 3 h 3"/>
                <a:gd name="T6" fmla="*/ 3 w 3"/>
                <a:gd name="T7" fmla="*/ 1 h 3"/>
                <a:gd name="T8" fmla="*/ 2 w 3"/>
                <a:gd name="T9" fmla="*/ 0 h 3"/>
                <a:gd name="T10" fmla="*/ 0 w 3"/>
                <a:gd name="T11" fmla="*/ 1 h 3"/>
                <a:gd name="T12" fmla="*/ 0 w 3"/>
                <a:gd name="T13" fmla="*/ 1 h 3"/>
                <a:gd name="T14" fmla="*/ 1 w 3"/>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1"/>
                  </a:moveTo>
                  <a:lnTo>
                    <a:pt x="0" y="2"/>
                  </a:lnTo>
                  <a:lnTo>
                    <a:pt x="1" y="3"/>
                  </a:lnTo>
                  <a:lnTo>
                    <a:pt x="3" y="1"/>
                  </a:lnTo>
                  <a:lnTo>
                    <a:pt x="2" y="0"/>
                  </a:lnTo>
                  <a:lnTo>
                    <a:pt x="0" y="1"/>
                  </a:lnTo>
                  <a:lnTo>
                    <a:pt x="0" y="1"/>
                  </a:lnTo>
                  <a:lnTo>
                    <a:pt x="1"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87" name="Freeform 136"/>
            <p:cNvSpPr>
              <a:spLocks/>
            </p:cNvSpPr>
            <p:nvPr/>
          </p:nvSpPr>
          <p:spPr bwMode="auto">
            <a:xfrm>
              <a:off x="3812021" y="3484564"/>
              <a:ext cx="1588" cy="0"/>
            </a:xfrm>
            <a:custGeom>
              <a:avLst/>
              <a:gdLst>
                <a:gd name="T0" fmla="*/ 3 w 3"/>
                <a:gd name="T1" fmla="*/ 1 h 2"/>
                <a:gd name="T2" fmla="*/ 2 w 3"/>
                <a:gd name="T3" fmla="*/ 0 h 2"/>
                <a:gd name="T4" fmla="*/ 1 w 3"/>
                <a:gd name="T5" fmla="*/ 1 h 2"/>
                <a:gd name="T6" fmla="*/ 0 w 3"/>
                <a:gd name="T7" fmla="*/ 2 h 2"/>
                <a:gd name="T8" fmla="*/ 2 w 3"/>
                <a:gd name="T9" fmla="*/ 0 h 2"/>
                <a:gd name="T10" fmla="*/ 3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3" y="1"/>
                  </a:moveTo>
                  <a:lnTo>
                    <a:pt x="2" y="0"/>
                  </a:lnTo>
                  <a:lnTo>
                    <a:pt x="1" y="1"/>
                  </a:lnTo>
                  <a:lnTo>
                    <a:pt x="0" y="2"/>
                  </a:lnTo>
                  <a:lnTo>
                    <a:pt x="2" y="0"/>
                  </a:lnTo>
                  <a:lnTo>
                    <a:pt x="3"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88" name="Freeform 137"/>
            <p:cNvSpPr>
              <a:spLocks/>
            </p:cNvSpPr>
            <p:nvPr/>
          </p:nvSpPr>
          <p:spPr bwMode="auto">
            <a:xfrm>
              <a:off x="3812021" y="3484564"/>
              <a:ext cx="1588" cy="0"/>
            </a:xfrm>
            <a:custGeom>
              <a:avLst/>
              <a:gdLst>
                <a:gd name="T0" fmla="*/ 1 w 2"/>
                <a:gd name="T1" fmla="*/ 1 h 2"/>
                <a:gd name="T2" fmla="*/ 1 w 2"/>
                <a:gd name="T3" fmla="*/ 2 h 2"/>
                <a:gd name="T4" fmla="*/ 2 w 2"/>
                <a:gd name="T5" fmla="*/ 2 h 2"/>
                <a:gd name="T6" fmla="*/ 2 w 2"/>
                <a:gd name="T7" fmla="*/ 1 h 2"/>
                <a:gd name="T8" fmla="*/ 2 w 2"/>
                <a:gd name="T9" fmla="*/ 0 h 2"/>
                <a:gd name="T10" fmla="*/ 1 w 2"/>
                <a:gd name="T11" fmla="*/ 0 h 2"/>
                <a:gd name="T12" fmla="*/ 0 w 2"/>
                <a:gd name="T13" fmla="*/ 2 h 2"/>
                <a:gd name="T14" fmla="*/ 0 w 2"/>
                <a:gd name="T15" fmla="*/ 2 h 2"/>
                <a:gd name="T16" fmla="*/ 1 w 2"/>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1"/>
                  </a:moveTo>
                  <a:lnTo>
                    <a:pt x="1" y="2"/>
                  </a:lnTo>
                  <a:lnTo>
                    <a:pt x="2" y="2"/>
                  </a:lnTo>
                  <a:lnTo>
                    <a:pt x="2" y="1"/>
                  </a:lnTo>
                  <a:lnTo>
                    <a:pt x="2" y="0"/>
                  </a:lnTo>
                  <a:lnTo>
                    <a:pt x="1" y="0"/>
                  </a:lnTo>
                  <a:lnTo>
                    <a:pt x="0" y="2"/>
                  </a:lnTo>
                  <a:lnTo>
                    <a:pt x="0" y="2"/>
                  </a:lnTo>
                  <a:lnTo>
                    <a:pt x="1"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89" name="Rectangle 138"/>
            <p:cNvSpPr>
              <a:spLocks noChangeArrowheads="1"/>
            </p:cNvSpPr>
            <p:nvPr/>
          </p:nvSpPr>
          <p:spPr bwMode="auto">
            <a:xfrm>
              <a:off x="3813608" y="3484564"/>
              <a:ext cx="1588" cy="158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90" name="Freeform 139"/>
            <p:cNvSpPr>
              <a:spLocks/>
            </p:cNvSpPr>
            <p:nvPr/>
          </p:nvSpPr>
          <p:spPr bwMode="auto">
            <a:xfrm>
              <a:off x="3923146" y="3387727"/>
              <a:ext cx="66675" cy="60325"/>
            </a:xfrm>
            <a:custGeom>
              <a:avLst/>
              <a:gdLst>
                <a:gd name="T0" fmla="*/ 166 w 167"/>
                <a:gd name="T1" fmla="*/ 96 h 191"/>
                <a:gd name="T2" fmla="*/ 166 w 167"/>
                <a:gd name="T3" fmla="*/ 83 h 191"/>
                <a:gd name="T4" fmla="*/ 164 w 167"/>
                <a:gd name="T5" fmla="*/ 70 h 191"/>
                <a:gd name="T6" fmla="*/ 160 w 167"/>
                <a:gd name="T7" fmla="*/ 59 h 191"/>
                <a:gd name="T8" fmla="*/ 155 w 167"/>
                <a:gd name="T9" fmla="*/ 48 h 191"/>
                <a:gd name="T10" fmla="*/ 149 w 167"/>
                <a:gd name="T11" fmla="*/ 38 h 191"/>
                <a:gd name="T12" fmla="*/ 142 w 167"/>
                <a:gd name="T13" fmla="*/ 29 h 191"/>
                <a:gd name="T14" fmla="*/ 134 w 167"/>
                <a:gd name="T15" fmla="*/ 21 h 191"/>
                <a:gd name="T16" fmla="*/ 125 w 167"/>
                <a:gd name="T17" fmla="*/ 14 h 191"/>
                <a:gd name="T18" fmla="*/ 116 w 167"/>
                <a:gd name="T19" fmla="*/ 8 h 191"/>
                <a:gd name="T20" fmla="*/ 106 w 167"/>
                <a:gd name="T21" fmla="*/ 3 h 191"/>
                <a:gd name="T22" fmla="*/ 95 w 167"/>
                <a:gd name="T23" fmla="*/ 1 h 191"/>
                <a:gd name="T24" fmla="*/ 83 w 167"/>
                <a:gd name="T25" fmla="*/ 0 h 191"/>
                <a:gd name="T26" fmla="*/ 72 w 167"/>
                <a:gd name="T27" fmla="*/ 1 h 191"/>
                <a:gd name="T28" fmla="*/ 62 w 167"/>
                <a:gd name="T29" fmla="*/ 3 h 191"/>
                <a:gd name="T30" fmla="*/ 52 w 167"/>
                <a:gd name="T31" fmla="*/ 8 h 191"/>
                <a:gd name="T32" fmla="*/ 42 w 167"/>
                <a:gd name="T33" fmla="*/ 14 h 191"/>
                <a:gd name="T34" fmla="*/ 33 w 167"/>
                <a:gd name="T35" fmla="*/ 21 h 191"/>
                <a:gd name="T36" fmla="*/ 25 w 167"/>
                <a:gd name="T37" fmla="*/ 29 h 191"/>
                <a:gd name="T38" fmla="*/ 18 w 167"/>
                <a:gd name="T39" fmla="*/ 38 h 191"/>
                <a:gd name="T40" fmla="*/ 12 w 167"/>
                <a:gd name="T41" fmla="*/ 48 h 191"/>
                <a:gd name="T42" fmla="*/ 7 w 167"/>
                <a:gd name="T43" fmla="*/ 59 h 191"/>
                <a:gd name="T44" fmla="*/ 4 w 167"/>
                <a:gd name="T45" fmla="*/ 70 h 191"/>
                <a:gd name="T46" fmla="*/ 1 w 167"/>
                <a:gd name="T47" fmla="*/ 83 h 191"/>
                <a:gd name="T48" fmla="*/ 0 w 167"/>
                <a:gd name="T49" fmla="*/ 96 h 191"/>
                <a:gd name="T50" fmla="*/ 1 w 167"/>
                <a:gd name="T51" fmla="*/ 109 h 191"/>
                <a:gd name="T52" fmla="*/ 4 w 167"/>
                <a:gd name="T53" fmla="*/ 121 h 191"/>
                <a:gd name="T54" fmla="*/ 7 w 167"/>
                <a:gd name="T55" fmla="*/ 132 h 191"/>
                <a:gd name="T56" fmla="*/ 12 w 167"/>
                <a:gd name="T57" fmla="*/ 144 h 191"/>
                <a:gd name="T58" fmla="*/ 18 w 167"/>
                <a:gd name="T59" fmla="*/ 154 h 191"/>
                <a:gd name="T60" fmla="*/ 25 w 167"/>
                <a:gd name="T61" fmla="*/ 164 h 191"/>
                <a:gd name="T62" fmla="*/ 33 w 167"/>
                <a:gd name="T63" fmla="*/ 172 h 191"/>
                <a:gd name="T64" fmla="*/ 42 w 167"/>
                <a:gd name="T65" fmla="*/ 179 h 191"/>
                <a:gd name="T66" fmla="*/ 52 w 167"/>
                <a:gd name="T67" fmla="*/ 184 h 191"/>
                <a:gd name="T68" fmla="*/ 62 w 167"/>
                <a:gd name="T69" fmla="*/ 188 h 191"/>
                <a:gd name="T70" fmla="*/ 72 w 167"/>
                <a:gd name="T71" fmla="*/ 191 h 191"/>
                <a:gd name="T72" fmla="*/ 83 w 167"/>
                <a:gd name="T73" fmla="*/ 191 h 191"/>
                <a:gd name="T74" fmla="*/ 95 w 167"/>
                <a:gd name="T75" fmla="*/ 191 h 191"/>
                <a:gd name="T76" fmla="*/ 106 w 167"/>
                <a:gd name="T77" fmla="*/ 188 h 191"/>
                <a:gd name="T78" fmla="*/ 116 w 167"/>
                <a:gd name="T79" fmla="*/ 184 h 191"/>
                <a:gd name="T80" fmla="*/ 125 w 167"/>
                <a:gd name="T81" fmla="*/ 179 h 191"/>
                <a:gd name="T82" fmla="*/ 134 w 167"/>
                <a:gd name="T83" fmla="*/ 172 h 191"/>
                <a:gd name="T84" fmla="*/ 142 w 167"/>
                <a:gd name="T85" fmla="*/ 164 h 191"/>
                <a:gd name="T86" fmla="*/ 149 w 167"/>
                <a:gd name="T87" fmla="*/ 154 h 191"/>
                <a:gd name="T88" fmla="*/ 155 w 167"/>
                <a:gd name="T89" fmla="*/ 144 h 191"/>
                <a:gd name="T90" fmla="*/ 160 w 167"/>
                <a:gd name="T91" fmla="*/ 132 h 191"/>
                <a:gd name="T92" fmla="*/ 164 w 167"/>
                <a:gd name="T93" fmla="*/ 121 h 191"/>
                <a:gd name="T94" fmla="*/ 166 w 167"/>
                <a:gd name="T95" fmla="*/ 109 h 191"/>
                <a:gd name="T96" fmla="*/ 166 w 167"/>
                <a:gd name="T97" fmla="*/ 96 h 191"/>
                <a:gd name="T98" fmla="*/ 167 w 167"/>
                <a:gd name="T99" fmla="*/ 97 h 191"/>
                <a:gd name="T100" fmla="*/ 167 w 167"/>
                <a:gd name="T101" fmla="*/ 97 h 191"/>
                <a:gd name="T102" fmla="*/ 167 w 167"/>
                <a:gd name="T103" fmla="*/ 97 h 191"/>
                <a:gd name="T104" fmla="*/ 167 w 167"/>
                <a:gd name="T105" fmla="*/ 97 h 191"/>
                <a:gd name="T106" fmla="*/ 167 w 167"/>
                <a:gd name="T107" fmla="*/ 97 h 191"/>
                <a:gd name="T108" fmla="*/ 167 w 167"/>
                <a:gd name="T109" fmla="*/ 97 h 191"/>
                <a:gd name="T110" fmla="*/ 167 w 167"/>
                <a:gd name="T111" fmla="*/ 97 h 191"/>
                <a:gd name="T112" fmla="*/ 167 w 167"/>
                <a:gd name="T113" fmla="*/ 97 h 191"/>
                <a:gd name="T114" fmla="*/ 167 w 167"/>
                <a:gd name="T115" fmla="*/ 97 h 191"/>
                <a:gd name="T116" fmla="*/ 167 w 167"/>
                <a:gd name="T117" fmla="*/ 97 h 191"/>
                <a:gd name="T118" fmla="*/ 167 w 167"/>
                <a:gd name="T119" fmla="*/ 97 h 191"/>
                <a:gd name="T120" fmla="*/ 166 w 167"/>
                <a:gd name="T121" fmla="*/ 96 h 191"/>
                <a:gd name="T122" fmla="*/ 166 w 167"/>
                <a:gd name="T123" fmla="*/ 9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7" h="191">
                  <a:moveTo>
                    <a:pt x="166" y="96"/>
                  </a:moveTo>
                  <a:lnTo>
                    <a:pt x="166" y="83"/>
                  </a:lnTo>
                  <a:lnTo>
                    <a:pt x="164" y="70"/>
                  </a:lnTo>
                  <a:lnTo>
                    <a:pt x="160" y="59"/>
                  </a:lnTo>
                  <a:lnTo>
                    <a:pt x="155" y="48"/>
                  </a:lnTo>
                  <a:lnTo>
                    <a:pt x="149" y="38"/>
                  </a:lnTo>
                  <a:lnTo>
                    <a:pt x="142" y="29"/>
                  </a:lnTo>
                  <a:lnTo>
                    <a:pt x="134" y="21"/>
                  </a:lnTo>
                  <a:lnTo>
                    <a:pt x="125" y="14"/>
                  </a:lnTo>
                  <a:lnTo>
                    <a:pt x="116" y="8"/>
                  </a:lnTo>
                  <a:lnTo>
                    <a:pt x="106" y="3"/>
                  </a:lnTo>
                  <a:lnTo>
                    <a:pt x="95" y="1"/>
                  </a:lnTo>
                  <a:lnTo>
                    <a:pt x="83" y="0"/>
                  </a:lnTo>
                  <a:lnTo>
                    <a:pt x="72" y="1"/>
                  </a:lnTo>
                  <a:lnTo>
                    <a:pt x="62" y="3"/>
                  </a:lnTo>
                  <a:lnTo>
                    <a:pt x="52" y="8"/>
                  </a:lnTo>
                  <a:lnTo>
                    <a:pt x="42" y="14"/>
                  </a:lnTo>
                  <a:lnTo>
                    <a:pt x="33" y="21"/>
                  </a:lnTo>
                  <a:lnTo>
                    <a:pt x="25" y="29"/>
                  </a:lnTo>
                  <a:lnTo>
                    <a:pt x="18" y="38"/>
                  </a:lnTo>
                  <a:lnTo>
                    <a:pt x="12" y="48"/>
                  </a:lnTo>
                  <a:lnTo>
                    <a:pt x="7" y="59"/>
                  </a:lnTo>
                  <a:lnTo>
                    <a:pt x="4" y="70"/>
                  </a:lnTo>
                  <a:lnTo>
                    <a:pt x="1" y="83"/>
                  </a:lnTo>
                  <a:lnTo>
                    <a:pt x="0" y="96"/>
                  </a:lnTo>
                  <a:lnTo>
                    <a:pt x="1" y="109"/>
                  </a:lnTo>
                  <a:lnTo>
                    <a:pt x="4" y="121"/>
                  </a:lnTo>
                  <a:lnTo>
                    <a:pt x="7" y="132"/>
                  </a:lnTo>
                  <a:lnTo>
                    <a:pt x="12" y="144"/>
                  </a:lnTo>
                  <a:lnTo>
                    <a:pt x="18" y="154"/>
                  </a:lnTo>
                  <a:lnTo>
                    <a:pt x="25" y="164"/>
                  </a:lnTo>
                  <a:lnTo>
                    <a:pt x="33" y="172"/>
                  </a:lnTo>
                  <a:lnTo>
                    <a:pt x="42" y="179"/>
                  </a:lnTo>
                  <a:lnTo>
                    <a:pt x="52" y="184"/>
                  </a:lnTo>
                  <a:lnTo>
                    <a:pt x="62" y="188"/>
                  </a:lnTo>
                  <a:lnTo>
                    <a:pt x="72" y="191"/>
                  </a:lnTo>
                  <a:lnTo>
                    <a:pt x="83" y="191"/>
                  </a:lnTo>
                  <a:lnTo>
                    <a:pt x="95" y="191"/>
                  </a:lnTo>
                  <a:lnTo>
                    <a:pt x="106" y="188"/>
                  </a:lnTo>
                  <a:lnTo>
                    <a:pt x="116" y="184"/>
                  </a:lnTo>
                  <a:lnTo>
                    <a:pt x="125" y="179"/>
                  </a:lnTo>
                  <a:lnTo>
                    <a:pt x="134" y="172"/>
                  </a:lnTo>
                  <a:lnTo>
                    <a:pt x="142" y="164"/>
                  </a:lnTo>
                  <a:lnTo>
                    <a:pt x="149" y="154"/>
                  </a:lnTo>
                  <a:lnTo>
                    <a:pt x="155" y="144"/>
                  </a:lnTo>
                  <a:lnTo>
                    <a:pt x="160" y="132"/>
                  </a:lnTo>
                  <a:lnTo>
                    <a:pt x="164" y="121"/>
                  </a:lnTo>
                  <a:lnTo>
                    <a:pt x="166" y="109"/>
                  </a:lnTo>
                  <a:lnTo>
                    <a:pt x="166" y="96"/>
                  </a:lnTo>
                  <a:lnTo>
                    <a:pt x="167" y="97"/>
                  </a:lnTo>
                  <a:lnTo>
                    <a:pt x="167" y="97"/>
                  </a:lnTo>
                  <a:lnTo>
                    <a:pt x="167" y="97"/>
                  </a:lnTo>
                  <a:lnTo>
                    <a:pt x="167" y="97"/>
                  </a:lnTo>
                  <a:lnTo>
                    <a:pt x="167" y="97"/>
                  </a:lnTo>
                  <a:lnTo>
                    <a:pt x="167" y="97"/>
                  </a:lnTo>
                  <a:lnTo>
                    <a:pt x="167" y="97"/>
                  </a:lnTo>
                  <a:lnTo>
                    <a:pt x="167" y="97"/>
                  </a:lnTo>
                  <a:lnTo>
                    <a:pt x="167" y="97"/>
                  </a:lnTo>
                  <a:lnTo>
                    <a:pt x="167" y="97"/>
                  </a:lnTo>
                  <a:lnTo>
                    <a:pt x="167" y="97"/>
                  </a:lnTo>
                  <a:lnTo>
                    <a:pt x="166" y="96"/>
                  </a:lnTo>
                  <a:lnTo>
                    <a:pt x="166" y="96"/>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91" name="Freeform 140"/>
            <p:cNvSpPr>
              <a:spLocks/>
            </p:cNvSpPr>
            <p:nvPr/>
          </p:nvSpPr>
          <p:spPr bwMode="auto">
            <a:xfrm>
              <a:off x="3923146" y="3386139"/>
              <a:ext cx="66675" cy="31750"/>
            </a:xfrm>
            <a:custGeom>
              <a:avLst/>
              <a:gdLst>
                <a:gd name="T0" fmla="*/ 166 w 168"/>
                <a:gd name="T1" fmla="*/ 97 h 97"/>
                <a:gd name="T2" fmla="*/ 168 w 168"/>
                <a:gd name="T3" fmla="*/ 97 h 97"/>
                <a:gd name="T4" fmla="*/ 168 w 168"/>
                <a:gd name="T5" fmla="*/ 84 h 97"/>
                <a:gd name="T6" fmla="*/ 166 w 168"/>
                <a:gd name="T7" fmla="*/ 71 h 97"/>
                <a:gd name="T8" fmla="*/ 162 w 168"/>
                <a:gd name="T9" fmla="*/ 60 h 97"/>
                <a:gd name="T10" fmla="*/ 154 w 168"/>
                <a:gd name="T11" fmla="*/ 44 h 97"/>
                <a:gd name="T12" fmla="*/ 151 w 168"/>
                <a:gd name="T13" fmla="*/ 38 h 97"/>
                <a:gd name="T14" fmla="*/ 144 w 168"/>
                <a:gd name="T15" fmla="*/ 29 h 97"/>
                <a:gd name="T16" fmla="*/ 136 w 168"/>
                <a:gd name="T17" fmla="*/ 20 h 97"/>
                <a:gd name="T18" fmla="*/ 132 w 168"/>
                <a:gd name="T19" fmla="*/ 17 h 97"/>
                <a:gd name="T20" fmla="*/ 117 w 168"/>
                <a:gd name="T21" fmla="*/ 8 h 97"/>
                <a:gd name="T22" fmla="*/ 107 w 168"/>
                <a:gd name="T23" fmla="*/ 3 h 97"/>
                <a:gd name="T24" fmla="*/ 96 w 168"/>
                <a:gd name="T25" fmla="*/ 1 h 97"/>
                <a:gd name="T26" fmla="*/ 84 w 168"/>
                <a:gd name="T27" fmla="*/ 0 h 97"/>
                <a:gd name="T28" fmla="*/ 73 w 168"/>
                <a:gd name="T29" fmla="*/ 1 h 97"/>
                <a:gd name="T30" fmla="*/ 63 w 168"/>
                <a:gd name="T31" fmla="*/ 3 h 97"/>
                <a:gd name="T32" fmla="*/ 53 w 168"/>
                <a:gd name="T33" fmla="*/ 8 h 97"/>
                <a:gd name="T34" fmla="*/ 40 w 168"/>
                <a:gd name="T35" fmla="*/ 15 h 97"/>
                <a:gd name="T36" fmla="*/ 33 w 168"/>
                <a:gd name="T37" fmla="*/ 20 h 97"/>
                <a:gd name="T38" fmla="*/ 25 w 168"/>
                <a:gd name="T39" fmla="*/ 29 h 97"/>
                <a:gd name="T40" fmla="*/ 18 w 168"/>
                <a:gd name="T41" fmla="*/ 38 h 97"/>
                <a:gd name="T42" fmla="*/ 15 w 168"/>
                <a:gd name="T43" fmla="*/ 42 h 97"/>
                <a:gd name="T44" fmla="*/ 7 w 168"/>
                <a:gd name="T45" fmla="*/ 60 h 97"/>
                <a:gd name="T46" fmla="*/ 4 w 168"/>
                <a:gd name="T47" fmla="*/ 71 h 97"/>
                <a:gd name="T48" fmla="*/ 1 w 168"/>
                <a:gd name="T49" fmla="*/ 84 h 97"/>
                <a:gd name="T50" fmla="*/ 0 w 168"/>
                <a:gd name="T51" fmla="*/ 97 h 97"/>
                <a:gd name="T52" fmla="*/ 2 w 168"/>
                <a:gd name="T53" fmla="*/ 97 h 97"/>
                <a:gd name="T54" fmla="*/ 3 w 168"/>
                <a:gd name="T55" fmla="*/ 84 h 97"/>
                <a:gd name="T56" fmla="*/ 6 w 168"/>
                <a:gd name="T57" fmla="*/ 71 h 97"/>
                <a:gd name="T58" fmla="*/ 9 w 168"/>
                <a:gd name="T59" fmla="*/ 60 h 97"/>
                <a:gd name="T60" fmla="*/ 11 w 168"/>
                <a:gd name="T61" fmla="*/ 55 h 97"/>
                <a:gd name="T62" fmla="*/ 20 w 168"/>
                <a:gd name="T63" fmla="*/ 40 h 97"/>
                <a:gd name="T64" fmla="*/ 27 w 168"/>
                <a:gd name="T65" fmla="*/ 31 h 97"/>
                <a:gd name="T66" fmla="*/ 35 w 168"/>
                <a:gd name="T67" fmla="*/ 23 h 97"/>
                <a:gd name="T68" fmla="*/ 47 w 168"/>
                <a:gd name="T69" fmla="*/ 14 h 97"/>
                <a:gd name="T70" fmla="*/ 53 w 168"/>
                <a:gd name="T71" fmla="*/ 10 h 97"/>
                <a:gd name="T72" fmla="*/ 63 w 168"/>
                <a:gd name="T73" fmla="*/ 5 h 97"/>
                <a:gd name="T74" fmla="*/ 73 w 168"/>
                <a:gd name="T75" fmla="*/ 3 h 97"/>
                <a:gd name="T76" fmla="*/ 84 w 168"/>
                <a:gd name="T77" fmla="*/ 2 h 97"/>
                <a:gd name="T78" fmla="*/ 96 w 168"/>
                <a:gd name="T79" fmla="*/ 3 h 97"/>
                <a:gd name="T80" fmla="*/ 107 w 168"/>
                <a:gd name="T81" fmla="*/ 5 h 97"/>
                <a:gd name="T82" fmla="*/ 117 w 168"/>
                <a:gd name="T83" fmla="*/ 10 h 97"/>
                <a:gd name="T84" fmla="*/ 121 w 168"/>
                <a:gd name="T85" fmla="*/ 12 h 97"/>
                <a:gd name="T86" fmla="*/ 134 w 168"/>
                <a:gd name="T87" fmla="*/ 23 h 97"/>
                <a:gd name="T88" fmla="*/ 142 w 168"/>
                <a:gd name="T89" fmla="*/ 31 h 97"/>
                <a:gd name="T90" fmla="*/ 149 w 168"/>
                <a:gd name="T91" fmla="*/ 40 h 97"/>
                <a:gd name="T92" fmla="*/ 158 w 168"/>
                <a:gd name="T93" fmla="*/ 56 h 97"/>
                <a:gd name="T94" fmla="*/ 160 w 168"/>
                <a:gd name="T95" fmla="*/ 60 h 97"/>
                <a:gd name="T96" fmla="*/ 164 w 168"/>
                <a:gd name="T97" fmla="*/ 71 h 97"/>
                <a:gd name="T98" fmla="*/ 166 w 168"/>
                <a:gd name="T99" fmla="*/ 84 h 97"/>
                <a:gd name="T100" fmla="*/ 166 w 168"/>
                <a:gd name="T10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97">
                  <a:moveTo>
                    <a:pt x="166" y="97"/>
                  </a:moveTo>
                  <a:lnTo>
                    <a:pt x="168" y="97"/>
                  </a:lnTo>
                  <a:lnTo>
                    <a:pt x="168" y="84"/>
                  </a:lnTo>
                  <a:lnTo>
                    <a:pt x="166" y="71"/>
                  </a:lnTo>
                  <a:lnTo>
                    <a:pt x="162" y="60"/>
                  </a:lnTo>
                  <a:lnTo>
                    <a:pt x="154" y="44"/>
                  </a:lnTo>
                  <a:lnTo>
                    <a:pt x="151" y="38"/>
                  </a:lnTo>
                  <a:lnTo>
                    <a:pt x="144" y="29"/>
                  </a:lnTo>
                  <a:lnTo>
                    <a:pt x="136" y="20"/>
                  </a:lnTo>
                  <a:lnTo>
                    <a:pt x="132" y="17"/>
                  </a:lnTo>
                  <a:lnTo>
                    <a:pt x="117" y="8"/>
                  </a:lnTo>
                  <a:lnTo>
                    <a:pt x="107" y="3"/>
                  </a:lnTo>
                  <a:lnTo>
                    <a:pt x="96" y="1"/>
                  </a:lnTo>
                  <a:lnTo>
                    <a:pt x="84" y="0"/>
                  </a:lnTo>
                  <a:lnTo>
                    <a:pt x="73" y="1"/>
                  </a:lnTo>
                  <a:lnTo>
                    <a:pt x="63" y="3"/>
                  </a:lnTo>
                  <a:lnTo>
                    <a:pt x="53" y="8"/>
                  </a:lnTo>
                  <a:lnTo>
                    <a:pt x="40" y="15"/>
                  </a:lnTo>
                  <a:lnTo>
                    <a:pt x="33" y="20"/>
                  </a:lnTo>
                  <a:lnTo>
                    <a:pt x="25" y="29"/>
                  </a:lnTo>
                  <a:lnTo>
                    <a:pt x="18" y="38"/>
                  </a:lnTo>
                  <a:lnTo>
                    <a:pt x="15" y="42"/>
                  </a:lnTo>
                  <a:lnTo>
                    <a:pt x="7" y="60"/>
                  </a:lnTo>
                  <a:lnTo>
                    <a:pt x="4" y="71"/>
                  </a:lnTo>
                  <a:lnTo>
                    <a:pt x="1" y="84"/>
                  </a:lnTo>
                  <a:lnTo>
                    <a:pt x="0" y="97"/>
                  </a:lnTo>
                  <a:lnTo>
                    <a:pt x="2" y="97"/>
                  </a:lnTo>
                  <a:lnTo>
                    <a:pt x="3" y="84"/>
                  </a:lnTo>
                  <a:lnTo>
                    <a:pt x="6" y="71"/>
                  </a:lnTo>
                  <a:lnTo>
                    <a:pt x="9" y="60"/>
                  </a:lnTo>
                  <a:lnTo>
                    <a:pt x="11" y="55"/>
                  </a:lnTo>
                  <a:lnTo>
                    <a:pt x="20" y="40"/>
                  </a:lnTo>
                  <a:lnTo>
                    <a:pt x="27" y="31"/>
                  </a:lnTo>
                  <a:lnTo>
                    <a:pt x="35" y="23"/>
                  </a:lnTo>
                  <a:lnTo>
                    <a:pt x="47" y="14"/>
                  </a:lnTo>
                  <a:lnTo>
                    <a:pt x="53" y="10"/>
                  </a:lnTo>
                  <a:lnTo>
                    <a:pt x="63" y="5"/>
                  </a:lnTo>
                  <a:lnTo>
                    <a:pt x="73" y="3"/>
                  </a:lnTo>
                  <a:lnTo>
                    <a:pt x="84" y="2"/>
                  </a:lnTo>
                  <a:lnTo>
                    <a:pt x="96" y="3"/>
                  </a:lnTo>
                  <a:lnTo>
                    <a:pt x="107" y="5"/>
                  </a:lnTo>
                  <a:lnTo>
                    <a:pt x="117" y="10"/>
                  </a:lnTo>
                  <a:lnTo>
                    <a:pt x="121" y="12"/>
                  </a:lnTo>
                  <a:lnTo>
                    <a:pt x="134" y="23"/>
                  </a:lnTo>
                  <a:lnTo>
                    <a:pt x="142" y="31"/>
                  </a:lnTo>
                  <a:lnTo>
                    <a:pt x="149" y="40"/>
                  </a:lnTo>
                  <a:lnTo>
                    <a:pt x="158" y="56"/>
                  </a:lnTo>
                  <a:lnTo>
                    <a:pt x="160" y="60"/>
                  </a:lnTo>
                  <a:lnTo>
                    <a:pt x="164" y="71"/>
                  </a:lnTo>
                  <a:lnTo>
                    <a:pt x="166" y="84"/>
                  </a:lnTo>
                  <a:lnTo>
                    <a:pt x="166" y="97"/>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92" name="Freeform 141"/>
            <p:cNvSpPr>
              <a:spLocks/>
            </p:cNvSpPr>
            <p:nvPr/>
          </p:nvSpPr>
          <p:spPr bwMode="auto">
            <a:xfrm>
              <a:off x="3923146" y="3417889"/>
              <a:ext cx="66675" cy="30163"/>
            </a:xfrm>
            <a:custGeom>
              <a:avLst/>
              <a:gdLst>
                <a:gd name="T0" fmla="*/ 0 w 168"/>
                <a:gd name="T1" fmla="*/ 0 h 96"/>
                <a:gd name="T2" fmla="*/ 1 w 168"/>
                <a:gd name="T3" fmla="*/ 13 h 96"/>
                <a:gd name="T4" fmla="*/ 7 w 168"/>
                <a:gd name="T5" fmla="*/ 36 h 96"/>
                <a:gd name="T6" fmla="*/ 13 w 168"/>
                <a:gd name="T7" fmla="*/ 51 h 96"/>
                <a:gd name="T8" fmla="*/ 18 w 168"/>
                <a:gd name="T9" fmla="*/ 60 h 96"/>
                <a:gd name="T10" fmla="*/ 25 w 168"/>
                <a:gd name="T11" fmla="*/ 69 h 96"/>
                <a:gd name="T12" fmla="*/ 33 w 168"/>
                <a:gd name="T13" fmla="*/ 77 h 96"/>
                <a:gd name="T14" fmla="*/ 39 w 168"/>
                <a:gd name="T15" fmla="*/ 81 h 96"/>
                <a:gd name="T16" fmla="*/ 53 w 168"/>
                <a:gd name="T17" fmla="*/ 90 h 96"/>
                <a:gd name="T18" fmla="*/ 73 w 168"/>
                <a:gd name="T19" fmla="*/ 96 h 96"/>
                <a:gd name="T20" fmla="*/ 96 w 168"/>
                <a:gd name="T21" fmla="*/ 96 h 96"/>
                <a:gd name="T22" fmla="*/ 107 w 168"/>
                <a:gd name="T23" fmla="*/ 93 h 96"/>
                <a:gd name="T24" fmla="*/ 117 w 168"/>
                <a:gd name="T25" fmla="*/ 90 h 96"/>
                <a:gd name="T26" fmla="*/ 131 w 168"/>
                <a:gd name="T27" fmla="*/ 80 h 96"/>
                <a:gd name="T28" fmla="*/ 136 w 168"/>
                <a:gd name="T29" fmla="*/ 77 h 96"/>
                <a:gd name="T30" fmla="*/ 144 w 168"/>
                <a:gd name="T31" fmla="*/ 69 h 96"/>
                <a:gd name="T32" fmla="*/ 151 w 168"/>
                <a:gd name="T33" fmla="*/ 60 h 96"/>
                <a:gd name="T34" fmla="*/ 155 w 168"/>
                <a:gd name="T35" fmla="*/ 53 h 96"/>
                <a:gd name="T36" fmla="*/ 162 w 168"/>
                <a:gd name="T37" fmla="*/ 36 h 96"/>
                <a:gd name="T38" fmla="*/ 166 w 168"/>
                <a:gd name="T39" fmla="*/ 25 h 96"/>
                <a:gd name="T40" fmla="*/ 168 w 168"/>
                <a:gd name="T41" fmla="*/ 13 h 96"/>
                <a:gd name="T42" fmla="*/ 168 w 168"/>
                <a:gd name="T43" fmla="*/ 0 h 96"/>
                <a:gd name="T44" fmla="*/ 167 w 168"/>
                <a:gd name="T45" fmla="*/ 0 h 96"/>
                <a:gd name="T46" fmla="*/ 166 w 168"/>
                <a:gd name="T47" fmla="*/ 0 h 96"/>
                <a:gd name="T48" fmla="*/ 166 w 168"/>
                <a:gd name="T49" fmla="*/ 13 h 96"/>
                <a:gd name="T50" fmla="*/ 164 w 168"/>
                <a:gd name="T51" fmla="*/ 25 h 96"/>
                <a:gd name="T52" fmla="*/ 160 w 168"/>
                <a:gd name="T53" fmla="*/ 36 h 96"/>
                <a:gd name="T54" fmla="*/ 156 w 168"/>
                <a:gd name="T55" fmla="*/ 45 h 96"/>
                <a:gd name="T56" fmla="*/ 149 w 168"/>
                <a:gd name="T57" fmla="*/ 57 h 96"/>
                <a:gd name="T58" fmla="*/ 142 w 168"/>
                <a:gd name="T59" fmla="*/ 66 h 96"/>
                <a:gd name="T60" fmla="*/ 134 w 168"/>
                <a:gd name="T61" fmla="*/ 75 h 96"/>
                <a:gd name="T62" fmla="*/ 120 w 168"/>
                <a:gd name="T63" fmla="*/ 85 h 96"/>
                <a:gd name="T64" fmla="*/ 117 w 168"/>
                <a:gd name="T65" fmla="*/ 87 h 96"/>
                <a:gd name="T66" fmla="*/ 107 w 168"/>
                <a:gd name="T67" fmla="*/ 91 h 96"/>
                <a:gd name="T68" fmla="*/ 96 w 168"/>
                <a:gd name="T69" fmla="*/ 94 h 96"/>
                <a:gd name="T70" fmla="*/ 73 w 168"/>
                <a:gd name="T71" fmla="*/ 94 h 96"/>
                <a:gd name="T72" fmla="*/ 53 w 168"/>
                <a:gd name="T73" fmla="*/ 87 h 96"/>
                <a:gd name="T74" fmla="*/ 46 w 168"/>
                <a:gd name="T75" fmla="*/ 83 h 96"/>
                <a:gd name="T76" fmla="*/ 35 w 168"/>
                <a:gd name="T77" fmla="*/ 75 h 96"/>
                <a:gd name="T78" fmla="*/ 27 w 168"/>
                <a:gd name="T79" fmla="*/ 66 h 96"/>
                <a:gd name="T80" fmla="*/ 20 w 168"/>
                <a:gd name="T81" fmla="*/ 57 h 96"/>
                <a:gd name="T82" fmla="*/ 12 w 168"/>
                <a:gd name="T83" fmla="*/ 43 h 96"/>
                <a:gd name="T84" fmla="*/ 9 w 168"/>
                <a:gd name="T85" fmla="*/ 36 h 96"/>
                <a:gd name="T86" fmla="*/ 3 w 168"/>
                <a:gd name="T87" fmla="*/ 13 h 96"/>
                <a:gd name="T88" fmla="*/ 2 w 168"/>
                <a:gd name="T89" fmla="*/ 0 h 96"/>
                <a:gd name="T90" fmla="*/ 0 w 168"/>
                <a:gd name="T91"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96">
                  <a:moveTo>
                    <a:pt x="0" y="0"/>
                  </a:moveTo>
                  <a:lnTo>
                    <a:pt x="1" y="13"/>
                  </a:lnTo>
                  <a:lnTo>
                    <a:pt x="7" y="36"/>
                  </a:lnTo>
                  <a:lnTo>
                    <a:pt x="13" y="51"/>
                  </a:lnTo>
                  <a:lnTo>
                    <a:pt x="18" y="60"/>
                  </a:lnTo>
                  <a:lnTo>
                    <a:pt x="25" y="69"/>
                  </a:lnTo>
                  <a:lnTo>
                    <a:pt x="33" y="77"/>
                  </a:lnTo>
                  <a:lnTo>
                    <a:pt x="39" y="81"/>
                  </a:lnTo>
                  <a:lnTo>
                    <a:pt x="53" y="90"/>
                  </a:lnTo>
                  <a:lnTo>
                    <a:pt x="73" y="96"/>
                  </a:lnTo>
                  <a:lnTo>
                    <a:pt x="96" y="96"/>
                  </a:lnTo>
                  <a:lnTo>
                    <a:pt x="107" y="93"/>
                  </a:lnTo>
                  <a:lnTo>
                    <a:pt x="117" y="90"/>
                  </a:lnTo>
                  <a:lnTo>
                    <a:pt x="131" y="80"/>
                  </a:lnTo>
                  <a:lnTo>
                    <a:pt x="136" y="77"/>
                  </a:lnTo>
                  <a:lnTo>
                    <a:pt x="144" y="69"/>
                  </a:lnTo>
                  <a:lnTo>
                    <a:pt x="151" y="60"/>
                  </a:lnTo>
                  <a:lnTo>
                    <a:pt x="155" y="53"/>
                  </a:lnTo>
                  <a:lnTo>
                    <a:pt x="162" y="36"/>
                  </a:lnTo>
                  <a:lnTo>
                    <a:pt x="166" y="25"/>
                  </a:lnTo>
                  <a:lnTo>
                    <a:pt x="168" y="13"/>
                  </a:lnTo>
                  <a:lnTo>
                    <a:pt x="168" y="0"/>
                  </a:lnTo>
                  <a:lnTo>
                    <a:pt x="167" y="0"/>
                  </a:lnTo>
                  <a:lnTo>
                    <a:pt x="166" y="0"/>
                  </a:lnTo>
                  <a:lnTo>
                    <a:pt x="166" y="13"/>
                  </a:lnTo>
                  <a:lnTo>
                    <a:pt x="164" y="25"/>
                  </a:lnTo>
                  <a:lnTo>
                    <a:pt x="160" y="36"/>
                  </a:lnTo>
                  <a:lnTo>
                    <a:pt x="156" y="45"/>
                  </a:lnTo>
                  <a:lnTo>
                    <a:pt x="149" y="57"/>
                  </a:lnTo>
                  <a:lnTo>
                    <a:pt x="142" y="66"/>
                  </a:lnTo>
                  <a:lnTo>
                    <a:pt x="134" y="75"/>
                  </a:lnTo>
                  <a:lnTo>
                    <a:pt x="120" y="85"/>
                  </a:lnTo>
                  <a:lnTo>
                    <a:pt x="117" y="87"/>
                  </a:lnTo>
                  <a:lnTo>
                    <a:pt x="107" y="91"/>
                  </a:lnTo>
                  <a:lnTo>
                    <a:pt x="96" y="94"/>
                  </a:lnTo>
                  <a:lnTo>
                    <a:pt x="73" y="94"/>
                  </a:lnTo>
                  <a:lnTo>
                    <a:pt x="53" y="87"/>
                  </a:lnTo>
                  <a:lnTo>
                    <a:pt x="46" y="83"/>
                  </a:lnTo>
                  <a:lnTo>
                    <a:pt x="35" y="75"/>
                  </a:lnTo>
                  <a:lnTo>
                    <a:pt x="27" y="66"/>
                  </a:lnTo>
                  <a:lnTo>
                    <a:pt x="20" y="57"/>
                  </a:lnTo>
                  <a:lnTo>
                    <a:pt x="12" y="43"/>
                  </a:lnTo>
                  <a:lnTo>
                    <a:pt x="9" y="36"/>
                  </a:lnTo>
                  <a:lnTo>
                    <a:pt x="3" y="13"/>
                  </a:lnTo>
                  <a:lnTo>
                    <a:pt x="2" y="0"/>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93" name="Freeform 142"/>
            <p:cNvSpPr>
              <a:spLocks/>
            </p:cNvSpPr>
            <p:nvPr/>
          </p:nvSpPr>
          <p:spPr bwMode="auto">
            <a:xfrm>
              <a:off x="3989821" y="3416302"/>
              <a:ext cx="0" cy="1588"/>
            </a:xfrm>
            <a:custGeom>
              <a:avLst/>
              <a:gdLst>
                <a:gd name="T0" fmla="*/ 1 w 3"/>
                <a:gd name="T1" fmla="*/ 2 h 4"/>
                <a:gd name="T2" fmla="*/ 0 w 3"/>
                <a:gd name="T3" fmla="*/ 3 h 4"/>
                <a:gd name="T4" fmla="*/ 1 w 3"/>
                <a:gd name="T5" fmla="*/ 4 h 4"/>
                <a:gd name="T6" fmla="*/ 3 w 3"/>
                <a:gd name="T7" fmla="*/ 2 h 4"/>
                <a:gd name="T8" fmla="*/ 2 w 3"/>
                <a:gd name="T9" fmla="*/ 0 h 4"/>
                <a:gd name="T10" fmla="*/ 0 w 3"/>
                <a:gd name="T11" fmla="*/ 2 h 4"/>
                <a:gd name="T12" fmla="*/ 0 w 3"/>
                <a:gd name="T13" fmla="*/ 2 h 4"/>
                <a:gd name="T14" fmla="*/ 1 w 3"/>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2"/>
                  </a:moveTo>
                  <a:lnTo>
                    <a:pt x="0" y="3"/>
                  </a:lnTo>
                  <a:lnTo>
                    <a:pt x="1" y="4"/>
                  </a:lnTo>
                  <a:lnTo>
                    <a:pt x="3" y="2"/>
                  </a:lnTo>
                  <a:lnTo>
                    <a:pt x="2" y="0"/>
                  </a:lnTo>
                  <a:lnTo>
                    <a:pt x="0" y="2"/>
                  </a:lnTo>
                  <a:lnTo>
                    <a:pt x="0" y="2"/>
                  </a:lnTo>
                  <a:lnTo>
                    <a:pt x="1" y="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94" name="Freeform 143"/>
            <p:cNvSpPr>
              <a:spLocks/>
            </p:cNvSpPr>
            <p:nvPr/>
          </p:nvSpPr>
          <p:spPr bwMode="auto">
            <a:xfrm>
              <a:off x="3989821" y="3416302"/>
              <a:ext cx="0" cy="1588"/>
            </a:xfrm>
            <a:custGeom>
              <a:avLst/>
              <a:gdLst>
                <a:gd name="T0" fmla="*/ 3 w 3"/>
                <a:gd name="T1" fmla="*/ 2 h 3"/>
                <a:gd name="T2" fmla="*/ 2 w 3"/>
                <a:gd name="T3" fmla="*/ 0 h 3"/>
                <a:gd name="T4" fmla="*/ 0 w 3"/>
                <a:gd name="T5" fmla="*/ 2 h 3"/>
                <a:gd name="T6" fmla="*/ 0 w 3"/>
                <a:gd name="T7" fmla="*/ 3 h 3"/>
                <a:gd name="T8" fmla="*/ 2 w 3"/>
                <a:gd name="T9" fmla="*/ 0 h 3"/>
                <a:gd name="T10" fmla="*/ 3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3" y="2"/>
                  </a:moveTo>
                  <a:lnTo>
                    <a:pt x="2" y="0"/>
                  </a:lnTo>
                  <a:lnTo>
                    <a:pt x="0" y="2"/>
                  </a:lnTo>
                  <a:lnTo>
                    <a:pt x="0" y="3"/>
                  </a:lnTo>
                  <a:lnTo>
                    <a:pt x="2" y="0"/>
                  </a:lnTo>
                  <a:lnTo>
                    <a:pt x="3" y="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95" name="Freeform 144"/>
            <p:cNvSpPr>
              <a:spLocks/>
            </p:cNvSpPr>
            <p:nvPr/>
          </p:nvSpPr>
          <p:spPr bwMode="auto">
            <a:xfrm>
              <a:off x="4099358" y="3332164"/>
              <a:ext cx="66675" cy="61913"/>
            </a:xfrm>
            <a:custGeom>
              <a:avLst/>
              <a:gdLst>
                <a:gd name="T0" fmla="*/ 167 w 168"/>
                <a:gd name="T1" fmla="*/ 96 h 192"/>
                <a:gd name="T2" fmla="*/ 167 w 168"/>
                <a:gd name="T3" fmla="*/ 83 h 192"/>
                <a:gd name="T4" fmla="*/ 164 w 168"/>
                <a:gd name="T5" fmla="*/ 72 h 192"/>
                <a:gd name="T6" fmla="*/ 161 w 168"/>
                <a:gd name="T7" fmla="*/ 60 h 192"/>
                <a:gd name="T8" fmla="*/ 156 w 168"/>
                <a:gd name="T9" fmla="*/ 49 h 192"/>
                <a:gd name="T10" fmla="*/ 150 w 168"/>
                <a:gd name="T11" fmla="*/ 38 h 192"/>
                <a:gd name="T12" fmla="*/ 143 w 168"/>
                <a:gd name="T13" fmla="*/ 29 h 192"/>
                <a:gd name="T14" fmla="*/ 135 w 168"/>
                <a:gd name="T15" fmla="*/ 21 h 192"/>
                <a:gd name="T16" fmla="*/ 126 w 168"/>
                <a:gd name="T17" fmla="*/ 14 h 192"/>
                <a:gd name="T18" fmla="*/ 116 w 168"/>
                <a:gd name="T19" fmla="*/ 8 h 192"/>
                <a:gd name="T20" fmla="*/ 106 w 168"/>
                <a:gd name="T21" fmla="*/ 5 h 192"/>
                <a:gd name="T22" fmla="*/ 96 w 168"/>
                <a:gd name="T23" fmla="*/ 1 h 192"/>
                <a:gd name="T24" fmla="*/ 84 w 168"/>
                <a:gd name="T25" fmla="*/ 0 h 192"/>
                <a:gd name="T26" fmla="*/ 73 w 168"/>
                <a:gd name="T27" fmla="*/ 1 h 192"/>
                <a:gd name="T28" fmla="*/ 62 w 168"/>
                <a:gd name="T29" fmla="*/ 5 h 192"/>
                <a:gd name="T30" fmla="*/ 51 w 168"/>
                <a:gd name="T31" fmla="*/ 8 h 192"/>
                <a:gd name="T32" fmla="*/ 42 w 168"/>
                <a:gd name="T33" fmla="*/ 14 h 192"/>
                <a:gd name="T34" fmla="*/ 33 w 168"/>
                <a:gd name="T35" fmla="*/ 21 h 192"/>
                <a:gd name="T36" fmla="*/ 25 w 168"/>
                <a:gd name="T37" fmla="*/ 29 h 192"/>
                <a:gd name="T38" fmla="*/ 18 w 168"/>
                <a:gd name="T39" fmla="*/ 38 h 192"/>
                <a:gd name="T40" fmla="*/ 12 w 168"/>
                <a:gd name="T41" fmla="*/ 49 h 192"/>
                <a:gd name="T42" fmla="*/ 7 w 168"/>
                <a:gd name="T43" fmla="*/ 60 h 192"/>
                <a:gd name="T44" fmla="*/ 3 w 168"/>
                <a:gd name="T45" fmla="*/ 72 h 192"/>
                <a:gd name="T46" fmla="*/ 1 w 168"/>
                <a:gd name="T47" fmla="*/ 83 h 192"/>
                <a:gd name="T48" fmla="*/ 0 w 168"/>
                <a:gd name="T49" fmla="*/ 96 h 192"/>
                <a:gd name="T50" fmla="*/ 1 w 168"/>
                <a:gd name="T51" fmla="*/ 110 h 192"/>
                <a:gd name="T52" fmla="*/ 3 w 168"/>
                <a:gd name="T53" fmla="*/ 122 h 192"/>
                <a:gd name="T54" fmla="*/ 7 w 168"/>
                <a:gd name="T55" fmla="*/ 134 h 192"/>
                <a:gd name="T56" fmla="*/ 12 w 168"/>
                <a:gd name="T57" fmla="*/ 144 h 192"/>
                <a:gd name="T58" fmla="*/ 18 w 168"/>
                <a:gd name="T59" fmla="*/ 155 h 192"/>
                <a:gd name="T60" fmla="*/ 25 w 168"/>
                <a:gd name="T61" fmla="*/ 164 h 192"/>
                <a:gd name="T62" fmla="*/ 33 w 168"/>
                <a:gd name="T63" fmla="*/ 172 h 192"/>
                <a:gd name="T64" fmla="*/ 42 w 168"/>
                <a:gd name="T65" fmla="*/ 179 h 192"/>
                <a:gd name="T66" fmla="*/ 51 w 168"/>
                <a:gd name="T67" fmla="*/ 185 h 192"/>
                <a:gd name="T68" fmla="*/ 62 w 168"/>
                <a:gd name="T69" fmla="*/ 189 h 192"/>
                <a:gd name="T70" fmla="*/ 73 w 168"/>
                <a:gd name="T71" fmla="*/ 192 h 192"/>
                <a:gd name="T72" fmla="*/ 84 w 168"/>
                <a:gd name="T73" fmla="*/ 192 h 192"/>
                <a:gd name="T74" fmla="*/ 96 w 168"/>
                <a:gd name="T75" fmla="*/ 192 h 192"/>
                <a:gd name="T76" fmla="*/ 106 w 168"/>
                <a:gd name="T77" fmla="*/ 189 h 192"/>
                <a:gd name="T78" fmla="*/ 116 w 168"/>
                <a:gd name="T79" fmla="*/ 185 h 192"/>
                <a:gd name="T80" fmla="*/ 126 w 168"/>
                <a:gd name="T81" fmla="*/ 179 h 192"/>
                <a:gd name="T82" fmla="*/ 135 w 168"/>
                <a:gd name="T83" fmla="*/ 172 h 192"/>
                <a:gd name="T84" fmla="*/ 143 w 168"/>
                <a:gd name="T85" fmla="*/ 164 h 192"/>
                <a:gd name="T86" fmla="*/ 150 w 168"/>
                <a:gd name="T87" fmla="*/ 155 h 192"/>
                <a:gd name="T88" fmla="*/ 156 w 168"/>
                <a:gd name="T89" fmla="*/ 144 h 192"/>
                <a:gd name="T90" fmla="*/ 161 w 168"/>
                <a:gd name="T91" fmla="*/ 134 h 192"/>
                <a:gd name="T92" fmla="*/ 164 w 168"/>
                <a:gd name="T93" fmla="*/ 122 h 192"/>
                <a:gd name="T94" fmla="*/ 167 w 168"/>
                <a:gd name="T95" fmla="*/ 110 h 192"/>
                <a:gd name="T96" fmla="*/ 167 w 168"/>
                <a:gd name="T97" fmla="*/ 96 h 192"/>
                <a:gd name="T98" fmla="*/ 168 w 168"/>
                <a:gd name="T99" fmla="*/ 97 h 192"/>
                <a:gd name="T100" fmla="*/ 168 w 168"/>
                <a:gd name="T101" fmla="*/ 97 h 192"/>
                <a:gd name="T102" fmla="*/ 168 w 168"/>
                <a:gd name="T103" fmla="*/ 97 h 192"/>
                <a:gd name="T104" fmla="*/ 168 w 168"/>
                <a:gd name="T105" fmla="*/ 97 h 192"/>
                <a:gd name="T106" fmla="*/ 168 w 168"/>
                <a:gd name="T107" fmla="*/ 97 h 192"/>
                <a:gd name="T108" fmla="*/ 168 w 168"/>
                <a:gd name="T109" fmla="*/ 97 h 192"/>
                <a:gd name="T110" fmla="*/ 168 w 168"/>
                <a:gd name="T111" fmla="*/ 97 h 192"/>
                <a:gd name="T112" fmla="*/ 168 w 168"/>
                <a:gd name="T113" fmla="*/ 97 h 192"/>
                <a:gd name="T114" fmla="*/ 168 w 168"/>
                <a:gd name="T115" fmla="*/ 97 h 192"/>
                <a:gd name="T116" fmla="*/ 168 w 168"/>
                <a:gd name="T117" fmla="*/ 97 h 192"/>
                <a:gd name="T118" fmla="*/ 168 w 168"/>
                <a:gd name="T119" fmla="*/ 97 h 192"/>
                <a:gd name="T120" fmla="*/ 167 w 168"/>
                <a:gd name="T121" fmla="*/ 96 h 192"/>
                <a:gd name="T122" fmla="*/ 167 w 168"/>
                <a:gd name="T1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8" h="192">
                  <a:moveTo>
                    <a:pt x="167" y="96"/>
                  </a:moveTo>
                  <a:lnTo>
                    <a:pt x="167" y="83"/>
                  </a:lnTo>
                  <a:lnTo>
                    <a:pt x="164" y="72"/>
                  </a:lnTo>
                  <a:lnTo>
                    <a:pt x="161" y="60"/>
                  </a:lnTo>
                  <a:lnTo>
                    <a:pt x="156" y="49"/>
                  </a:lnTo>
                  <a:lnTo>
                    <a:pt x="150" y="38"/>
                  </a:lnTo>
                  <a:lnTo>
                    <a:pt x="143" y="29"/>
                  </a:lnTo>
                  <a:lnTo>
                    <a:pt x="135" y="21"/>
                  </a:lnTo>
                  <a:lnTo>
                    <a:pt x="126" y="14"/>
                  </a:lnTo>
                  <a:lnTo>
                    <a:pt x="116" y="8"/>
                  </a:lnTo>
                  <a:lnTo>
                    <a:pt x="106" y="5"/>
                  </a:lnTo>
                  <a:lnTo>
                    <a:pt x="96" y="1"/>
                  </a:lnTo>
                  <a:lnTo>
                    <a:pt x="84" y="0"/>
                  </a:lnTo>
                  <a:lnTo>
                    <a:pt x="73" y="1"/>
                  </a:lnTo>
                  <a:lnTo>
                    <a:pt x="62" y="5"/>
                  </a:lnTo>
                  <a:lnTo>
                    <a:pt x="51" y="8"/>
                  </a:lnTo>
                  <a:lnTo>
                    <a:pt x="42" y="14"/>
                  </a:lnTo>
                  <a:lnTo>
                    <a:pt x="33" y="21"/>
                  </a:lnTo>
                  <a:lnTo>
                    <a:pt x="25" y="29"/>
                  </a:lnTo>
                  <a:lnTo>
                    <a:pt x="18" y="38"/>
                  </a:lnTo>
                  <a:lnTo>
                    <a:pt x="12" y="49"/>
                  </a:lnTo>
                  <a:lnTo>
                    <a:pt x="7" y="60"/>
                  </a:lnTo>
                  <a:lnTo>
                    <a:pt x="3" y="72"/>
                  </a:lnTo>
                  <a:lnTo>
                    <a:pt x="1" y="83"/>
                  </a:lnTo>
                  <a:lnTo>
                    <a:pt x="0" y="96"/>
                  </a:lnTo>
                  <a:lnTo>
                    <a:pt x="1" y="110"/>
                  </a:lnTo>
                  <a:lnTo>
                    <a:pt x="3" y="122"/>
                  </a:lnTo>
                  <a:lnTo>
                    <a:pt x="7" y="134"/>
                  </a:lnTo>
                  <a:lnTo>
                    <a:pt x="12" y="144"/>
                  </a:lnTo>
                  <a:lnTo>
                    <a:pt x="18" y="155"/>
                  </a:lnTo>
                  <a:lnTo>
                    <a:pt x="25" y="164"/>
                  </a:lnTo>
                  <a:lnTo>
                    <a:pt x="33" y="172"/>
                  </a:lnTo>
                  <a:lnTo>
                    <a:pt x="42" y="179"/>
                  </a:lnTo>
                  <a:lnTo>
                    <a:pt x="51" y="185"/>
                  </a:lnTo>
                  <a:lnTo>
                    <a:pt x="62" y="189"/>
                  </a:lnTo>
                  <a:lnTo>
                    <a:pt x="73" y="192"/>
                  </a:lnTo>
                  <a:lnTo>
                    <a:pt x="84" y="192"/>
                  </a:lnTo>
                  <a:lnTo>
                    <a:pt x="96" y="192"/>
                  </a:lnTo>
                  <a:lnTo>
                    <a:pt x="106" y="189"/>
                  </a:lnTo>
                  <a:lnTo>
                    <a:pt x="116" y="185"/>
                  </a:lnTo>
                  <a:lnTo>
                    <a:pt x="126" y="179"/>
                  </a:lnTo>
                  <a:lnTo>
                    <a:pt x="135" y="172"/>
                  </a:lnTo>
                  <a:lnTo>
                    <a:pt x="143" y="164"/>
                  </a:lnTo>
                  <a:lnTo>
                    <a:pt x="150" y="155"/>
                  </a:lnTo>
                  <a:lnTo>
                    <a:pt x="156" y="144"/>
                  </a:lnTo>
                  <a:lnTo>
                    <a:pt x="161" y="134"/>
                  </a:lnTo>
                  <a:lnTo>
                    <a:pt x="164" y="122"/>
                  </a:lnTo>
                  <a:lnTo>
                    <a:pt x="167" y="110"/>
                  </a:lnTo>
                  <a:lnTo>
                    <a:pt x="167" y="96"/>
                  </a:lnTo>
                  <a:lnTo>
                    <a:pt x="168" y="97"/>
                  </a:lnTo>
                  <a:lnTo>
                    <a:pt x="168" y="97"/>
                  </a:lnTo>
                  <a:lnTo>
                    <a:pt x="168" y="97"/>
                  </a:lnTo>
                  <a:lnTo>
                    <a:pt x="168" y="97"/>
                  </a:lnTo>
                  <a:lnTo>
                    <a:pt x="168" y="97"/>
                  </a:lnTo>
                  <a:lnTo>
                    <a:pt x="168" y="97"/>
                  </a:lnTo>
                  <a:lnTo>
                    <a:pt x="168" y="97"/>
                  </a:lnTo>
                  <a:lnTo>
                    <a:pt x="168" y="97"/>
                  </a:lnTo>
                  <a:lnTo>
                    <a:pt x="168" y="97"/>
                  </a:lnTo>
                  <a:lnTo>
                    <a:pt x="168" y="97"/>
                  </a:lnTo>
                  <a:lnTo>
                    <a:pt x="168" y="97"/>
                  </a:lnTo>
                  <a:lnTo>
                    <a:pt x="167" y="96"/>
                  </a:lnTo>
                  <a:lnTo>
                    <a:pt x="167" y="96"/>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96" name="Freeform 145"/>
            <p:cNvSpPr>
              <a:spLocks/>
            </p:cNvSpPr>
            <p:nvPr/>
          </p:nvSpPr>
          <p:spPr bwMode="auto">
            <a:xfrm>
              <a:off x="4099358" y="3332164"/>
              <a:ext cx="66675" cy="31750"/>
            </a:xfrm>
            <a:custGeom>
              <a:avLst/>
              <a:gdLst>
                <a:gd name="T0" fmla="*/ 167 w 169"/>
                <a:gd name="T1" fmla="*/ 97 h 97"/>
                <a:gd name="T2" fmla="*/ 169 w 169"/>
                <a:gd name="T3" fmla="*/ 97 h 97"/>
                <a:gd name="T4" fmla="*/ 169 w 169"/>
                <a:gd name="T5" fmla="*/ 84 h 97"/>
                <a:gd name="T6" fmla="*/ 163 w 169"/>
                <a:gd name="T7" fmla="*/ 61 h 97"/>
                <a:gd name="T8" fmla="*/ 157 w 169"/>
                <a:gd name="T9" fmla="*/ 46 h 97"/>
                <a:gd name="T10" fmla="*/ 152 w 169"/>
                <a:gd name="T11" fmla="*/ 38 h 97"/>
                <a:gd name="T12" fmla="*/ 145 w 169"/>
                <a:gd name="T13" fmla="*/ 29 h 97"/>
                <a:gd name="T14" fmla="*/ 137 w 169"/>
                <a:gd name="T15" fmla="*/ 21 h 97"/>
                <a:gd name="T16" fmla="*/ 131 w 169"/>
                <a:gd name="T17" fmla="*/ 16 h 97"/>
                <a:gd name="T18" fmla="*/ 117 w 169"/>
                <a:gd name="T19" fmla="*/ 8 h 97"/>
                <a:gd name="T20" fmla="*/ 97 w 169"/>
                <a:gd name="T21" fmla="*/ 1 h 97"/>
                <a:gd name="T22" fmla="*/ 85 w 169"/>
                <a:gd name="T23" fmla="*/ 0 h 97"/>
                <a:gd name="T24" fmla="*/ 74 w 169"/>
                <a:gd name="T25" fmla="*/ 1 h 97"/>
                <a:gd name="T26" fmla="*/ 63 w 169"/>
                <a:gd name="T27" fmla="*/ 5 h 97"/>
                <a:gd name="T28" fmla="*/ 52 w 169"/>
                <a:gd name="T29" fmla="*/ 8 h 97"/>
                <a:gd name="T30" fmla="*/ 38 w 169"/>
                <a:gd name="T31" fmla="*/ 17 h 97"/>
                <a:gd name="T32" fmla="*/ 33 w 169"/>
                <a:gd name="T33" fmla="*/ 21 h 97"/>
                <a:gd name="T34" fmla="*/ 25 w 169"/>
                <a:gd name="T35" fmla="*/ 29 h 97"/>
                <a:gd name="T36" fmla="*/ 18 w 169"/>
                <a:gd name="T37" fmla="*/ 38 h 97"/>
                <a:gd name="T38" fmla="*/ 14 w 169"/>
                <a:gd name="T39" fmla="*/ 45 h 97"/>
                <a:gd name="T40" fmla="*/ 7 w 169"/>
                <a:gd name="T41" fmla="*/ 61 h 97"/>
                <a:gd name="T42" fmla="*/ 3 w 169"/>
                <a:gd name="T43" fmla="*/ 73 h 97"/>
                <a:gd name="T44" fmla="*/ 1 w 169"/>
                <a:gd name="T45" fmla="*/ 84 h 97"/>
                <a:gd name="T46" fmla="*/ 0 w 169"/>
                <a:gd name="T47" fmla="*/ 97 h 97"/>
                <a:gd name="T48" fmla="*/ 2 w 169"/>
                <a:gd name="T49" fmla="*/ 97 h 97"/>
                <a:gd name="T50" fmla="*/ 3 w 169"/>
                <a:gd name="T51" fmla="*/ 84 h 97"/>
                <a:gd name="T52" fmla="*/ 5 w 169"/>
                <a:gd name="T53" fmla="*/ 73 h 97"/>
                <a:gd name="T54" fmla="*/ 9 w 169"/>
                <a:gd name="T55" fmla="*/ 61 h 97"/>
                <a:gd name="T56" fmla="*/ 13 w 169"/>
                <a:gd name="T57" fmla="*/ 53 h 97"/>
                <a:gd name="T58" fmla="*/ 20 w 169"/>
                <a:gd name="T59" fmla="*/ 40 h 97"/>
                <a:gd name="T60" fmla="*/ 27 w 169"/>
                <a:gd name="T61" fmla="*/ 31 h 97"/>
                <a:gd name="T62" fmla="*/ 35 w 169"/>
                <a:gd name="T63" fmla="*/ 23 h 97"/>
                <a:gd name="T64" fmla="*/ 49 w 169"/>
                <a:gd name="T65" fmla="*/ 13 h 97"/>
                <a:gd name="T66" fmla="*/ 52 w 169"/>
                <a:gd name="T67" fmla="*/ 10 h 97"/>
                <a:gd name="T68" fmla="*/ 63 w 169"/>
                <a:gd name="T69" fmla="*/ 7 h 97"/>
                <a:gd name="T70" fmla="*/ 74 w 169"/>
                <a:gd name="T71" fmla="*/ 3 h 97"/>
                <a:gd name="T72" fmla="*/ 85 w 169"/>
                <a:gd name="T73" fmla="*/ 2 h 97"/>
                <a:gd name="T74" fmla="*/ 97 w 169"/>
                <a:gd name="T75" fmla="*/ 3 h 97"/>
                <a:gd name="T76" fmla="*/ 117 w 169"/>
                <a:gd name="T77" fmla="*/ 10 h 97"/>
                <a:gd name="T78" fmla="*/ 124 w 169"/>
                <a:gd name="T79" fmla="*/ 15 h 97"/>
                <a:gd name="T80" fmla="*/ 135 w 169"/>
                <a:gd name="T81" fmla="*/ 23 h 97"/>
                <a:gd name="T82" fmla="*/ 143 w 169"/>
                <a:gd name="T83" fmla="*/ 31 h 97"/>
                <a:gd name="T84" fmla="*/ 150 w 169"/>
                <a:gd name="T85" fmla="*/ 40 h 97"/>
                <a:gd name="T86" fmla="*/ 158 w 169"/>
                <a:gd name="T87" fmla="*/ 54 h 97"/>
                <a:gd name="T88" fmla="*/ 161 w 169"/>
                <a:gd name="T89" fmla="*/ 61 h 97"/>
                <a:gd name="T90" fmla="*/ 167 w 169"/>
                <a:gd name="T91" fmla="*/ 84 h 97"/>
                <a:gd name="T92" fmla="*/ 167 w 169"/>
                <a:gd name="T9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97">
                  <a:moveTo>
                    <a:pt x="167" y="97"/>
                  </a:moveTo>
                  <a:lnTo>
                    <a:pt x="169" y="97"/>
                  </a:lnTo>
                  <a:lnTo>
                    <a:pt x="169" y="84"/>
                  </a:lnTo>
                  <a:lnTo>
                    <a:pt x="163" y="61"/>
                  </a:lnTo>
                  <a:lnTo>
                    <a:pt x="157" y="46"/>
                  </a:lnTo>
                  <a:lnTo>
                    <a:pt x="152" y="38"/>
                  </a:lnTo>
                  <a:lnTo>
                    <a:pt x="145" y="29"/>
                  </a:lnTo>
                  <a:lnTo>
                    <a:pt x="137" y="21"/>
                  </a:lnTo>
                  <a:lnTo>
                    <a:pt x="131" y="16"/>
                  </a:lnTo>
                  <a:lnTo>
                    <a:pt x="117" y="8"/>
                  </a:lnTo>
                  <a:lnTo>
                    <a:pt x="97" y="1"/>
                  </a:lnTo>
                  <a:lnTo>
                    <a:pt x="85" y="0"/>
                  </a:lnTo>
                  <a:lnTo>
                    <a:pt x="74" y="1"/>
                  </a:lnTo>
                  <a:lnTo>
                    <a:pt x="63" y="5"/>
                  </a:lnTo>
                  <a:lnTo>
                    <a:pt x="52" y="8"/>
                  </a:lnTo>
                  <a:lnTo>
                    <a:pt x="38" y="17"/>
                  </a:lnTo>
                  <a:lnTo>
                    <a:pt x="33" y="21"/>
                  </a:lnTo>
                  <a:lnTo>
                    <a:pt x="25" y="29"/>
                  </a:lnTo>
                  <a:lnTo>
                    <a:pt x="18" y="38"/>
                  </a:lnTo>
                  <a:lnTo>
                    <a:pt x="14" y="45"/>
                  </a:lnTo>
                  <a:lnTo>
                    <a:pt x="7" y="61"/>
                  </a:lnTo>
                  <a:lnTo>
                    <a:pt x="3" y="73"/>
                  </a:lnTo>
                  <a:lnTo>
                    <a:pt x="1" y="84"/>
                  </a:lnTo>
                  <a:lnTo>
                    <a:pt x="0" y="97"/>
                  </a:lnTo>
                  <a:lnTo>
                    <a:pt x="2" y="97"/>
                  </a:lnTo>
                  <a:lnTo>
                    <a:pt x="3" y="84"/>
                  </a:lnTo>
                  <a:lnTo>
                    <a:pt x="5" y="73"/>
                  </a:lnTo>
                  <a:lnTo>
                    <a:pt x="9" y="61"/>
                  </a:lnTo>
                  <a:lnTo>
                    <a:pt x="13" y="53"/>
                  </a:lnTo>
                  <a:lnTo>
                    <a:pt x="20" y="40"/>
                  </a:lnTo>
                  <a:lnTo>
                    <a:pt x="27" y="31"/>
                  </a:lnTo>
                  <a:lnTo>
                    <a:pt x="35" y="23"/>
                  </a:lnTo>
                  <a:lnTo>
                    <a:pt x="49" y="13"/>
                  </a:lnTo>
                  <a:lnTo>
                    <a:pt x="52" y="10"/>
                  </a:lnTo>
                  <a:lnTo>
                    <a:pt x="63" y="7"/>
                  </a:lnTo>
                  <a:lnTo>
                    <a:pt x="74" y="3"/>
                  </a:lnTo>
                  <a:lnTo>
                    <a:pt x="85" y="2"/>
                  </a:lnTo>
                  <a:lnTo>
                    <a:pt x="97" y="3"/>
                  </a:lnTo>
                  <a:lnTo>
                    <a:pt x="117" y="10"/>
                  </a:lnTo>
                  <a:lnTo>
                    <a:pt x="124" y="15"/>
                  </a:lnTo>
                  <a:lnTo>
                    <a:pt x="135" y="23"/>
                  </a:lnTo>
                  <a:lnTo>
                    <a:pt x="143" y="31"/>
                  </a:lnTo>
                  <a:lnTo>
                    <a:pt x="150" y="40"/>
                  </a:lnTo>
                  <a:lnTo>
                    <a:pt x="158" y="54"/>
                  </a:lnTo>
                  <a:lnTo>
                    <a:pt x="161" y="61"/>
                  </a:lnTo>
                  <a:lnTo>
                    <a:pt x="167" y="84"/>
                  </a:lnTo>
                  <a:lnTo>
                    <a:pt x="167" y="97"/>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97" name="Freeform 146"/>
            <p:cNvSpPr>
              <a:spLocks/>
            </p:cNvSpPr>
            <p:nvPr/>
          </p:nvSpPr>
          <p:spPr bwMode="auto">
            <a:xfrm>
              <a:off x="4099358" y="3363914"/>
              <a:ext cx="66675" cy="30163"/>
            </a:xfrm>
            <a:custGeom>
              <a:avLst/>
              <a:gdLst>
                <a:gd name="T0" fmla="*/ 0 w 169"/>
                <a:gd name="T1" fmla="*/ 0 h 97"/>
                <a:gd name="T2" fmla="*/ 1 w 169"/>
                <a:gd name="T3" fmla="*/ 14 h 97"/>
                <a:gd name="T4" fmla="*/ 3 w 169"/>
                <a:gd name="T5" fmla="*/ 26 h 97"/>
                <a:gd name="T6" fmla="*/ 7 w 169"/>
                <a:gd name="T7" fmla="*/ 38 h 97"/>
                <a:gd name="T8" fmla="*/ 15 w 169"/>
                <a:gd name="T9" fmla="*/ 54 h 97"/>
                <a:gd name="T10" fmla="*/ 18 w 169"/>
                <a:gd name="T11" fmla="*/ 60 h 97"/>
                <a:gd name="T12" fmla="*/ 25 w 169"/>
                <a:gd name="T13" fmla="*/ 69 h 97"/>
                <a:gd name="T14" fmla="*/ 33 w 169"/>
                <a:gd name="T15" fmla="*/ 77 h 97"/>
                <a:gd name="T16" fmla="*/ 37 w 169"/>
                <a:gd name="T17" fmla="*/ 81 h 97"/>
                <a:gd name="T18" fmla="*/ 52 w 169"/>
                <a:gd name="T19" fmla="*/ 90 h 97"/>
                <a:gd name="T20" fmla="*/ 63 w 169"/>
                <a:gd name="T21" fmla="*/ 94 h 97"/>
                <a:gd name="T22" fmla="*/ 74 w 169"/>
                <a:gd name="T23" fmla="*/ 97 h 97"/>
                <a:gd name="T24" fmla="*/ 97 w 169"/>
                <a:gd name="T25" fmla="*/ 97 h 97"/>
                <a:gd name="T26" fmla="*/ 107 w 169"/>
                <a:gd name="T27" fmla="*/ 94 h 97"/>
                <a:gd name="T28" fmla="*/ 117 w 169"/>
                <a:gd name="T29" fmla="*/ 90 h 97"/>
                <a:gd name="T30" fmla="*/ 130 w 169"/>
                <a:gd name="T31" fmla="*/ 83 h 97"/>
                <a:gd name="T32" fmla="*/ 137 w 169"/>
                <a:gd name="T33" fmla="*/ 77 h 97"/>
                <a:gd name="T34" fmla="*/ 145 w 169"/>
                <a:gd name="T35" fmla="*/ 69 h 97"/>
                <a:gd name="T36" fmla="*/ 152 w 169"/>
                <a:gd name="T37" fmla="*/ 60 h 97"/>
                <a:gd name="T38" fmla="*/ 155 w 169"/>
                <a:gd name="T39" fmla="*/ 55 h 97"/>
                <a:gd name="T40" fmla="*/ 163 w 169"/>
                <a:gd name="T41" fmla="*/ 38 h 97"/>
                <a:gd name="T42" fmla="*/ 166 w 169"/>
                <a:gd name="T43" fmla="*/ 26 h 97"/>
                <a:gd name="T44" fmla="*/ 169 w 169"/>
                <a:gd name="T45" fmla="*/ 14 h 97"/>
                <a:gd name="T46" fmla="*/ 169 w 169"/>
                <a:gd name="T47" fmla="*/ 0 h 97"/>
                <a:gd name="T48" fmla="*/ 168 w 169"/>
                <a:gd name="T49" fmla="*/ 0 h 97"/>
                <a:gd name="T50" fmla="*/ 167 w 169"/>
                <a:gd name="T51" fmla="*/ 0 h 97"/>
                <a:gd name="T52" fmla="*/ 167 w 169"/>
                <a:gd name="T53" fmla="*/ 14 h 97"/>
                <a:gd name="T54" fmla="*/ 164 w 169"/>
                <a:gd name="T55" fmla="*/ 26 h 97"/>
                <a:gd name="T56" fmla="*/ 161 w 169"/>
                <a:gd name="T57" fmla="*/ 38 h 97"/>
                <a:gd name="T58" fmla="*/ 159 w 169"/>
                <a:gd name="T59" fmla="*/ 43 h 97"/>
                <a:gd name="T60" fmla="*/ 150 w 169"/>
                <a:gd name="T61" fmla="*/ 58 h 97"/>
                <a:gd name="T62" fmla="*/ 143 w 169"/>
                <a:gd name="T63" fmla="*/ 67 h 97"/>
                <a:gd name="T64" fmla="*/ 135 w 169"/>
                <a:gd name="T65" fmla="*/ 75 h 97"/>
                <a:gd name="T66" fmla="*/ 123 w 169"/>
                <a:gd name="T67" fmla="*/ 84 h 97"/>
                <a:gd name="T68" fmla="*/ 117 w 169"/>
                <a:gd name="T69" fmla="*/ 88 h 97"/>
                <a:gd name="T70" fmla="*/ 107 w 169"/>
                <a:gd name="T71" fmla="*/ 92 h 97"/>
                <a:gd name="T72" fmla="*/ 97 w 169"/>
                <a:gd name="T73" fmla="*/ 94 h 97"/>
                <a:gd name="T74" fmla="*/ 74 w 169"/>
                <a:gd name="T75" fmla="*/ 94 h 97"/>
                <a:gd name="T76" fmla="*/ 63 w 169"/>
                <a:gd name="T77" fmla="*/ 92 h 97"/>
                <a:gd name="T78" fmla="*/ 52 w 169"/>
                <a:gd name="T79" fmla="*/ 88 h 97"/>
                <a:gd name="T80" fmla="*/ 48 w 169"/>
                <a:gd name="T81" fmla="*/ 85 h 97"/>
                <a:gd name="T82" fmla="*/ 35 w 169"/>
                <a:gd name="T83" fmla="*/ 75 h 97"/>
                <a:gd name="T84" fmla="*/ 27 w 169"/>
                <a:gd name="T85" fmla="*/ 67 h 97"/>
                <a:gd name="T86" fmla="*/ 20 w 169"/>
                <a:gd name="T87" fmla="*/ 58 h 97"/>
                <a:gd name="T88" fmla="*/ 11 w 169"/>
                <a:gd name="T89" fmla="*/ 41 h 97"/>
                <a:gd name="T90" fmla="*/ 9 w 169"/>
                <a:gd name="T91" fmla="*/ 38 h 97"/>
                <a:gd name="T92" fmla="*/ 5 w 169"/>
                <a:gd name="T93" fmla="*/ 26 h 97"/>
                <a:gd name="T94" fmla="*/ 3 w 169"/>
                <a:gd name="T95" fmla="*/ 14 h 97"/>
                <a:gd name="T96" fmla="*/ 2 w 169"/>
                <a:gd name="T97" fmla="*/ 0 h 97"/>
                <a:gd name="T98" fmla="*/ 0 w 169"/>
                <a:gd name="T9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9" h="97">
                  <a:moveTo>
                    <a:pt x="0" y="0"/>
                  </a:moveTo>
                  <a:lnTo>
                    <a:pt x="1" y="14"/>
                  </a:lnTo>
                  <a:lnTo>
                    <a:pt x="3" y="26"/>
                  </a:lnTo>
                  <a:lnTo>
                    <a:pt x="7" y="38"/>
                  </a:lnTo>
                  <a:lnTo>
                    <a:pt x="15" y="54"/>
                  </a:lnTo>
                  <a:lnTo>
                    <a:pt x="18" y="60"/>
                  </a:lnTo>
                  <a:lnTo>
                    <a:pt x="25" y="69"/>
                  </a:lnTo>
                  <a:lnTo>
                    <a:pt x="33" y="77"/>
                  </a:lnTo>
                  <a:lnTo>
                    <a:pt x="37" y="81"/>
                  </a:lnTo>
                  <a:lnTo>
                    <a:pt x="52" y="90"/>
                  </a:lnTo>
                  <a:lnTo>
                    <a:pt x="63" y="94"/>
                  </a:lnTo>
                  <a:lnTo>
                    <a:pt x="74" y="97"/>
                  </a:lnTo>
                  <a:lnTo>
                    <a:pt x="97" y="97"/>
                  </a:lnTo>
                  <a:lnTo>
                    <a:pt x="107" y="94"/>
                  </a:lnTo>
                  <a:lnTo>
                    <a:pt x="117" y="90"/>
                  </a:lnTo>
                  <a:lnTo>
                    <a:pt x="130" y="83"/>
                  </a:lnTo>
                  <a:lnTo>
                    <a:pt x="137" y="77"/>
                  </a:lnTo>
                  <a:lnTo>
                    <a:pt x="145" y="69"/>
                  </a:lnTo>
                  <a:lnTo>
                    <a:pt x="152" y="60"/>
                  </a:lnTo>
                  <a:lnTo>
                    <a:pt x="155" y="55"/>
                  </a:lnTo>
                  <a:lnTo>
                    <a:pt x="163" y="38"/>
                  </a:lnTo>
                  <a:lnTo>
                    <a:pt x="166" y="26"/>
                  </a:lnTo>
                  <a:lnTo>
                    <a:pt x="169" y="14"/>
                  </a:lnTo>
                  <a:lnTo>
                    <a:pt x="169" y="0"/>
                  </a:lnTo>
                  <a:lnTo>
                    <a:pt x="168" y="0"/>
                  </a:lnTo>
                  <a:lnTo>
                    <a:pt x="167" y="0"/>
                  </a:lnTo>
                  <a:lnTo>
                    <a:pt x="167" y="14"/>
                  </a:lnTo>
                  <a:lnTo>
                    <a:pt x="164" y="26"/>
                  </a:lnTo>
                  <a:lnTo>
                    <a:pt x="161" y="38"/>
                  </a:lnTo>
                  <a:lnTo>
                    <a:pt x="159" y="43"/>
                  </a:lnTo>
                  <a:lnTo>
                    <a:pt x="150" y="58"/>
                  </a:lnTo>
                  <a:lnTo>
                    <a:pt x="143" y="67"/>
                  </a:lnTo>
                  <a:lnTo>
                    <a:pt x="135" y="75"/>
                  </a:lnTo>
                  <a:lnTo>
                    <a:pt x="123" y="84"/>
                  </a:lnTo>
                  <a:lnTo>
                    <a:pt x="117" y="88"/>
                  </a:lnTo>
                  <a:lnTo>
                    <a:pt x="107" y="92"/>
                  </a:lnTo>
                  <a:lnTo>
                    <a:pt x="97" y="94"/>
                  </a:lnTo>
                  <a:lnTo>
                    <a:pt x="74" y="94"/>
                  </a:lnTo>
                  <a:lnTo>
                    <a:pt x="63" y="92"/>
                  </a:lnTo>
                  <a:lnTo>
                    <a:pt x="52" y="88"/>
                  </a:lnTo>
                  <a:lnTo>
                    <a:pt x="48" y="85"/>
                  </a:lnTo>
                  <a:lnTo>
                    <a:pt x="35" y="75"/>
                  </a:lnTo>
                  <a:lnTo>
                    <a:pt x="27" y="67"/>
                  </a:lnTo>
                  <a:lnTo>
                    <a:pt x="20" y="58"/>
                  </a:lnTo>
                  <a:lnTo>
                    <a:pt x="11" y="41"/>
                  </a:lnTo>
                  <a:lnTo>
                    <a:pt x="9" y="38"/>
                  </a:lnTo>
                  <a:lnTo>
                    <a:pt x="5" y="26"/>
                  </a:lnTo>
                  <a:lnTo>
                    <a:pt x="3" y="14"/>
                  </a:lnTo>
                  <a:lnTo>
                    <a:pt x="2" y="0"/>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98" name="Freeform 147"/>
            <p:cNvSpPr>
              <a:spLocks/>
            </p:cNvSpPr>
            <p:nvPr/>
          </p:nvSpPr>
          <p:spPr bwMode="auto">
            <a:xfrm>
              <a:off x="4166033" y="3362327"/>
              <a:ext cx="0" cy="1588"/>
            </a:xfrm>
            <a:custGeom>
              <a:avLst/>
              <a:gdLst>
                <a:gd name="T0" fmla="*/ 1 w 3"/>
                <a:gd name="T1" fmla="*/ 1 h 3"/>
                <a:gd name="T2" fmla="*/ 0 w 3"/>
                <a:gd name="T3" fmla="*/ 2 h 3"/>
                <a:gd name="T4" fmla="*/ 1 w 3"/>
                <a:gd name="T5" fmla="*/ 3 h 3"/>
                <a:gd name="T6" fmla="*/ 3 w 3"/>
                <a:gd name="T7" fmla="*/ 1 h 3"/>
                <a:gd name="T8" fmla="*/ 2 w 3"/>
                <a:gd name="T9" fmla="*/ 0 h 3"/>
                <a:gd name="T10" fmla="*/ 0 w 3"/>
                <a:gd name="T11" fmla="*/ 1 h 3"/>
                <a:gd name="T12" fmla="*/ 0 w 3"/>
                <a:gd name="T13" fmla="*/ 1 h 3"/>
                <a:gd name="T14" fmla="*/ 1 w 3"/>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1"/>
                  </a:moveTo>
                  <a:lnTo>
                    <a:pt x="0" y="2"/>
                  </a:lnTo>
                  <a:lnTo>
                    <a:pt x="1" y="3"/>
                  </a:lnTo>
                  <a:lnTo>
                    <a:pt x="3" y="1"/>
                  </a:lnTo>
                  <a:lnTo>
                    <a:pt x="2" y="0"/>
                  </a:lnTo>
                  <a:lnTo>
                    <a:pt x="0" y="1"/>
                  </a:lnTo>
                  <a:lnTo>
                    <a:pt x="0" y="1"/>
                  </a:lnTo>
                  <a:lnTo>
                    <a:pt x="1"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699" name="Freeform 148"/>
            <p:cNvSpPr>
              <a:spLocks/>
            </p:cNvSpPr>
            <p:nvPr/>
          </p:nvSpPr>
          <p:spPr bwMode="auto">
            <a:xfrm>
              <a:off x="4166033" y="3362327"/>
              <a:ext cx="0" cy="1588"/>
            </a:xfrm>
            <a:custGeom>
              <a:avLst/>
              <a:gdLst>
                <a:gd name="T0" fmla="*/ 3 w 3"/>
                <a:gd name="T1" fmla="*/ 1 h 2"/>
                <a:gd name="T2" fmla="*/ 2 w 3"/>
                <a:gd name="T3" fmla="*/ 0 h 2"/>
                <a:gd name="T4" fmla="*/ 0 w 3"/>
                <a:gd name="T5" fmla="*/ 1 h 2"/>
                <a:gd name="T6" fmla="*/ 0 w 3"/>
                <a:gd name="T7" fmla="*/ 2 h 2"/>
                <a:gd name="T8" fmla="*/ 2 w 3"/>
                <a:gd name="T9" fmla="*/ 0 h 2"/>
                <a:gd name="T10" fmla="*/ 3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3" y="1"/>
                  </a:moveTo>
                  <a:lnTo>
                    <a:pt x="2" y="0"/>
                  </a:lnTo>
                  <a:lnTo>
                    <a:pt x="0" y="1"/>
                  </a:lnTo>
                  <a:lnTo>
                    <a:pt x="0" y="2"/>
                  </a:lnTo>
                  <a:lnTo>
                    <a:pt x="2" y="0"/>
                  </a:lnTo>
                  <a:lnTo>
                    <a:pt x="3"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00" name="Freeform 149"/>
            <p:cNvSpPr>
              <a:spLocks/>
            </p:cNvSpPr>
            <p:nvPr/>
          </p:nvSpPr>
          <p:spPr bwMode="auto">
            <a:xfrm>
              <a:off x="4275571" y="3265489"/>
              <a:ext cx="66675" cy="60325"/>
            </a:xfrm>
            <a:custGeom>
              <a:avLst/>
              <a:gdLst>
                <a:gd name="T0" fmla="*/ 166 w 167"/>
                <a:gd name="T1" fmla="*/ 96 h 190"/>
                <a:gd name="T2" fmla="*/ 166 w 167"/>
                <a:gd name="T3" fmla="*/ 83 h 190"/>
                <a:gd name="T4" fmla="*/ 164 w 167"/>
                <a:gd name="T5" fmla="*/ 70 h 190"/>
                <a:gd name="T6" fmla="*/ 160 w 167"/>
                <a:gd name="T7" fmla="*/ 59 h 190"/>
                <a:gd name="T8" fmla="*/ 155 w 167"/>
                <a:gd name="T9" fmla="*/ 48 h 190"/>
                <a:gd name="T10" fmla="*/ 149 w 167"/>
                <a:gd name="T11" fmla="*/ 38 h 190"/>
                <a:gd name="T12" fmla="*/ 142 w 167"/>
                <a:gd name="T13" fmla="*/ 29 h 190"/>
                <a:gd name="T14" fmla="*/ 134 w 167"/>
                <a:gd name="T15" fmla="*/ 21 h 190"/>
                <a:gd name="T16" fmla="*/ 125 w 167"/>
                <a:gd name="T17" fmla="*/ 14 h 190"/>
                <a:gd name="T18" fmla="*/ 116 w 167"/>
                <a:gd name="T19" fmla="*/ 8 h 190"/>
                <a:gd name="T20" fmla="*/ 106 w 167"/>
                <a:gd name="T21" fmla="*/ 3 h 190"/>
                <a:gd name="T22" fmla="*/ 95 w 167"/>
                <a:gd name="T23" fmla="*/ 1 h 190"/>
                <a:gd name="T24" fmla="*/ 83 w 167"/>
                <a:gd name="T25" fmla="*/ 0 h 190"/>
                <a:gd name="T26" fmla="*/ 72 w 167"/>
                <a:gd name="T27" fmla="*/ 1 h 190"/>
                <a:gd name="T28" fmla="*/ 62 w 167"/>
                <a:gd name="T29" fmla="*/ 3 h 190"/>
                <a:gd name="T30" fmla="*/ 52 w 167"/>
                <a:gd name="T31" fmla="*/ 8 h 190"/>
                <a:gd name="T32" fmla="*/ 42 w 167"/>
                <a:gd name="T33" fmla="*/ 14 h 190"/>
                <a:gd name="T34" fmla="*/ 33 w 167"/>
                <a:gd name="T35" fmla="*/ 21 h 190"/>
                <a:gd name="T36" fmla="*/ 25 w 167"/>
                <a:gd name="T37" fmla="*/ 29 h 190"/>
                <a:gd name="T38" fmla="*/ 18 w 167"/>
                <a:gd name="T39" fmla="*/ 38 h 190"/>
                <a:gd name="T40" fmla="*/ 12 w 167"/>
                <a:gd name="T41" fmla="*/ 48 h 190"/>
                <a:gd name="T42" fmla="*/ 7 w 167"/>
                <a:gd name="T43" fmla="*/ 59 h 190"/>
                <a:gd name="T44" fmla="*/ 4 w 167"/>
                <a:gd name="T45" fmla="*/ 70 h 190"/>
                <a:gd name="T46" fmla="*/ 1 w 167"/>
                <a:gd name="T47" fmla="*/ 83 h 190"/>
                <a:gd name="T48" fmla="*/ 0 w 167"/>
                <a:gd name="T49" fmla="*/ 96 h 190"/>
                <a:gd name="T50" fmla="*/ 1 w 167"/>
                <a:gd name="T51" fmla="*/ 109 h 190"/>
                <a:gd name="T52" fmla="*/ 4 w 167"/>
                <a:gd name="T53" fmla="*/ 121 h 190"/>
                <a:gd name="T54" fmla="*/ 7 w 167"/>
                <a:gd name="T55" fmla="*/ 133 h 190"/>
                <a:gd name="T56" fmla="*/ 12 w 167"/>
                <a:gd name="T57" fmla="*/ 144 h 190"/>
                <a:gd name="T58" fmla="*/ 18 w 167"/>
                <a:gd name="T59" fmla="*/ 153 h 190"/>
                <a:gd name="T60" fmla="*/ 25 w 167"/>
                <a:gd name="T61" fmla="*/ 163 h 190"/>
                <a:gd name="T62" fmla="*/ 33 w 167"/>
                <a:gd name="T63" fmla="*/ 171 h 190"/>
                <a:gd name="T64" fmla="*/ 42 w 167"/>
                <a:gd name="T65" fmla="*/ 178 h 190"/>
                <a:gd name="T66" fmla="*/ 52 w 167"/>
                <a:gd name="T67" fmla="*/ 183 h 190"/>
                <a:gd name="T68" fmla="*/ 62 w 167"/>
                <a:gd name="T69" fmla="*/ 188 h 190"/>
                <a:gd name="T70" fmla="*/ 72 w 167"/>
                <a:gd name="T71" fmla="*/ 190 h 190"/>
                <a:gd name="T72" fmla="*/ 83 w 167"/>
                <a:gd name="T73" fmla="*/ 190 h 190"/>
                <a:gd name="T74" fmla="*/ 95 w 167"/>
                <a:gd name="T75" fmla="*/ 190 h 190"/>
                <a:gd name="T76" fmla="*/ 106 w 167"/>
                <a:gd name="T77" fmla="*/ 188 h 190"/>
                <a:gd name="T78" fmla="*/ 116 w 167"/>
                <a:gd name="T79" fmla="*/ 183 h 190"/>
                <a:gd name="T80" fmla="*/ 125 w 167"/>
                <a:gd name="T81" fmla="*/ 178 h 190"/>
                <a:gd name="T82" fmla="*/ 134 w 167"/>
                <a:gd name="T83" fmla="*/ 171 h 190"/>
                <a:gd name="T84" fmla="*/ 142 w 167"/>
                <a:gd name="T85" fmla="*/ 163 h 190"/>
                <a:gd name="T86" fmla="*/ 149 w 167"/>
                <a:gd name="T87" fmla="*/ 153 h 190"/>
                <a:gd name="T88" fmla="*/ 155 w 167"/>
                <a:gd name="T89" fmla="*/ 144 h 190"/>
                <a:gd name="T90" fmla="*/ 160 w 167"/>
                <a:gd name="T91" fmla="*/ 133 h 190"/>
                <a:gd name="T92" fmla="*/ 164 w 167"/>
                <a:gd name="T93" fmla="*/ 121 h 190"/>
                <a:gd name="T94" fmla="*/ 166 w 167"/>
                <a:gd name="T95" fmla="*/ 109 h 190"/>
                <a:gd name="T96" fmla="*/ 166 w 167"/>
                <a:gd name="T97" fmla="*/ 96 h 190"/>
                <a:gd name="T98" fmla="*/ 167 w 167"/>
                <a:gd name="T99" fmla="*/ 97 h 190"/>
                <a:gd name="T100" fmla="*/ 167 w 167"/>
                <a:gd name="T101" fmla="*/ 97 h 190"/>
                <a:gd name="T102" fmla="*/ 167 w 167"/>
                <a:gd name="T103" fmla="*/ 97 h 190"/>
                <a:gd name="T104" fmla="*/ 167 w 167"/>
                <a:gd name="T105" fmla="*/ 97 h 190"/>
                <a:gd name="T106" fmla="*/ 167 w 167"/>
                <a:gd name="T107" fmla="*/ 97 h 190"/>
                <a:gd name="T108" fmla="*/ 167 w 167"/>
                <a:gd name="T109" fmla="*/ 97 h 190"/>
                <a:gd name="T110" fmla="*/ 167 w 167"/>
                <a:gd name="T111" fmla="*/ 97 h 190"/>
                <a:gd name="T112" fmla="*/ 167 w 167"/>
                <a:gd name="T113" fmla="*/ 97 h 190"/>
                <a:gd name="T114" fmla="*/ 167 w 167"/>
                <a:gd name="T115" fmla="*/ 97 h 190"/>
                <a:gd name="T116" fmla="*/ 167 w 167"/>
                <a:gd name="T117" fmla="*/ 97 h 190"/>
                <a:gd name="T118" fmla="*/ 167 w 167"/>
                <a:gd name="T119" fmla="*/ 97 h 190"/>
                <a:gd name="T120" fmla="*/ 166 w 167"/>
                <a:gd name="T121" fmla="*/ 96 h 190"/>
                <a:gd name="T122" fmla="*/ 166 w 167"/>
                <a:gd name="T123" fmla="*/ 9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7" h="190">
                  <a:moveTo>
                    <a:pt x="166" y="96"/>
                  </a:moveTo>
                  <a:lnTo>
                    <a:pt x="166" y="83"/>
                  </a:lnTo>
                  <a:lnTo>
                    <a:pt x="164" y="70"/>
                  </a:lnTo>
                  <a:lnTo>
                    <a:pt x="160" y="59"/>
                  </a:lnTo>
                  <a:lnTo>
                    <a:pt x="155" y="48"/>
                  </a:lnTo>
                  <a:lnTo>
                    <a:pt x="149" y="38"/>
                  </a:lnTo>
                  <a:lnTo>
                    <a:pt x="142" y="29"/>
                  </a:lnTo>
                  <a:lnTo>
                    <a:pt x="134" y="21"/>
                  </a:lnTo>
                  <a:lnTo>
                    <a:pt x="125" y="14"/>
                  </a:lnTo>
                  <a:lnTo>
                    <a:pt x="116" y="8"/>
                  </a:lnTo>
                  <a:lnTo>
                    <a:pt x="106" y="3"/>
                  </a:lnTo>
                  <a:lnTo>
                    <a:pt x="95" y="1"/>
                  </a:lnTo>
                  <a:lnTo>
                    <a:pt x="83" y="0"/>
                  </a:lnTo>
                  <a:lnTo>
                    <a:pt x="72" y="1"/>
                  </a:lnTo>
                  <a:lnTo>
                    <a:pt x="62" y="3"/>
                  </a:lnTo>
                  <a:lnTo>
                    <a:pt x="52" y="8"/>
                  </a:lnTo>
                  <a:lnTo>
                    <a:pt x="42" y="14"/>
                  </a:lnTo>
                  <a:lnTo>
                    <a:pt x="33" y="21"/>
                  </a:lnTo>
                  <a:lnTo>
                    <a:pt x="25" y="29"/>
                  </a:lnTo>
                  <a:lnTo>
                    <a:pt x="18" y="38"/>
                  </a:lnTo>
                  <a:lnTo>
                    <a:pt x="12" y="48"/>
                  </a:lnTo>
                  <a:lnTo>
                    <a:pt x="7" y="59"/>
                  </a:lnTo>
                  <a:lnTo>
                    <a:pt x="4" y="70"/>
                  </a:lnTo>
                  <a:lnTo>
                    <a:pt x="1" y="83"/>
                  </a:lnTo>
                  <a:lnTo>
                    <a:pt x="0" y="96"/>
                  </a:lnTo>
                  <a:lnTo>
                    <a:pt x="1" y="109"/>
                  </a:lnTo>
                  <a:lnTo>
                    <a:pt x="4" y="121"/>
                  </a:lnTo>
                  <a:lnTo>
                    <a:pt x="7" y="133"/>
                  </a:lnTo>
                  <a:lnTo>
                    <a:pt x="12" y="144"/>
                  </a:lnTo>
                  <a:lnTo>
                    <a:pt x="18" y="153"/>
                  </a:lnTo>
                  <a:lnTo>
                    <a:pt x="25" y="163"/>
                  </a:lnTo>
                  <a:lnTo>
                    <a:pt x="33" y="171"/>
                  </a:lnTo>
                  <a:lnTo>
                    <a:pt x="42" y="178"/>
                  </a:lnTo>
                  <a:lnTo>
                    <a:pt x="52" y="183"/>
                  </a:lnTo>
                  <a:lnTo>
                    <a:pt x="62" y="188"/>
                  </a:lnTo>
                  <a:lnTo>
                    <a:pt x="72" y="190"/>
                  </a:lnTo>
                  <a:lnTo>
                    <a:pt x="83" y="190"/>
                  </a:lnTo>
                  <a:lnTo>
                    <a:pt x="95" y="190"/>
                  </a:lnTo>
                  <a:lnTo>
                    <a:pt x="106" y="188"/>
                  </a:lnTo>
                  <a:lnTo>
                    <a:pt x="116" y="183"/>
                  </a:lnTo>
                  <a:lnTo>
                    <a:pt x="125" y="178"/>
                  </a:lnTo>
                  <a:lnTo>
                    <a:pt x="134" y="171"/>
                  </a:lnTo>
                  <a:lnTo>
                    <a:pt x="142" y="163"/>
                  </a:lnTo>
                  <a:lnTo>
                    <a:pt x="149" y="153"/>
                  </a:lnTo>
                  <a:lnTo>
                    <a:pt x="155" y="144"/>
                  </a:lnTo>
                  <a:lnTo>
                    <a:pt x="160" y="133"/>
                  </a:lnTo>
                  <a:lnTo>
                    <a:pt x="164" y="121"/>
                  </a:lnTo>
                  <a:lnTo>
                    <a:pt x="166" y="109"/>
                  </a:lnTo>
                  <a:lnTo>
                    <a:pt x="166" y="96"/>
                  </a:lnTo>
                  <a:lnTo>
                    <a:pt x="167" y="97"/>
                  </a:lnTo>
                  <a:lnTo>
                    <a:pt x="167" y="97"/>
                  </a:lnTo>
                  <a:lnTo>
                    <a:pt x="167" y="97"/>
                  </a:lnTo>
                  <a:lnTo>
                    <a:pt x="167" y="97"/>
                  </a:lnTo>
                  <a:lnTo>
                    <a:pt x="167" y="97"/>
                  </a:lnTo>
                  <a:lnTo>
                    <a:pt x="167" y="97"/>
                  </a:lnTo>
                  <a:lnTo>
                    <a:pt x="167" y="97"/>
                  </a:lnTo>
                  <a:lnTo>
                    <a:pt x="167" y="97"/>
                  </a:lnTo>
                  <a:lnTo>
                    <a:pt x="167" y="97"/>
                  </a:lnTo>
                  <a:lnTo>
                    <a:pt x="167" y="97"/>
                  </a:lnTo>
                  <a:lnTo>
                    <a:pt x="167" y="97"/>
                  </a:lnTo>
                  <a:lnTo>
                    <a:pt x="166" y="96"/>
                  </a:lnTo>
                  <a:lnTo>
                    <a:pt x="166" y="96"/>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01" name="Freeform 150"/>
            <p:cNvSpPr>
              <a:spLocks/>
            </p:cNvSpPr>
            <p:nvPr/>
          </p:nvSpPr>
          <p:spPr bwMode="auto">
            <a:xfrm>
              <a:off x="4275571" y="3265489"/>
              <a:ext cx="66675" cy="30163"/>
            </a:xfrm>
            <a:custGeom>
              <a:avLst/>
              <a:gdLst>
                <a:gd name="T0" fmla="*/ 166 w 168"/>
                <a:gd name="T1" fmla="*/ 97 h 97"/>
                <a:gd name="T2" fmla="*/ 168 w 168"/>
                <a:gd name="T3" fmla="*/ 97 h 97"/>
                <a:gd name="T4" fmla="*/ 168 w 168"/>
                <a:gd name="T5" fmla="*/ 84 h 97"/>
                <a:gd name="T6" fmla="*/ 166 w 168"/>
                <a:gd name="T7" fmla="*/ 71 h 97"/>
                <a:gd name="T8" fmla="*/ 162 w 168"/>
                <a:gd name="T9" fmla="*/ 60 h 97"/>
                <a:gd name="T10" fmla="*/ 154 w 168"/>
                <a:gd name="T11" fmla="*/ 44 h 97"/>
                <a:gd name="T12" fmla="*/ 151 w 168"/>
                <a:gd name="T13" fmla="*/ 38 h 97"/>
                <a:gd name="T14" fmla="*/ 144 w 168"/>
                <a:gd name="T15" fmla="*/ 29 h 97"/>
                <a:gd name="T16" fmla="*/ 136 w 168"/>
                <a:gd name="T17" fmla="*/ 21 h 97"/>
                <a:gd name="T18" fmla="*/ 132 w 168"/>
                <a:gd name="T19" fmla="*/ 17 h 97"/>
                <a:gd name="T20" fmla="*/ 117 w 168"/>
                <a:gd name="T21" fmla="*/ 8 h 97"/>
                <a:gd name="T22" fmla="*/ 107 w 168"/>
                <a:gd name="T23" fmla="*/ 3 h 97"/>
                <a:gd name="T24" fmla="*/ 96 w 168"/>
                <a:gd name="T25" fmla="*/ 1 h 97"/>
                <a:gd name="T26" fmla="*/ 84 w 168"/>
                <a:gd name="T27" fmla="*/ 0 h 97"/>
                <a:gd name="T28" fmla="*/ 73 w 168"/>
                <a:gd name="T29" fmla="*/ 1 h 97"/>
                <a:gd name="T30" fmla="*/ 63 w 168"/>
                <a:gd name="T31" fmla="*/ 3 h 97"/>
                <a:gd name="T32" fmla="*/ 53 w 168"/>
                <a:gd name="T33" fmla="*/ 8 h 97"/>
                <a:gd name="T34" fmla="*/ 40 w 168"/>
                <a:gd name="T35" fmla="*/ 15 h 97"/>
                <a:gd name="T36" fmla="*/ 33 w 168"/>
                <a:gd name="T37" fmla="*/ 21 h 97"/>
                <a:gd name="T38" fmla="*/ 25 w 168"/>
                <a:gd name="T39" fmla="*/ 29 h 97"/>
                <a:gd name="T40" fmla="*/ 18 w 168"/>
                <a:gd name="T41" fmla="*/ 38 h 97"/>
                <a:gd name="T42" fmla="*/ 15 w 168"/>
                <a:gd name="T43" fmla="*/ 42 h 97"/>
                <a:gd name="T44" fmla="*/ 7 w 168"/>
                <a:gd name="T45" fmla="*/ 60 h 97"/>
                <a:gd name="T46" fmla="*/ 4 w 168"/>
                <a:gd name="T47" fmla="*/ 71 h 97"/>
                <a:gd name="T48" fmla="*/ 1 w 168"/>
                <a:gd name="T49" fmla="*/ 84 h 97"/>
                <a:gd name="T50" fmla="*/ 0 w 168"/>
                <a:gd name="T51" fmla="*/ 97 h 97"/>
                <a:gd name="T52" fmla="*/ 2 w 168"/>
                <a:gd name="T53" fmla="*/ 97 h 97"/>
                <a:gd name="T54" fmla="*/ 3 w 168"/>
                <a:gd name="T55" fmla="*/ 84 h 97"/>
                <a:gd name="T56" fmla="*/ 6 w 168"/>
                <a:gd name="T57" fmla="*/ 71 h 97"/>
                <a:gd name="T58" fmla="*/ 9 w 168"/>
                <a:gd name="T59" fmla="*/ 60 h 97"/>
                <a:gd name="T60" fmla="*/ 11 w 168"/>
                <a:gd name="T61" fmla="*/ 55 h 97"/>
                <a:gd name="T62" fmla="*/ 20 w 168"/>
                <a:gd name="T63" fmla="*/ 40 h 97"/>
                <a:gd name="T64" fmla="*/ 27 w 168"/>
                <a:gd name="T65" fmla="*/ 31 h 97"/>
                <a:gd name="T66" fmla="*/ 35 w 168"/>
                <a:gd name="T67" fmla="*/ 23 h 97"/>
                <a:gd name="T68" fmla="*/ 47 w 168"/>
                <a:gd name="T69" fmla="*/ 14 h 97"/>
                <a:gd name="T70" fmla="*/ 53 w 168"/>
                <a:gd name="T71" fmla="*/ 10 h 97"/>
                <a:gd name="T72" fmla="*/ 63 w 168"/>
                <a:gd name="T73" fmla="*/ 6 h 97"/>
                <a:gd name="T74" fmla="*/ 73 w 168"/>
                <a:gd name="T75" fmla="*/ 3 h 97"/>
                <a:gd name="T76" fmla="*/ 84 w 168"/>
                <a:gd name="T77" fmla="*/ 2 h 97"/>
                <a:gd name="T78" fmla="*/ 96 w 168"/>
                <a:gd name="T79" fmla="*/ 3 h 97"/>
                <a:gd name="T80" fmla="*/ 107 w 168"/>
                <a:gd name="T81" fmla="*/ 6 h 97"/>
                <a:gd name="T82" fmla="*/ 117 w 168"/>
                <a:gd name="T83" fmla="*/ 10 h 97"/>
                <a:gd name="T84" fmla="*/ 121 w 168"/>
                <a:gd name="T85" fmla="*/ 12 h 97"/>
                <a:gd name="T86" fmla="*/ 134 w 168"/>
                <a:gd name="T87" fmla="*/ 23 h 97"/>
                <a:gd name="T88" fmla="*/ 142 w 168"/>
                <a:gd name="T89" fmla="*/ 31 h 97"/>
                <a:gd name="T90" fmla="*/ 149 w 168"/>
                <a:gd name="T91" fmla="*/ 40 h 97"/>
                <a:gd name="T92" fmla="*/ 158 w 168"/>
                <a:gd name="T93" fmla="*/ 56 h 97"/>
                <a:gd name="T94" fmla="*/ 160 w 168"/>
                <a:gd name="T95" fmla="*/ 60 h 97"/>
                <a:gd name="T96" fmla="*/ 164 w 168"/>
                <a:gd name="T97" fmla="*/ 71 h 97"/>
                <a:gd name="T98" fmla="*/ 166 w 168"/>
                <a:gd name="T99" fmla="*/ 84 h 97"/>
                <a:gd name="T100" fmla="*/ 166 w 168"/>
                <a:gd name="T10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8" h="97">
                  <a:moveTo>
                    <a:pt x="166" y="97"/>
                  </a:moveTo>
                  <a:lnTo>
                    <a:pt x="168" y="97"/>
                  </a:lnTo>
                  <a:lnTo>
                    <a:pt x="168" y="84"/>
                  </a:lnTo>
                  <a:lnTo>
                    <a:pt x="166" y="71"/>
                  </a:lnTo>
                  <a:lnTo>
                    <a:pt x="162" y="60"/>
                  </a:lnTo>
                  <a:lnTo>
                    <a:pt x="154" y="44"/>
                  </a:lnTo>
                  <a:lnTo>
                    <a:pt x="151" y="38"/>
                  </a:lnTo>
                  <a:lnTo>
                    <a:pt x="144" y="29"/>
                  </a:lnTo>
                  <a:lnTo>
                    <a:pt x="136" y="21"/>
                  </a:lnTo>
                  <a:lnTo>
                    <a:pt x="132" y="17"/>
                  </a:lnTo>
                  <a:lnTo>
                    <a:pt x="117" y="8"/>
                  </a:lnTo>
                  <a:lnTo>
                    <a:pt x="107" y="3"/>
                  </a:lnTo>
                  <a:lnTo>
                    <a:pt x="96" y="1"/>
                  </a:lnTo>
                  <a:lnTo>
                    <a:pt x="84" y="0"/>
                  </a:lnTo>
                  <a:lnTo>
                    <a:pt x="73" y="1"/>
                  </a:lnTo>
                  <a:lnTo>
                    <a:pt x="63" y="3"/>
                  </a:lnTo>
                  <a:lnTo>
                    <a:pt x="53" y="8"/>
                  </a:lnTo>
                  <a:lnTo>
                    <a:pt x="40" y="15"/>
                  </a:lnTo>
                  <a:lnTo>
                    <a:pt x="33" y="21"/>
                  </a:lnTo>
                  <a:lnTo>
                    <a:pt x="25" y="29"/>
                  </a:lnTo>
                  <a:lnTo>
                    <a:pt x="18" y="38"/>
                  </a:lnTo>
                  <a:lnTo>
                    <a:pt x="15" y="42"/>
                  </a:lnTo>
                  <a:lnTo>
                    <a:pt x="7" y="60"/>
                  </a:lnTo>
                  <a:lnTo>
                    <a:pt x="4" y="71"/>
                  </a:lnTo>
                  <a:lnTo>
                    <a:pt x="1" y="84"/>
                  </a:lnTo>
                  <a:lnTo>
                    <a:pt x="0" y="97"/>
                  </a:lnTo>
                  <a:lnTo>
                    <a:pt x="2" y="97"/>
                  </a:lnTo>
                  <a:lnTo>
                    <a:pt x="3" y="84"/>
                  </a:lnTo>
                  <a:lnTo>
                    <a:pt x="6" y="71"/>
                  </a:lnTo>
                  <a:lnTo>
                    <a:pt x="9" y="60"/>
                  </a:lnTo>
                  <a:lnTo>
                    <a:pt x="11" y="55"/>
                  </a:lnTo>
                  <a:lnTo>
                    <a:pt x="20" y="40"/>
                  </a:lnTo>
                  <a:lnTo>
                    <a:pt x="27" y="31"/>
                  </a:lnTo>
                  <a:lnTo>
                    <a:pt x="35" y="23"/>
                  </a:lnTo>
                  <a:lnTo>
                    <a:pt x="47" y="14"/>
                  </a:lnTo>
                  <a:lnTo>
                    <a:pt x="53" y="10"/>
                  </a:lnTo>
                  <a:lnTo>
                    <a:pt x="63" y="6"/>
                  </a:lnTo>
                  <a:lnTo>
                    <a:pt x="73" y="3"/>
                  </a:lnTo>
                  <a:lnTo>
                    <a:pt x="84" y="2"/>
                  </a:lnTo>
                  <a:lnTo>
                    <a:pt x="96" y="3"/>
                  </a:lnTo>
                  <a:lnTo>
                    <a:pt x="107" y="6"/>
                  </a:lnTo>
                  <a:lnTo>
                    <a:pt x="117" y="10"/>
                  </a:lnTo>
                  <a:lnTo>
                    <a:pt x="121" y="12"/>
                  </a:lnTo>
                  <a:lnTo>
                    <a:pt x="134" y="23"/>
                  </a:lnTo>
                  <a:lnTo>
                    <a:pt x="142" y="31"/>
                  </a:lnTo>
                  <a:lnTo>
                    <a:pt x="149" y="40"/>
                  </a:lnTo>
                  <a:lnTo>
                    <a:pt x="158" y="56"/>
                  </a:lnTo>
                  <a:lnTo>
                    <a:pt x="160" y="60"/>
                  </a:lnTo>
                  <a:lnTo>
                    <a:pt x="164" y="71"/>
                  </a:lnTo>
                  <a:lnTo>
                    <a:pt x="166" y="84"/>
                  </a:lnTo>
                  <a:lnTo>
                    <a:pt x="166" y="97"/>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02" name="Freeform 151"/>
            <p:cNvSpPr>
              <a:spLocks/>
            </p:cNvSpPr>
            <p:nvPr/>
          </p:nvSpPr>
          <p:spPr bwMode="auto">
            <a:xfrm>
              <a:off x="4275571" y="3295652"/>
              <a:ext cx="66675" cy="30163"/>
            </a:xfrm>
            <a:custGeom>
              <a:avLst/>
              <a:gdLst>
                <a:gd name="T0" fmla="*/ 0 w 168"/>
                <a:gd name="T1" fmla="*/ 0 h 95"/>
                <a:gd name="T2" fmla="*/ 1 w 168"/>
                <a:gd name="T3" fmla="*/ 13 h 95"/>
                <a:gd name="T4" fmla="*/ 7 w 168"/>
                <a:gd name="T5" fmla="*/ 37 h 95"/>
                <a:gd name="T6" fmla="*/ 13 w 168"/>
                <a:gd name="T7" fmla="*/ 50 h 95"/>
                <a:gd name="T8" fmla="*/ 18 w 168"/>
                <a:gd name="T9" fmla="*/ 58 h 95"/>
                <a:gd name="T10" fmla="*/ 25 w 168"/>
                <a:gd name="T11" fmla="*/ 68 h 95"/>
                <a:gd name="T12" fmla="*/ 33 w 168"/>
                <a:gd name="T13" fmla="*/ 76 h 95"/>
                <a:gd name="T14" fmla="*/ 39 w 168"/>
                <a:gd name="T15" fmla="*/ 80 h 95"/>
                <a:gd name="T16" fmla="*/ 53 w 168"/>
                <a:gd name="T17" fmla="*/ 88 h 95"/>
                <a:gd name="T18" fmla="*/ 63 w 168"/>
                <a:gd name="T19" fmla="*/ 93 h 95"/>
                <a:gd name="T20" fmla="*/ 73 w 168"/>
                <a:gd name="T21" fmla="*/ 95 h 95"/>
                <a:gd name="T22" fmla="*/ 96 w 168"/>
                <a:gd name="T23" fmla="*/ 95 h 95"/>
                <a:gd name="T24" fmla="*/ 107 w 168"/>
                <a:gd name="T25" fmla="*/ 93 h 95"/>
                <a:gd name="T26" fmla="*/ 117 w 168"/>
                <a:gd name="T27" fmla="*/ 88 h 95"/>
                <a:gd name="T28" fmla="*/ 131 w 168"/>
                <a:gd name="T29" fmla="*/ 79 h 95"/>
                <a:gd name="T30" fmla="*/ 136 w 168"/>
                <a:gd name="T31" fmla="*/ 76 h 95"/>
                <a:gd name="T32" fmla="*/ 144 w 168"/>
                <a:gd name="T33" fmla="*/ 68 h 95"/>
                <a:gd name="T34" fmla="*/ 151 w 168"/>
                <a:gd name="T35" fmla="*/ 58 h 95"/>
                <a:gd name="T36" fmla="*/ 156 w 168"/>
                <a:gd name="T37" fmla="*/ 52 h 95"/>
                <a:gd name="T38" fmla="*/ 162 w 168"/>
                <a:gd name="T39" fmla="*/ 37 h 95"/>
                <a:gd name="T40" fmla="*/ 166 w 168"/>
                <a:gd name="T41" fmla="*/ 25 h 95"/>
                <a:gd name="T42" fmla="*/ 168 w 168"/>
                <a:gd name="T43" fmla="*/ 13 h 95"/>
                <a:gd name="T44" fmla="*/ 168 w 168"/>
                <a:gd name="T45" fmla="*/ 0 h 95"/>
                <a:gd name="T46" fmla="*/ 167 w 168"/>
                <a:gd name="T47" fmla="*/ 0 h 95"/>
                <a:gd name="T48" fmla="*/ 166 w 168"/>
                <a:gd name="T49" fmla="*/ 0 h 95"/>
                <a:gd name="T50" fmla="*/ 166 w 168"/>
                <a:gd name="T51" fmla="*/ 13 h 95"/>
                <a:gd name="T52" fmla="*/ 164 w 168"/>
                <a:gd name="T53" fmla="*/ 25 h 95"/>
                <a:gd name="T54" fmla="*/ 160 w 168"/>
                <a:gd name="T55" fmla="*/ 37 h 95"/>
                <a:gd name="T56" fmla="*/ 156 w 168"/>
                <a:gd name="T57" fmla="*/ 45 h 95"/>
                <a:gd name="T58" fmla="*/ 149 w 168"/>
                <a:gd name="T59" fmla="*/ 56 h 95"/>
                <a:gd name="T60" fmla="*/ 142 w 168"/>
                <a:gd name="T61" fmla="*/ 65 h 95"/>
                <a:gd name="T62" fmla="*/ 134 w 168"/>
                <a:gd name="T63" fmla="*/ 73 h 95"/>
                <a:gd name="T64" fmla="*/ 120 w 168"/>
                <a:gd name="T65" fmla="*/ 84 h 95"/>
                <a:gd name="T66" fmla="*/ 117 w 168"/>
                <a:gd name="T67" fmla="*/ 86 h 95"/>
                <a:gd name="T68" fmla="*/ 107 w 168"/>
                <a:gd name="T69" fmla="*/ 91 h 95"/>
                <a:gd name="T70" fmla="*/ 96 w 168"/>
                <a:gd name="T71" fmla="*/ 93 h 95"/>
                <a:gd name="T72" fmla="*/ 73 w 168"/>
                <a:gd name="T73" fmla="*/ 93 h 95"/>
                <a:gd name="T74" fmla="*/ 63 w 168"/>
                <a:gd name="T75" fmla="*/ 91 h 95"/>
                <a:gd name="T76" fmla="*/ 53 w 168"/>
                <a:gd name="T77" fmla="*/ 86 h 95"/>
                <a:gd name="T78" fmla="*/ 46 w 168"/>
                <a:gd name="T79" fmla="*/ 82 h 95"/>
                <a:gd name="T80" fmla="*/ 35 w 168"/>
                <a:gd name="T81" fmla="*/ 73 h 95"/>
                <a:gd name="T82" fmla="*/ 27 w 168"/>
                <a:gd name="T83" fmla="*/ 65 h 95"/>
                <a:gd name="T84" fmla="*/ 20 w 168"/>
                <a:gd name="T85" fmla="*/ 56 h 95"/>
                <a:gd name="T86" fmla="*/ 13 w 168"/>
                <a:gd name="T87" fmla="*/ 45 h 95"/>
                <a:gd name="T88" fmla="*/ 9 w 168"/>
                <a:gd name="T89" fmla="*/ 37 h 95"/>
                <a:gd name="T90" fmla="*/ 3 w 168"/>
                <a:gd name="T91" fmla="*/ 13 h 95"/>
                <a:gd name="T92" fmla="*/ 2 w 168"/>
                <a:gd name="T93" fmla="*/ 0 h 95"/>
                <a:gd name="T94" fmla="*/ 0 w 168"/>
                <a:gd name="T9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8" h="95">
                  <a:moveTo>
                    <a:pt x="0" y="0"/>
                  </a:moveTo>
                  <a:lnTo>
                    <a:pt x="1" y="13"/>
                  </a:lnTo>
                  <a:lnTo>
                    <a:pt x="7" y="37"/>
                  </a:lnTo>
                  <a:lnTo>
                    <a:pt x="13" y="50"/>
                  </a:lnTo>
                  <a:lnTo>
                    <a:pt x="18" y="58"/>
                  </a:lnTo>
                  <a:lnTo>
                    <a:pt x="25" y="68"/>
                  </a:lnTo>
                  <a:lnTo>
                    <a:pt x="33" y="76"/>
                  </a:lnTo>
                  <a:lnTo>
                    <a:pt x="39" y="80"/>
                  </a:lnTo>
                  <a:lnTo>
                    <a:pt x="53" y="88"/>
                  </a:lnTo>
                  <a:lnTo>
                    <a:pt x="63" y="93"/>
                  </a:lnTo>
                  <a:lnTo>
                    <a:pt x="73" y="95"/>
                  </a:lnTo>
                  <a:lnTo>
                    <a:pt x="96" y="95"/>
                  </a:lnTo>
                  <a:lnTo>
                    <a:pt x="107" y="93"/>
                  </a:lnTo>
                  <a:lnTo>
                    <a:pt x="117" y="88"/>
                  </a:lnTo>
                  <a:lnTo>
                    <a:pt x="131" y="79"/>
                  </a:lnTo>
                  <a:lnTo>
                    <a:pt x="136" y="76"/>
                  </a:lnTo>
                  <a:lnTo>
                    <a:pt x="144" y="68"/>
                  </a:lnTo>
                  <a:lnTo>
                    <a:pt x="151" y="58"/>
                  </a:lnTo>
                  <a:lnTo>
                    <a:pt x="156" y="52"/>
                  </a:lnTo>
                  <a:lnTo>
                    <a:pt x="162" y="37"/>
                  </a:lnTo>
                  <a:lnTo>
                    <a:pt x="166" y="25"/>
                  </a:lnTo>
                  <a:lnTo>
                    <a:pt x="168" y="13"/>
                  </a:lnTo>
                  <a:lnTo>
                    <a:pt x="168" y="0"/>
                  </a:lnTo>
                  <a:lnTo>
                    <a:pt x="167" y="0"/>
                  </a:lnTo>
                  <a:lnTo>
                    <a:pt x="166" y="0"/>
                  </a:lnTo>
                  <a:lnTo>
                    <a:pt x="166" y="13"/>
                  </a:lnTo>
                  <a:lnTo>
                    <a:pt x="164" y="25"/>
                  </a:lnTo>
                  <a:lnTo>
                    <a:pt x="160" y="37"/>
                  </a:lnTo>
                  <a:lnTo>
                    <a:pt x="156" y="45"/>
                  </a:lnTo>
                  <a:lnTo>
                    <a:pt x="149" y="56"/>
                  </a:lnTo>
                  <a:lnTo>
                    <a:pt x="142" y="65"/>
                  </a:lnTo>
                  <a:lnTo>
                    <a:pt x="134" y="73"/>
                  </a:lnTo>
                  <a:lnTo>
                    <a:pt x="120" y="84"/>
                  </a:lnTo>
                  <a:lnTo>
                    <a:pt x="117" y="86"/>
                  </a:lnTo>
                  <a:lnTo>
                    <a:pt x="107" y="91"/>
                  </a:lnTo>
                  <a:lnTo>
                    <a:pt x="96" y="93"/>
                  </a:lnTo>
                  <a:lnTo>
                    <a:pt x="73" y="93"/>
                  </a:lnTo>
                  <a:lnTo>
                    <a:pt x="63" y="91"/>
                  </a:lnTo>
                  <a:lnTo>
                    <a:pt x="53" y="86"/>
                  </a:lnTo>
                  <a:lnTo>
                    <a:pt x="46" y="82"/>
                  </a:lnTo>
                  <a:lnTo>
                    <a:pt x="35" y="73"/>
                  </a:lnTo>
                  <a:lnTo>
                    <a:pt x="27" y="65"/>
                  </a:lnTo>
                  <a:lnTo>
                    <a:pt x="20" y="56"/>
                  </a:lnTo>
                  <a:lnTo>
                    <a:pt x="13" y="45"/>
                  </a:lnTo>
                  <a:lnTo>
                    <a:pt x="9" y="37"/>
                  </a:lnTo>
                  <a:lnTo>
                    <a:pt x="3" y="13"/>
                  </a:lnTo>
                  <a:lnTo>
                    <a:pt x="2" y="0"/>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03" name="Freeform 152"/>
            <p:cNvSpPr>
              <a:spLocks/>
            </p:cNvSpPr>
            <p:nvPr/>
          </p:nvSpPr>
          <p:spPr bwMode="auto">
            <a:xfrm>
              <a:off x="4342246" y="3295652"/>
              <a:ext cx="0" cy="1588"/>
            </a:xfrm>
            <a:custGeom>
              <a:avLst/>
              <a:gdLst>
                <a:gd name="T0" fmla="*/ 1 w 3"/>
                <a:gd name="T1" fmla="*/ 1 h 3"/>
                <a:gd name="T2" fmla="*/ 0 w 3"/>
                <a:gd name="T3" fmla="*/ 2 h 3"/>
                <a:gd name="T4" fmla="*/ 1 w 3"/>
                <a:gd name="T5" fmla="*/ 3 h 3"/>
                <a:gd name="T6" fmla="*/ 3 w 3"/>
                <a:gd name="T7" fmla="*/ 1 h 3"/>
                <a:gd name="T8" fmla="*/ 2 w 3"/>
                <a:gd name="T9" fmla="*/ 0 h 3"/>
                <a:gd name="T10" fmla="*/ 0 w 3"/>
                <a:gd name="T11" fmla="*/ 1 h 3"/>
                <a:gd name="T12" fmla="*/ 0 w 3"/>
                <a:gd name="T13" fmla="*/ 1 h 3"/>
                <a:gd name="T14" fmla="*/ 1 w 3"/>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1"/>
                  </a:moveTo>
                  <a:lnTo>
                    <a:pt x="0" y="2"/>
                  </a:lnTo>
                  <a:lnTo>
                    <a:pt x="1" y="3"/>
                  </a:lnTo>
                  <a:lnTo>
                    <a:pt x="3" y="1"/>
                  </a:lnTo>
                  <a:lnTo>
                    <a:pt x="2" y="0"/>
                  </a:lnTo>
                  <a:lnTo>
                    <a:pt x="0" y="1"/>
                  </a:lnTo>
                  <a:lnTo>
                    <a:pt x="0" y="1"/>
                  </a:lnTo>
                  <a:lnTo>
                    <a:pt x="1"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04" name="Freeform 153"/>
            <p:cNvSpPr>
              <a:spLocks/>
            </p:cNvSpPr>
            <p:nvPr/>
          </p:nvSpPr>
          <p:spPr bwMode="auto">
            <a:xfrm>
              <a:off x="4342246" y="3295652"/>
              <a:ext cx="0" cy="0"/>
            </a:xfrm>
            <a:custGeom>
              <a:avLst/>
              <a:gdLst>
                <a:gd name="T0" fmla="*/ 3 w 3"/>
                <a:gd name="T1" fmla="*/ 1 h 2"/>
                <a:gd name="T2" fmla="*/ 2 w 3"/>
                <a:gd name="T3" fmla="*/ 0 h 2"/>
                <a:gd name="T4" fmla="*/ 0 w 3"/>
                <a:gd name="T5" fmla="*/ 1 h 2"/>
                <a:gd name="T6" fmla="*/ 0 w 3"/>
                <a:gd name="T7" fmla="*/ 2 h 2"/>
                <a:gd name="T8" fmla="*/ 2 w 3"/>
                <a:gd name="T9" fmla="*/ 0 h 2"/>
                <a:gd name="T10" fmla="*/ 3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3" y="1"/>
                  </a:moveTo>
                  <a:lnTo>
                    <a:pt x="2" y="0"/>
                  </a:lnTo>
                  <a:lnTo>
                    <a:pt x="0" y="1"/>
                  </a:lnTo>
                  <a:lnTo>
                    <a:pt x="0" y="2"/>
                  </a:lnTo>
                  <a:lnTo>
                    <a:pt x="2" y="0"/>
                  </a:lnTo>
                  <a:lnTo>
                    <a:pt x="3"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05" name="Freeform 154"/>
            <p:cNvSpPr>
              <a:spLocks/>
            </p:cNvSpPr>
            <p:nvPr/>
          </p:nvSpPr>
          <p:spPr bwMode="auto">
            <a:xfrm>
              <a:off x="4451783" y="3217864"/>
              <a:ext cx="66675" cy="61913"/>
            </a:xfrm>
            <a:custGeom>
              <a:avLst/>
              <a:gdLst>
                <a:gd name="T0" fmla="*/ 167 w 168"/>
                <a:gd name="T1" fmla="*/ 97 h 193"/>
                <a:gd name="T2" fmla="*/ 167 w 168"/>
                <a:gd name="T3" fmla="*/ 84 h 193"/>
                <a:gd name="T4" fmla="*/ 164 w 168"/>
                <a:gd name="T5" fmla="*/ 71 h 193"/>
                <a:gd name="T6" fmla="*/ 161 w 168"/>
                <a:gd name="T7" fmla="*/ 60 h 193"/>
                <a:gd name="T8" fmla="*/ 156 w 168"/>
                <a:gd name="T9" fmla="*/ 48 h 193"/>
                <a:gd name="T10" fmla="*/ 150 w 168"/>
                <a:gd name="T11" fmla="*/ 38 h 193"/>
                <a:gd name="T12" fmla="*/ 143 w 168"/>
                <a:gd name="T13" fmla="*/ 29 h 193"/>
                <a:gd name="T14" fmla="*/ 135 w 168"/>
                <a:gd name="T15" fmla="*/ 21 h 193"/>
                <a:gd name="T16" fmla="*/ 126 w 168"/>
                <a:gd name="T17" fmla="*/ 14 h 193"/>
                <a:gd name="T18" fmla="*/ 116 w 168"/>
                <a:gd name="T19" fmla="*/ 8 h 193"/>
                <a:gd name="T20" fmla="*/ 106 w 168"/>
                <a:gd name="T21" fmla="*/ 5 h 193"/>
                <a:gd name="T22" fmla="*/ 96 w 168"/>
                <a:gd name="T23" fmla="*/ 1 h 193"/>
                <a:gd name="T24" fmla="*/ 84 w 168"/>
                <a:gd name="T25" fmla="*/ 0 h 193"/>
                <a:gd name="T26" fmla="*/ 73 w 168"/>
                <a:gd name="T27" fmla="*/ 1 h 193"/>
                <a:gd name="T28" fmla="*/ 62 w 168"/>
                <a:gd name="T29" fmla="*/ 5 h 193"/>
                <a:gd name="T30" fmla="*/ 52 w 168"/>
                <a:gd name="T31" fmla="*/ 8 h 193"/>
                <a:gd name="T32" fmla="*/ 43 w 168"/>
                <a:gd name="T33" fmla="*/ 14 h 193"/>
                <a:gd name="T34" fmla="*/ 34 w 168"/>
                <a:gd name="T35" fmla="*/ 21 h 193"/>
                <a:gd name="T36" fmla="*/ 26 w 168"/>
                <a:gd name="T37" fmla="*/ 29 h 193"/>
                <a:gd name="T38" fmla="*/ 19 w 168"/>
                <a:gd name="T39" fmla="*/ 38 h 193"/>
                <a:gd name="T40" fmla="*/ 13 w 168"/>
                <a:gd name="T41" fmla="*/ 48 h 193"/>
                <a:gd name="T42" fmla="*/ 8 w 168"/>
                <a:gd name="T43" fmla="*/ 60 h 193"/>
                <a:gd name="T44" fmla="*/ 3 w 168"/>
                <a:gd name="T45" fmla="*/ 71 h 193"/>
                <a:gd name="T46" fmla="*/ 1 w 168"/>
                <a:gd name="T47" fmla="*/ 84 h 193"/>
                <a:gd name="T48" fmla="*/ 0 w 168"/>
                <a:gd name="T49" fmla="*/ 97 h 193"/>
                <a:gd name="T50" fmla="*/ 1 w 168"/>
                <a:gd name="T51" fmla="*/ 111 h 193"/>
                <a:gd name="T52" fmla="*/ 3 w 168"/>
                <a:gd name="T53" fmla="*/ 122 h 193"/>
                <a:gd name="T54" fmla="*/ 8 w 168"/>
                <a:gd name="T55" fmla="*/ 134 h 193"/>
                <a:gd name="T56" fmla="*/ 13 w 168"/>
                <a:gd name="T57" fmla="*/ 145 h 193"/>
                <a:gd name="T58" fmla="*/ 19 w 168"/>
                <a:gd name="T59" fmla="*/ 156 h 193"/>
                <a:gd name="T60" fmla="*/ 26 w 168"/>
                <a:gd name="T61" fmla="*/ 165 h 193"/>
                <a:gd name="T62" fmla="*/ 34 w 168"/>
                <a:gd name="T63" fmla="*/ 173 h 193"/>
                <a:gd name="T64" fmla="*/ 43 w 168"/>
                <a:gd name="T65" fmla="*/ 180 h 193"/>
                <a:gd name="T66" fmla="*/ 52 w 168"/>
                <a:gd name="T67" fmla="*/ 186 h 193"/>
                <a:gd name="T68" fmla="*/ 62 w 168"/>
                <a:gd name="T69" fmla="*/ 189 h 193"/>
                <a:gd name="T70" fmla="*/ 73 w 168"/>
                <a:gd name="T71" fmla="*/ 193 h 193"/>
                <a:gd name="T72" fmla="*/ 84 w 168"/>
                <a:gd name="T73" fmla="*/ 193 h 193"/>
                <a:gd name="T74" fmla="*/ 96 w 168"/>
                <a:gd name="T75" fmla="*/ 193 h 193"/>
                <a:gd name="T76" fmla="*/ 106 w 168"/>
                <a:gd name="T77" fmla="*/ 189 h 193"/>
                <a:gd name="T78" fmla="*/ 116 w 168"/>
                <a:gd name="T79" fmla="*/ 186 h 193"/>
                <a:gd name="T80" fmla="*/ 126 w 168"/>
                <a:gd name="T81" fmla="*/ 180 h 193"/>
                <a:gd name="T82" fmla="*/ 135 w 168"/>
                <a:gd name="T83" fmla="*/ 173 h 193"/>
                <a:gd name="T84" fmla="*/ 143 w 168"/>
                <a:gd name="T85" fmla="*/ 165 h 193"/>
                <a:gd name="T86" fmla="*/ 150 w 168"/>
                <a:gd name="T87" fmla="*/ 156 h 193"/>
                <a:gd name="T88" fmla="*/ 156 w 168"/>
                <a:gd name="T89" fmla="*/ 145 h 193"/>
                <a:gd name="T90" fmla="*/ 161 w 168"/>
                <a:gd name="T91" fmla="*/ 134 h 193"/>
                <a:gd name="T92" fmla="*/ 164 w 168"/>
                <a:gd name="T93" fmla="*/ 122 h 193"/>
                <a:gd name="T94" fmla="*/ 167 w 168"/>
                <a:gd name="T95" fmla="*/ 111 h 193"/>
                <a:gd name="T96" fmla="*/ 167 w 168"/>
                <a:gd name="T97" fmla="*/ 97 h 193"/>
                <a:gd name="T98" fmla="*/ 168 w 168"/>
                <a:gd name="T99" fmla="*/ 98 h 193"/>
                <a:gd name="T100" fmla="*/ 168 w 168"/>
                <a:gd name="T101" fmla="*/ 98 h 193"/>
                <a:gd name="T102" fmla="*/ 168 w 168"/>
                <a:gd name="T103" fmla="*/ 98 h 193"/>
                <a:gd name="T104" fmla="*/ 168 w 168"/>
                <a:gd name="T105" fmla="*/ 98 h 193"/>
                <a:gd name="T106" fmla="*/ 168 w 168"/>
                <a:gd name="T107" fmla="*/ 98 h 193"/>
                <a:gd name="T108" fmla="*/ 168 w 168"/>
                <a:gd name="T109" fmla="*/ 98 h 193"/>
                <a:gd name="T110" fmla="*/ 168 w 168"/>
                <a:gd name="T111" fmla="*/ 98 h 193"/>
                <a:gd name="T112" fmla="*/ 168 w 168"/>
                <a:gd name="T113" fmla="*/ 98 h 193"/>
                <a:gd name="T114" fmla="*/ 168 w 168"/>
                <a:gd name="T115" fmla="*/ 98 h 193"/>
                <a:gd name="T116" fmla="*/ 168 w 168"/>
                <a:gd name="T117" fmla="*/ 98 h 193"/>
                <a:gd name="T118" fmla="*/ 168 w 168"/>
                <a:gd name="T119" fmla="*/ 98 h 193"/>
                <a:gd name="T120" fmla="*/ 167 w 168"/>
                <a:gd name="T121" fmla="*/ 97 h 193"/>
                <a:gd name="T122" fmla="*/ 167 w 168"/>
                <a:gd name="T123" fmla="*/ 9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8" h="193">
                  <a:moveTo>
                    <a:pt x="167" y="97"/>
                  </a:moveTo>
                  <a:lnTo>
                    <a:pt x="167" y="84"/>
                  </a:lnTo>
                  <a:lnTo>
                    <a:pt x="164" y="71"/>
                  </a:lnTo>
                  <a:lnTo>
                    <a:pt x="161" y="60"/>
                  </a:lnTo>
                  <a:lnTo>
                    <a:pt x="156" y="48"/>
                  </a:lnTo>
                  <a:lnTo>
                    <a:pt x="150" y="38"/>
                  </a:lnTo>
                  <a:lnTo>
                    <a:pt x="143" y="29"/>
                  </a:lnTo>
                  <a:lnTo>
                    <a:pt x="135" y="21"/>
                  </a:lnTo>
                  <a:lnTo>
                    <a:pt x="126" y="14"/>
                  </a:lnTo>
                  <a:lnTo>
                    <a:pt x="116" y="8"/>
                  </a:lnTo>
                  <a:lnTo>
                    <a:pt x="106" y="5"/>
                  </a:lnTo>
                  <a:lnTo>
                    <a:pt x="96" y="1"/>
                  </a:lnTo>
                  <a:lnTo>
                    <a:pt x="84" y="0"/>
                  </a:lnTo>
                  <a:lnTo>
                    <a:pt x="73" y="1"/>
                  </a:lnTo>
                  <a:lnTo>
                    <a:pt x="62" y="5"/>
                  </a:lnTo>
                  <a:lnTo>
                    <a:pt x="52" y="8"/>
                  </a:lnTo>
                  <a:lnTo>
                    <a:pt x="43" y="14"/>
                  </a:lnTo>
                  <a:lnTo>
                    <a:pt x="34" y="21"/>
                  </a:lnTo>
                  <a:lnTo>
                    <a:pt x="26" y="29"/>
                  </a:lnTo>
                  <a:lnTo>
                    <a:pt x="19" y="38"/>
                  </a:lnTo>
                  <a:lnTo>
                    <a:pt x="13" y="48"/>
                  </a:lnTo>
                  <a:lnTo>
                    <a:pt x="8" y="60"/>
                  </a:lnTo>
                  <a:lnTo>
                    <a:pt x="3" y="71"/>
                  </a:lnTo>
                  <a:lnTo>
                    <a:pt x="1" y="84"/>
                  </a:lnTo>
                  <a:lnTo>
                    <a:pt x="0" y="97"/>
                  </a:lnTo>
                  <a:lnTo>
                    <a:pt x="1" y="111"/>
                  </a:lnTo>
                  <a:lnTo>
                    <a:pt x="3" y="122"/>
                  </a:lnTo>
                  <a:lnTo>
                    <a:pt x="8" y="134"/>
                  </a:lnTo>
                  <a:lnTo>
                    <a:pt x="13" y="145"/>
                  </a:lnTo>
                  <a:lnTo>
                    <a:pt x="19" y="156"/>
                  </a:lnTo>
                  <a:lnTo>
                    <a:pt x="26" y="165"/>
                  </a:lnTo>
                  <a:lnTo>
                    <a:pt x="34" y="173"/>
                  </a:lnTo>
                  <a:lnTo>
                    <a:pt x="43" y="180"/>
                  </a:lnTo>
                  <a:lnTo>
                    <a:pt x="52" y="186"/>
                  </a:lnTo>
                  <a:lnTo>
                    <a:pt x="62" y="189"/>
                  </a:lnTo>
                  <a:lnTo>
                    <a:pt x="73" y="193"/>
                  </a:lnTo>
                  <a:lnTo>
                    <a:pt x="84" y="193"/>
                  </a:lnTo>
                  <a:lnTo>
                    <a:pt x="96" y="193"/>
                  </a:lnTo>
                  <a:lnTo>
                    <a:pt x="106" y="189"/>
                  </a:lnTo>
                  <a:lnTo>
                    <a:pt x="116" y="186"/>
                  </a:lnTo>
                  <a:lnTo>
                    <a:pt x="126" y="180"/>
                  </a:lnTo>
                  <a:lnTo>
                    <a:pt x="135" y="173"/>
                  </a:lnTo>
                  <a:lnTo>
                    <a:pt x="143" y="165"/>
                  </a:lnTo>
                  <a:lnTo>
                    <a:pt x="150" y="156"/>
                  </a:lnTo>
                  <a:lnTo>
                    <a:pt x="156" y="145"/>
                  </a:lnTo>
                  <a:lnTo>
                    <a:pt x="161" y="134"/>
                  </a:lnTo>
                  <a:lnTo>
                    <a:pt x="164" y="122"/>
                  </a:lnTo>
                  <a:lnTo>
                    <a:pt x="167" y="111"/>
                  </a:lnTo>
                  <a:lnTo>
                    <a:pt x="167" y="97"/>
                  </a:lnTo>
                  <a:lnTo>
                    <a:pt x="168" y="98"/>
                  </a:lnTo>
                  <a:lnTo>
                    <a:pt x="168" y="98"/>
                  </a:lnTo>
                  <a:lnTo>
                    <a:pt x="168" y="98"/>
                  </a:lnTo>
                  <a:lnTo>
                    <a:pt x="168" y="98"/>
                  </a:lnTo>
                  <a:lnTo>
                    <a:pt x="168" y="98"/>
                  </a:lnTo>
                  <a:lnTo>
                    <a:pt x="168" y="98"/>
                  </a:lnTo>
                  <a:lnTo>
                    <a:pt x="168" y="98"/>
                  </a:lnTo>
                  <a:lnTo>
                    <a:pt x="168" y="98"/>
                  </a:lnTo>
                  <a:lnTo>
                    <a:pt x="168" y="98"/>
                  </a:lnTo>
                  <a:lnTo>
                    <a:pt x="168" y="98"/>
                  </a:lnTo>
                  <a:lnTo>
                    <a:pt x="168" y="98"/>
                  </a:lnTo>
                  <a:lnTo>
                    <a:pt x="167" y="97"/>
                  </a:lnTo>
                  <a:lnTo>
                    <a:pt x="167" y="97"/>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06" name="Freeform 155"/>
            <p:cNvSpPr>
              <a:spLocks/>
            </p:cNvSpPr>
            <p:nvPr/>
          </p:nvSpPr>
          <p:spPr bwMode="auto">
            <a:xfrm>
              <a:off x="4451783" y="3217864"/>
              <a:ext cx="66675" cy="30163"/>
            </a:xfrm>
            <a:custGeom>
              <a:avLst/>
              <a:gdLst>
                <a:gd name="T0" fmla="*/ 167 w 169"/>
                <a:gd name="T1" fmla="*/ 98 h 98"/>
                <a:gd name="T2" fmla="*/ 169 w 169"/>
                <a:gd name="T3" fmla="*/ 98 h 98"/>
                <a:gd name="T4" fmla="*/ 169 w 169"/>
                <a:gd name="T5" fmla="*/ 85 h 98"/>
                <a:gd name="T6" fmla="*/ 166 w 169"/>
                <a:gd name="T7" fmla="*/ 72 h 98"/>
                <a:gd name="T8" fmla="*/ 163 w 169"/>
                <a:gd name="T9" fmla="*/ 61 h 98"/>
                <a:gd name="T10" fmla="*/ 157 w 169"/>
                <a:gd name="T11" fmla="*/ 46 h 98"/>
                <a:gd name="T12" fmla="*/ 152 w 169"/>
                <a:gd name="T13" fmla="*/ 38 h 98"/>
                <a:gd name="T14" fmla="*/ 145 w 169"/>
                <a:gd name="T15" fmla="*/ 29 h 98"/>
                <a:gd name="T16" fmla="*/ 137 w 169"/>
                <a:gd name="T17" fmla="*/ 21 h 98"/>
                <a:gd name="T18" fmla="*/ 131 w 169"/>
                <a:gd name="T19" fmla="*/ 16 h 98"/>
                <a:gd name="T20" fmla="*/ 117 w 169"/>
                <a:gd name="T21" fmla="*/ 8 h 98"/>
                <a:gd name="T22" fmla="*/ 97 w 169"/>
                <a:gd name="T23" fmla="*/ 1 h 98"/>
                <a:gd name="T24" fmla="*/ 85 w 169"/>
                <a:gd name="T25" fmla="*/ 0 h 98"/>
                <a:gd name="T26" fmla="*/ 74 w 169"/>
                <a:gd name="T27" fmla="*/ 1 h 98"/>
                <a:gd name="T28" fmla="*/ 63 w 169"/>
                <a:gd name="T29" fmla="*/ 4 h 98"/>
                <a:gd name="T30" fmla="*/ 53 w 169"/>
                <a:gd name="T31" fmla="*/ 8 h 98"/>
                <a:gd name="T32" fmla="*/ 39 w 169"/>
                <a:gd name="T33" fmla="*/ 17 h 98"/>
                <a:gd name="T34" fmla="*/ 34 w 169"/>
                <a:gd name="T35" fmla="*/ 21 h 98"/>
                <a:gd name="T36" fmla="*/ 26 w 169"/>
                <a:gd name="T37" fmla="*/ 29 h 98"/>
                <a:gd name="T38" fmla="*/ 19 w 169"/>
                <a:gd name="T39" fmla="*/ 38 h 98"/>
                <a:gd name="T40" fmla="*/ 15 w 169"/>
                <a:gd name="T41" fmla="*/ 45 h 98"/>
                <a:gd name="T42" fmla="*/ 8 w 169"/>
                <a:gd name="T43" fmla="*/ 61 h 98"/>
                <a:gd name="T44" fmla="*/ 3 w 169"/>
                <a:gd name="T45" fmla="*/ 72 h 98"/>
                <a:gd name="T46" fmla="*/ 1 w 169"/>
                <a:gd name="T47" fmla="*/ 85 h 98"/>
                <a:gd name="T48" fmla="*/ 0 w 169"/>
                <a:gd name="T49" fmla="*/ 98 h 98"/>
                <a:gd name="T50" fmla="*/ 2 w 169"/>
                <a:gd name="T51" fmla="*/ 98 h 98"/>
                <a:gd name="T52" fmla="*/ 3 w 169"/>
                <a:gd name="T53" fmla="*/ 85 h 98"/>
                <a:gd name="T54" fmla="*/ 5 w 169"/>
                <a:gd name="T55" fmla="*/ 72 h 98"/>
                <a:gd name="T56" fmla="*/ 10 w 169"/>
                <a:gd name="T57" fmla="*/ 61 h 98"/>
                <a:gd name="T58" fmla="*/ 14 w 169"/>
                <a:gd name="T59" fmla="*/ 53 h 98"/>
                <a:gd name="T60" fmla="*/ 21 w 169"/>
                <a:gd name="T61" fmla="*/ 40 h 98"/>
                <a:gd name="T62" fmla="*/ 28 w 169"/>
                <a:gd name="T63" fmla="*/ 31 h 98"/>
                <a:gd name="T64" fmla="*/ 36 w 169"/>
                <a:gd name="T65" fmla="*/ 23 h 98"/>
                <a:gd name="T66" fmla="*/ 50 w 169"/>
                <a:gd name="T67" fmla="*/ 13 h 98"/>
                <a:gd name="T68" fmla="*/ 53 w 169"/>
                <a:gd name="T69" fmla="*/ 10 h 98"/>
                <a:gd name="T70" fmla="*/ 63 w 169"/>
                <a:gd name="T71" fmla="*/ 7 h 98"/>
                <a:gd name="T72" fmla="*/ 74 w 169"/>
                <a:gd name="T73" fmla="*/ 3 h 98"/>
                <a:gd name="T74" fmla="*/ 85 w 169"/>
                <a:gd name="T75" fmla="*/ 2 h 98"/>
                <a:gd name="T76" fmla="*/ 97 w 169"/>
                <a:gd name="T77" fmla="*/ 3 h 98"/>
                <a:gd name="T78" fmla="*/ 117 w 169"/>
                <a:gd name="T79" fmla="*/ 10 h 98"/>
                <a:gd name="T80" fmla="*/ 124 w 169"/>
                <a:gd name="T81" fmla="*/ 15 h 98"/>
                <a:gd name="T82" fmla="*/ 135 w 169"/>
                <a:gd name="T83" fmla="*/ 23 h 98"/>
                <a:gd name="T84" fmla="*/ 143 w 169"/>
                <a:gd name="T85" fmla="*/ 31 h 98"/>
                <a:gd name="T86" fmla="*/ 150 w 169"/>
                <a:gd name="T87" fmla="*/ 40 h 98"/>
                <a:gd name="T88" fmla="*/ 158 w 169"/>
                <a:gd name="T89" fmla="*/ 54 h 98"/>
                <a:gd name="T90" fmla="*/ 161 w 169"/>
                <a:gd name="T91" fmla="*/ 61 h 98"/>
                <a:gd name="T92" fmla="*/ 164 w 169"/>
                <a:gd name="T93" fmla="*/ 72 h 98"/>
                <a:gd name="T94" fmla="*/ 167 w 169"/>
                <a:gd name="T95" fmla="*/ 85 h 98"/>
                <a:gd name="T96" fmla="*/ 167 w 169"/>
                <a:gd name="T9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9" h="98">
                  <a:moveTo>
                    <a:pt x="167" y="98"/>
                  </a:moveTo>
                  <a:lnTo>
                    <a:pt x="169" y="98"/>
                  </a:lnTo>
                  <a:lnTo>
                    <a:pt x="169" y="85"/>
                  </a:lnTo>
                  <a:lnTo>
                    <a:pt x="166" y="72"/>
                  </a:lnTo>
                  <a:lnTo>
                    <a:pt x="163" y="61"/>
                  </a:lnTo>
                  <a:lnTo>
                    <a:pt x="157" y="46"/>
                  </a:lnTo>
                  <a:lnTo>
                    <a:pt x="152" y="38"/>
                  </a:lnTo>
                  <a:lnTo>
                    <a:pt x="145" y="29"/>
                  </a:lnTo>
                  <a:lnTo>
                    <a:pt x="137" y="21"/>
                  </a:lnTo>
                  <a:lnTo>
                    <a:pt x="131" y="16"/>
                  </a:lnTo>
                  <a:lnTo>
                    <a:pt x="117" y="8"/>
                  </a:lnTo>
                  <a:lnTo>
                    <a:pt x="97" y="1"/>
                  </a:lnTo>
                  <a:lnTo>
                    <a:pt x="85" y="0"/>
                  </a:lnTo>
                  <a:lnTo>
                    <a:pt x="74" y="1"/>
                  </a:lnTo>
                  <a:lnTo>
                    <a:pt x="63" y="4"/>
                  </a:lnTo>
                  <a:lnTo>
                    <a:pt x="53" y="8"/>
                  </a:lnTo>
                  <a:lnTo>
                    <a:pt x="39" y="17"/>
                  </a:lnTo>
                  <a:lnTo>
                    <a:pt x="34" y="21"/>
                  </a:lnTo>
                  <a:lnTo>
                    <a:pt x="26" y="29"/>
                  </a:lnTo>
                  <a:lnTo>
                    <a:pt x="19" y="38"/>
                  </a:lnTo>
                  <a:lnTo>
                    <a:pt x="15" y="45"/>
                  </a:lnTo>
                  <a:lnTo>
                    <a:pt x="8" y="61"/>
                  </a:lnTo>
                  <a:lnTo>
                    <a:pt x="3" y="72"/>
                  </a:lnTo>
                  <a:lnTo>
                    <a:pt x="1" y="85"/>
                  </a:lnTo>
                  <a:lnTo>
                    <a:pt x="0" y="98"/>
                  </a:lnTo>
                  <a:lnTo>
                    <a:pt x="2" y="98"/>
                  </a:lnTo>
                  <a:lnTo>
                    <a:pt x="3" y="85"/>
                  </a:lnTo>
                  <a:lnTo>
                    <a:pt x="5" y="72"/>
                  </a:lnTo>
                  <a:lnTo>
                    <a:pt x="10" y="61"/>
                  </a:lnTo>
                  <a:lnTo>
                    <a:pt x="14" y="53"/>
                  </a:lnTo>
                  <a:lnTo>
                    <a:pt x="21" y="40"/>
                  </a:lnTo>
                  <a:lnTo>
                    <a:pt x="28" y="31"/>
                  </a:lnTo>
                  <a:lnTo>
                    <a:pt x="36" y="23"/>
                  </a:lnTo>
                  <a:lnTo>
                    <a:pt x="50" y="13"/>
                  </a:lnTo>
                  <a:lnTo>
                    <a:pt x="53" y="10"/>
                  </a:lnTo>
                  <a:lnTo>
                    <a:pt x="63" y="7"/>
                  </a:lnTo>
                  <a:lnTo>
                    <a:pt x="74" y="3"/>
                  </a:lnTo>
                  <a:lnTo>
                    <a:pt x="85" y="2"/>
                  </a:lnTo>
                  <a:lnTo>
                    <a:pt x="97" y="3"/>
                  </a:lnTo>
                  <a:lnTo>
                    <a:pt x="117" y="10"/>
                  </a:lnTo>
                  <a:lnTo>
                    <a:pt x="124" y="15"/>
                  </a:lnTo>
                  <a:lnTo>
                    <a:pt x="135" y="23"/>
                  </a:lnTo>
                  <a:lnTo>
                    <a:pt x="143" y="31"/>
                  </a:lnTo>
                  <a:lnTo>
                    <a:pt x="150" y="40"/>
                  </a:lnTo>
                  <a:lnTo>
                    <a:pt x="158" y="54"/>
                  </a:lnTo>
                  <a:lnTo>
                    <a:pt x="161" y="61"/>
                  </a:lnTo>
                  <a:lnTo>
                    <a:pt x="164" y="72"/>
                  </a:lnTo>
                  <a:lnTo>
                    <a:pt x="167" y="85"/>
                  </a:lnTo>
                  <a:lnTo>
                    <a:pt x="167" y="98"/>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07" name="Freeform 156"/>
            <p:cNvSpPr>
              <a:spLocks/>
            </p:cNvSpPr>
            <p:nvPr/>
          </p:nvSpPr>
          <p:spPr bwMode="auto">
            <a:xfrm>
              <a:off x="4451783" y="3248027"/>
              <a:ext cx="66675" cy="31750"/>
            </a:xfrm>
            <a:custGeom>
              <a:avLst/>
              <a:gdLst>
                <a:gd name="T0" fmla="*/ 0 w 169"/>
                <a:gd name="T1" fmla="*/ 0 h 97"/>
                <a:gd name="T2" fmla="*/ 1 w 169"/>
                <a:gd name="T3" fmla="*/ 14 h 97"/>
                <a:gd name="T4" fmla="*/ 3 w 169"/>
                <a:gd name="T5" fmla="*/ 25 h 97"/>
                <a:gd name="T6" fmla="*/ 8 w 169"/>
                <a:gd name="T7" fmla="*/ 37 h 97"/>
                <a:gd name="T8" fmla="*/ 14 w 169"/>
                <a:gd name="T9" fmla="*/ 52 h 97"/>
                <a:gd name="T10" fmla="*/ 19 w 169"/>
                <a:gd name="T11" fmla="*/ 60 h 97"/>
                <a:gd name="T12" fmla="*/ 26 w 169"/>
                <a:gd name="T13" fmla="*/ 69 h 97"/>
                <a:gd name="T14" fmla="*/ 34 w 169"/>
                <a:gd name="T15" fmla="*/ 77 h 97"/>
                <a:gd name="T16" fmla="*/ 38 w 169"/>
                <a:gd name="T17" fmla="*/ 81 h 97"/>
                <a:gd name="T18" fmla="*/ 53 w 169"/>
                <a:gd name="T19" fmla="*/ 90 h 97"/>
                <a:gd name="T20" fmla="*/ 63 w 169"/>
                <a:gd name="T21" fmla="*/ 93 h 97"/>
                <a:gd name="T22" fmla="*/ 74 w 169"/>
                <a:gd name="T23" fmla="*/ 97 h 97"/>
                <a:gd name="T24" fmla="*/ 97 w 169"/>
                <a:gd name="T25" fmla="*/ 97 h 97"/>
                <a:gd name="T26" fmla="*/ 117 w 169"/>
                <a:gd name="T27" fmla="*/ 90 h 97"/>
                <a:gd name="T28" fmla="*/ 130 w 169"/>
                <a:gd name="T29" fmla="*/ 83 h 97"/>
                <a:gd name="T30" fmla="*/ 137 w 169"/>
                <a:gd name="T31" fmla="*/ 77 h 97"/>
                <a:gd name="T32" fmla="*/ 145 w 169"/>
                <a:gd name="T33" fmla="*/ 69 h 97"/>
                <a:gd name="T34" fmla="*/ 152 w 169"/>
                <a:gd name="T35" fmla="*/ 60 h 97"/>
                <a:gd name="T36" fmla="*/ 156 w 169"/>
                <a:gd name="T37" fmla="*/ 53 h 97"/>
                <a:gd name="T38" fmla="*/ 163 w 169"/>
                <a:gd name="T39" fmla="*/ 37 h 97"/>
                <a:gd name="T40" fmla="*/ 169 w 169"/>
                <a:gd name="T41" fmla="*/ 14 h 97"/>
                <a:gd name="T42" fmla="*/ 169 w 169"/>
                <a:gd name="T43" fmla="*/ 0 h 97"/>
                <a:gd name="T44" fmla="*/ 168 w 169"/>
                <a:gd name="T45" fmla="*/ 0 h 97"/>
                <a:gd name="T46" fmla="*/ 167 w 169"/>
                <a:gd name="T47" fmla="*/ 0 h 97"/>
                <a:gd name="T48" fmla="*/ 167 w 169"/>
                <a:gd name="T49" fmla="*/ 14 h 97"/>
                <a:gd name="T50" fmla="*/ 161 w 169"/>
                <a:gd name="T51" fmla="*/ 37 h 97"/>
                <a:gd name="T52" fmla="*/ 157 w 169"/>
                <a:gd name="T53" fmla="*/ 45 h 97"/>
                <a:gd name="T54" fmla="*/ 150 w 169"/>
                <a:gd name="T55" fmla="*/ 58 h 97"/>
                <a:gd name="T56" fmla="*/ 143 w 169"/>
                <a:gd name="T57" fmla="*/ 67 h 97"/>
                <a:gd name="T58" fmla="*/ 135 w 169"/>
                <a:gd name="T59" fmla="*/ 75 h 97"/>
                <a:gd name="T60" fmla="*/ 123 w 169"/>
                <a:gd name="T61" fmla="*/ 84 h 97"/>
                <a:gd name="T62" fmla="*/ 117 w 169"/>
                <a:gd name="T63" fmla="*/ 88 h 97"/>
                <a:gd name="T64" fmla="*/ 97 w 169"/>
                <a:gd name="T65" fmla="*/ 94 h 97"/>
                <a:gd name="T66" fmla="*/ 74 w 169"/>
                <a:gd name="T67" fmla="*/ 94 h 97"/>
                <a:gd name="T68" fmla="*/ 63 w 169"/>
                <a:gd name="T69" fmla="*/ 91 h 97"/>
                <a:gd name="T70" fmla="*/ 53 w 169"/>
                <a:gd name="T71" fmla="*/ 88 h 97"/>
                <a:gd name="T72" fmla="*/ 49 w 169"/>
                <a:gd name="T73" fmla="*/ 85 h 97"/>
                <a:gd name="T74" fmla="*/ 36 w 169"/>
                <a:gd name="T75" fmla="*/ 75 h 97"/>
                <a:gd name="T76" fmla="*/ 28 w 169"/>
                <a:gd name="T77" fmla="*/ 67 h 97"/>
                <a:gd name="T78" fmla="*/ 21 w 169"/>
                <a:gd name="T79" fmla="*/ 58 h 97"/>
                <a:gd name="T80" fmla="*/ 13 w 169"/>
                <a:gd name="T81" fmla="*/ 44 h 97"/>
                <a:gd name="T82" fmla="*/ 10 w 169"/>
                <a:gd name="T83" fmla="*/ 37 h 97"/>
                <a:gd name="T84" fmla="*/ 5 w 169"/>
                <a:gd name="T85" fmla="*/ 25 h 97"/>
                <a:gd name="T86" fmla="*/ 3 w 169"/>
                <a:gd name="T87" fmla="*/ 14 h 97"/>
                <a:gd name="T88" fmla="*/ 2 w 169"/>
                <a:gd name="T89" fmla="*/ 0 h 97"/>
                <a:gd name="T90" fmla="*/ 0 w 169"/>
                <a:gd name="T9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9" h="97">
                  <a:moveTo>
                    <a:pt x="0" y="0"/>
                  </a:moveTo>
                  <a:lnTo>
                    <a:pt x="1" y="14"/>
                  </a:lnTo>
                  <a:lnTo>
                    <a:pt x="3" y="25"/>
                  </a:lnTo>
                  <a:lnTo>
                    <a:pt x="8" y="37"/>
                  </a:lnTo>
                  <a:lnTo>
                    <a:pt x="14" y="52"/>
                  </a:lnTo>
                  <a:lnTo>
                    <a:pt x="19" y="60"/>
                  </a:lnTo>
                  <a:lnTo>
                    <a:pt x="26" y="69"/>
                  </a:lnTo>
                  <a:lnTo>
                    <a:pt x="34" y="77"/>
                  </a:lnTo>
                  <a:lnTo>
                    <a:pt x="38" y="81"/>
                  </a:lnTo>
                  <a:lnTo>
                    <a:pt x="53" y="90"/>
                  </a:lnTo>
                  <a:lnTo>
                    <a:pt x="63" y="93"/>
                  </a:lnTo>
                  <a:lnTo>
                    <a:pt x="74" y="97"/>
                  </a:lnTo>
                  <a:lnTo>
                    <a:pt x="97" y="97"/>
                  </a:lnTo>
                  <a:lnTo>
                    <a:pt x="117" y="90"/>
                  </a:lnTo>
                  <a:lnTo>
                    <a:pt x="130" y="83"/>
                  </a:lnTo>
                  <a:lnTo>
                    <a:pt x="137" y="77"/>
                  </a:lnTo>
                  <a:lnTo>
                    <a:pt x="145" y="69"/>
                  </a:lnTo>
                  <a:lnTo>
                    <a:pt x="152" y="60"/>
                  </a:lnTo>
                  <a:lnTo>
                    <a:pt x="156" y="53"/>
                  </a:lnTo>
                  <a:lnTo>
                    <a:pt x="163" y="37"/>
                  </a:lnTo>
                  <a:lnTo>
                    <a:pt x="169" y="14"/>
                  </a:lnTo>
                  <a:lnTo>
                    <a:pt x="169" y="0"/>
                  </a:lnTo>
                  <a:lnTo>
                    <a:pt x="168" y="0"/>
                  </a:lnTo>
                  <a:lnTo>
                    <a:pt x="167" y="0"/>
                  </a:lnTo>
                  <a:lnTo>
                    <a:pt x="167" y="14"/>
                  </a:lnTo>
                  <a:lnTo>
                    <a:pt x="161" y="37"/>
                  </a:lnTo>
                  <a:lnTo>
                    <a:pt x="157" y="45"/>
                  </a:lnTo>
                  <a:lnTo>
                    <a:pt x="150" y="58"/>
                  </a:lnTo>
                  <a:lnTo>
                    <a:pt x="143" y="67"/>
                  </a:lnTo>
                  <a:lnTo>
                    <a:pt x="135" y="75"/>
                  </a:lnTo>
                  <a:lnTo>
                    <a:pt x="123" y="84"/>
                  </a:lnTo>
                  <a:lnTo>
                    <a:pt x="117" y="88"/>
                  </a:lnTo>
                  <a:lnTo>
                    <a:pt x="97" y="94"/>
                  </a:lnTo>
                  <a:lnTo>
                    <a:pt x="74" y="94"/>
                  </a:lnTo>
                  <a:lnTo>
                    <a:pt x="63" y="91"/>
                  </a:lnTo>
                  <a:lnTo>
                    <a:pt x="53" y="88"/>
                  </a:lnTo>
                  <a:lnTo>
                    <a:pt x="49" y="85"/>
                  </a:lnTo>
                  <a:lnTo>
                    <a:pt x="36" y="75"/>
                  </a:lnTo>
                  <a:lnTo>
                    <a:pt x="28" y="67"/>
                  </a:lnTo>
                  <a:lnTo>
                    <a:pt x="21" y="58"/>
                  </a:lnTo>
                  <a:lnTo>
                    <a:pt x="13" y="44"/>
                  </a:lnTo>
                  <a:lnTo>
                    <a:pt x="10" y="37"/>
                  </a:lnTo>
                  <a:lnTo>
                    <a:pt x="5" y="25"/>
                  </a:lnTo>
                  <a:lnTo>
                    <a:pt x="3" y="14"/>
                  </a:lnTo>
                  <a:lnTo>
                    <a:pt x="2" y="0"/>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08" name="Freeform 157"/>
            <p:cNvSpPr>
              <a:spLocks/>
            </p:cNvSpPr>
            <p:nvPr/>
          </p:nvSpPr>
          <p:spPr bwMode="auto">
            <a:xfrm>
              <a:off x="4518458" y="3248027"/>
              <a:ext cx="1588" cy="1588"/>
            </a:xfrm>
            <a:custGeom>
              <a:avLst/>
              <a:gdLst>
                <a:gd name="T0" fmla="*/ 1 w 3"/>
                <a:gd name="T1" fmla="*/ 1 h 3"/>
                <a:gd name="T2" fmla="*/ 0 w 3"/>
                <a:gd name="T3" fmla="*/ 2 h 3"/>
                <a:gd name="T4" fmla="*/ 1 w 3"/>
                <a:gd name="T5" fmla="*/ 3 h 3"/>
                <a:gd name="T6" fmla="*/ 3 w 3"/>
                <a:gd name="T7" fmla="*/ 1 h 3"/>
                <a:gd name="T8" fmla="*/ 2 w 3"/>
                <a:gd name="T9" fmla="*/ 0 h 3"/>
                <a:gd name="T10" fmla="*/ 0 w 3"/>
                <a:gd name="T11" fmla="*/ 1 h 3"/>
                <a:gd name="T12" fmla="*/ 0 w 3"/>
                <a:gd name="T13" fmla="*/ 1 h 3"/>
                <a:gd name="T14" fmla="*/ 1 w 3"/>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1"/>
                  </a:moveTo>
                  <a:lnTo>
                    <a:pt x="0" y="2"/>
                  </a:lnTo>
                  <a:lnTo>
                    <a:pt x="1" y="3"/>
                  </a:lnTo>
                  <a:lnTo>
                    <a:pt x="3" y="1"/>
                  </a:lnTo>
                  <a:lnTo>
                    <a:pt x="2" y="0"/>
                  </a:lnTo>
                  <a:lnTo>
                    <a:pt x="0" y="1"/>
                  </a:lnTo>
                  <a:lnTo>
                    <a:pt x="0" y="1"/>
                  </a:lnTo>
                  <a:lnTo>
                    <a:pt x="1"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09" name="Freeform 158"/>
            <p:cNvSpPr>
              <a:spLocks/>
            </p:cNvSpPr>
            <p:nvPr/>
          </p:nvSpPr>
          <p:spPr bwMode="auto">
            <a:xfrm>
              <a:off x="4518458" y="3248027"/>
              <a:ext cx="1588" cy="1588"/>
            </a:xfrm>
            <a:custGeom>
              <a:avLst/>
              <a:gdLst>
                <a:gd name="T0" fmla="*/ 3 w 3"/>
                <a:gd name="T1" fmla="*/ 1 h 2"/>
                <a:gd name="T2" fmla="*/ 2 w 3"/>
                <a:gd name="T3" fmla="*/ 0 h 2"/>
                <a:gd name="T4" fmla="*/ 0 w 3"/>
                <a:gd name="T5" fmla="*/ 1 h 2"/>
                <a:gd name="T6" fmla="*/ 0 w 3"/>
                <a:gd name="T7" fmla="*/ 2 h 2"/>
                <a:gd name="T8" fmla="*/ 2 w 3"/>
                <a:gd name="T9" fmla="*/ 0 h 2"/>
                <a:gd name="T10" fmla="*/ 3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3" y="1"/>
                  </a:moveTo>
                  <a:lnTo>
                    <a:pt x="2" y="0"/>
                  </a:lnTo>
                  <a:lnTo>
                    <a:pt x="0" y="1"/>
                  </a:lnTo>
                  <a:lnTo>
                    <a:pt x="0" y="2"/>
                  </a:lnTo>
                  <a:lnTo>
                    <a:pt x="2" y="0"/>
                  </a:lnTo>
                  <a:lnTo>
                    <a:pt x="3"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10" name="Freeform 159"/>
            <p:cNvSpPr>
              <a:spLocks/>
            </p:cNvSpPr>
            <p:nvPr/>
          </p:nvSpPr>
          <p:spPr bwMode="auto">
            <a:xfrm>
              <a:off x="4627996" y="3151189"/>
              <a:ext cx="66675" cy="60325"/>
            </a:xfrm>
            <a:custGeom>
              <a:avLst/>
              <a:gdLst>
                <a:gd name="T0" fmla="*/ 167 w 168"/>
                <a:gd name="T1" fmla="*/ 95 h 191"/>
                <a:gd name="T2" fmla="*/ 167 w 168"/>
                <a:gd name="T3" fmla="*/ 83 h 191"/>
                <a:gd name="T4" fmla="*/ 165 w 168"/>
                <a:gd name="T5" fmla="*/ 71 h 191"/>
                <a:gd name="T6" fmla="*/ 161 w 168"/>
                <a:gd name="T7" fmla="*/ 60 h 191"/>
                <a:gd name="T8" fmla="*/ 156 w 168"/>
                <a:gd name="T9" fmla="*/ 48 h 191"/>
                <a:gd name="T10" fmla="*/ 150 w 168"/>
                <a:gd name="T11" fmla="*/ 38 h 191"/>
                <a:gd name="T12" fmla="*/ 143 w 168"/>
                <a:gd name="T13" fmla="*/ 29 h 191"/>
                <a:gd name="T14" fmla="*/ 135 w 168"/>
                <a:gd name="T15" fmla="*/ 21 h 191"/>
                <a:gd name="T16" fmla="*/ 126 w 168"/>
                <a:gd name="T17" fmla="*/ 14 h 191"/>
                <a:gd name="T18" fmla="*/ 116 w 168"/>
                <a:gd name="T19" fmla="*/ 8 h 191"/>
                <a:gd name="T20" fmla="*/ 106 w 168"/>
                <a:gd name="T21" fmla="*/ 4 h 191"/>
                <a:gd name="T22" fmla="*/ 95 w 168"/>
                <a:gd name="T23" fmla="*/ 1 h 191"/>
                <a:gd name="T24" fmla="*/ 83 w 168"/>
                <a:gd name="T25" fmla="*/ 0 h 191"/>
                <a:gd name="T26" fmla="*/ 72 w 168"/>
                <a:gd name="T27" fmla="*/ 1 h 191"/>
                <a:gd name="T28" fmla="*/ 62 w 168"/>
                <a:gd name="T29" fmla="*/ 4 h 191"/>
                <a:gd name="T30" fmla="*/ 52 w 168"/>
                <a:gd name="T31" fmla="*/ 8 h 191"/>
                <a:gd name="T32" fmla="*/ 42 w 168"/>
                <a:gd name="T33" fmla="*/ 14 h 191"/>
                <a:gd name="T34" fmla="*/ 33 w 168"/>
                <a:gd name="T35" fmla="*/ 21 h 191"/>
                <a:gd name="T36" fmla="*/ 25 w 168"/>
                <a:gd name="T37" fmla="*/ 29 h 191"/>
                <a:gd name="T38" fmla="*/ 18 w 168"/>
                <a:gd name="T39" fmla="*/ 38 h 191"/>
                <a:gd name="T40" fmla="*/ 12 w 168"/>
                <a:gd name="T41" fmla="*/ 48 h 191"/>
                <a:gd name="T42" fmla="*/ 7 w 168"/>
                <a:gd name="T43" fmla="*/ 60 h 191"/>
                <a:gd name="T44" fmla="*/ 4 w 168"/>
                <a:gd name="T45" fmla="*/ 71 h 191"/>
                <a:gd name="T46" fmla="*/ 1 w 168"/>
                <a:gd name="T47" fmla="*/ 83 h 191"/>
                <a:gd name="T48" fmla="*/ 0 w 168"/>
                <a:gd name="T49" fmla="*/ 95 h 191"/>
                <a:gd name="T50" fmla="*/ 1 w 168"/>
                <a:gd name="T51" fmla="*/ 109 h 191"/>
                <a:gd name="T52" fmla="*/ 4 w 168"/>
                <a:gd name="T53" fmla="*/ 122 h 191"/>
                <a:gd name="T54" fmla="*/ 7 w 168"/>
                <a:gd name="T55" fmla="*/ 134 h 191"/>
                <a:gd name="T56" fmla="*/ 12 w 168"/>
                <a:gd name="T57" fmla="*/ 144 h 191"/>
                <a:gd name="T58" fmla="*/ 18 w 168"/>
                <a:gd name="T59" fmla="*/ 154 h 191"/>
                <a:gd name="T60" fmla="*/ 25 w 168"/>
                <a:gd name="T61" fmla="*/ 164 h 191"/>
                <a:gd name="T62" fmla="*/ 33 w 168"/>
                <a:gd name="T63" fmla="*/ 172 h 191"/>
                <a:gd name="T64" fmla="*/ 42 w 168"/>
                <a:gd name="T65" fmla="*/ 179 h 191"/>
                <a:gd name="T66" fmla="*/ 52 w 168"/>
                <a:gd name="T67" fmla="*/ 184 h 191"/>
                <a:gd name="T68" fmla="*/ 62 w 168"/>
                <a:gd name="T69" fmla="*/ 189 h 191"/>
                <a:gd name="T70" fmla="*/ 72 w 168"/>
                <a:gd name="T71" fmla="*/ 191 h 191"/>
                <a:gd name="T72" fmla="*/ 83 w 168"/>
                <a:gd name="T73" fmla="*/ 191 h 191"/>
                <a:gd name="T74" fmla="*/ 95 w 168"/>
                <a:gd name="T75" fmla="*/ 191 h 191"/>
                <a:gd name="T76" fmla="*/ 106 w 168"/>
                <a:gd name="T77" fmla="*/ 189 h 191"/>
                <a:gd name="T78" fmla="*/ 116 w 168"/>
                <a:gd name="T79" fmla="*/ 184 h 191"/>
                <a:gd name="T80" fmla="*/ 126 w 168"/>
                <a:gd name="T81" fmla="*/ 179 h 191"/>
                <a:gd name="T82" fmla="*/ 135 w 168"/>
                <a:gd name="T83" fmla="*/ 172 h 191"/>
                <a:gd name="T84" fmla="*/ 143 w 168"/>
                <a:gd name="T85" fmla="*/ 164 h 191"/>
                <a:gd name="T86" fmla="*/ 150 w 168"/>
                <a:gd name="T87" fmla="*/ 154 h 191"/>
                <a:gd name="T88" fmla="*/ 156 w 168"/>
                <a:gd name="T89" fmla="*/ 144 h 191"/>
                <a:gd name="T90" fmla="*/ 161 w 168"/>
                <a:gd name="T91" fmla="*/ 134 h 191"/>
                <a:gd name="T92" fmla="*/ 165 w 168"/>
                <a:gd name="T93" fmla="*/ 122 h 191"/>
                <a:gd name="T94" fmla="*/ 167 w 168"/>
                <a:gd name="T95" fmla="*/ 109 h 191"/>
                <a:gd name="T96" fmla="*/ 167 w 168"/>
                <a:gd name="T97" fmla="*/ 95 h 191"/>
                <a:gd name="T98" fmla="*/ 168 w 168"/>
                <a:gd name="T99" fmla="*/ 97 h 191"/>
                <a:gd name="T100" fmla="*/ 168 w 168"/>
                <a:gd name="T101" fmla="*/ 97 h 191"/>
                <a:gd name="T102" fmla="*/ 168 w 168"/>
                <a:gd name="T103" fmla="*/ 97 h 191"/>
                <a:gd name="T104" fmla="*/ 168 w 168"/>
                <a:gd name="T105" fmla="*/ 97 h 191"/>
                <a:gd name="T106" fmla="*/ 168 w 168"/>
                <a:gd name="T107" fmla="*/ 97 h 191"/>
                <a:gd name="T108" fmla="*/ 168 w 168"/>
                <a:gd name="T109" fmla="*/ 97 h 191"/>
                <a:gd name="T110" fmla="*/ 168 w 168"/>
                <a:gd name="T111" fmla="*/ 97 h 191"/>
                <a:gd name="T112" fmla="*/ 168 w 168"/>
                <a:gd name="T113" fmla="*/ 97 h 191"/>
                <a:gd name="T114" fmla="*/ 168 w 168"/>
                <a:gd name="T115" fmla="*/ 97 h 191"/>
                <a:gd name="T116" fmla="*/ 168 w 168"/>
                <a:gd name="T117" fmla="*/ 97 h 191"/>
                <a:gd name="T118" fmla="*/ 168 w 168"/>
                <a:gd name="T119" fmla="*/ 97 h 191"/>
                <a:gd name="T120" fmla="*/ 167 w 168"/>
                <a:gd name="T121" fmla="*/ 95 h 191"/>
                <a:gd name="T122" fmla="*/ 167 w 168"/>
                <a:gd name="T123" fmla="*/ 9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8" h="191">
                  <a:moveTo>
                    <a:pt x="167" y="95"/>
                  </a:moveTo>
                  <a:lnTo>
                    <a:pt x="167" y="83"/>
                  </a:lnTo>
                  <a:lnTo>
                    <a:pt x="165" y="71"/>
                  </a:lnTo>
                  <a:lnTo>
                    <a:pt x="161" y="60"/>
                  </a:lnTo>
                  <a:lnTo>
                    <a:pt x="156" y="48"/>
                  </a:lnTo>
                  <a:lnTo>
                    <a:pt x="150" y="38"/>
                  </a:lnTo>
                  <a:lnTo>
                    <a:pt x="143" y="29"/>
                  </a:lnTo>
                  <a:lnTo>
                    <a:pt x="135" y="21"/>
                  </a:lnTo>
                  <a:lnTo>
                    <a:pt x="126" y="14"/>
                  </a:lnTo>
                  <a:lnTo>
                    <a:pt x="116" y="8"/>
                  </a:lnTo>
                  <a:lnTo>
                    <a:pt x="106" y="4"/>
                  </a:lnTo>
                  <a:lnTo>
                    <a:pt x="95" y="1"/>
                  </a:lnTo>
                  <a:lnTo>
                    <a:pt x="83" y="0"/>
                  </a:lnTo>
                  <a:lnTo>
                    <a:pt x="72" y="1"/>
                  </a:lnTo>
                  <a:lnTo>
                    <a:pt x="62" y="4"/>
                  </a:lnTo>
                  <a:lnTo>
                    <a:pt x="52" y="8"/>
                  </a:lnTo>
                  <a:lnTo>
                    <a:pt x="42" y="14"/>
                  </a:lnTo>
                  <a:lnTo>
                    <a:pt x="33" y="21"/>
                  </a:lnTo>
                  <a:lnTo>
                    <a:pt x="25" y="29"/>
                  </a:lnTo>
                  <a:lnTo>
                    <a:pt x="18" y="38"/>
                  </a:lnTo>
                  <a:lnTo>
                    <a:pt x="12" y="48"/>
                  </a:lnTo>
                  <a:lnTo>
                    <a:pt x="7" y="60"/>
                  </a:lnTo>
                  <a:lnTo>
                    <a:pt x="4" y="71"/>
                  </a:lnTo>
                  <a:lnTo>
                    <a:pt x="1" y="83"/>
                  </a:lnTo>
                  <a:lnTo>
                    <a:pt x="0" y="95"/>
                  </a:lnTo>
                  <a:lnTo>
                    <a:pt x="1" y="109"/>
                  </a:lnTo>
                  <a:lnTo>
                    <a:pt x="4" y="122"/>
                  </a:lnTo>
                  <a:lnTo>
                    <a:pt x="7" y="134"/>
                  </a:lnTo>
                  <a:lnTo>
                    <a:pt x="12" y="144"/>
                  </a:lnTo>
                  <a:lnTo>
                    <a:pt x="18" y="154"/>
                  </a:lnTo>
                  <a:lnTo>
                    <a:pt x="25" y="164"/>
                  </a:lnTo>
                  <a:lnTo>
                    <a:pt x="33" y="172"/>
                  </a:lnTo>
                  <a:lnTo>
                    <a:pt x="42" y="179"/>
                  </a:lnTo>
                  <a:lnTo>
                    <a:pt x="52" y="184"/>
                  </a:lnTo>
                  <a:lnTo>
                    <a:pt x="62" y="189"/>
                  </a:lnTo>
                  <a:lnTo>
                    <a:pt x="72" y="191"/>
                  </a:lnTo>
                  <a:lnTo>
                    <a:pt x="83" y="191"/>
                  </a:lnTo>
                  <a:lnTo>
                    <a:pt x="95" y="191"/>
                  </a:lnTo>
                  <a:lnTo>
                    <a:pt x="106" y="189"/>
                  </a:lnTo>
                  <a:lnTo>
                    <a:pt x="116" y="184"/>
                  </a:lnTo>
                  <a:lnTo>
                    <a:pt x="126" y="179"/>
                  </a:lnTo>
                  <a:lnTo>
                    <a:pt x="135" y="172"/>
                  </a:lnTo>
                  <a:lnTo>
                    <a:pt x="143" y="164"/>
                  </a:lnTo>
                  <a:lnTo>
                    <a:pt x="150" y="154"/>
                  </a:lnTo>
                  <a:lnTo>
                    <a:pt x="156" y="144"/>
                  </a:lnTo>
                  <a:lnTo>
                    <a:pt x="161" y="134"/>
                  </a:lnTo>
                  <a:lnTo>
                    <a:pt x="165" y="122"/>
                  </a:lnTo>
                  <a:lnTo>
                    <a:pt x="167" y="109"/>
                  </a:lnTo>
                  <a:lnTo>
                    <a:pt x="167" y="95"/>
                  </a:lnTo>
                  <a:lnTo>
                    <a:pt x="168" y="97"/>
                  </a:lnTo>
                  <a:lnTo>
                    <a:pt x="168" y="97"/>
                  </a:lnTo>
                  <a:lnTo>
                    <a:pt x="168" y="97"/>
                  </a:lnTo>
                  <a:lnTo>
                    <a:pt x="168" y="97"/>
                  </a:lnTo>
                  <a:lnTo>
                    <a:pt x="168" y="97"/>
                  </a:lnTo>
                  <a:lnTo>
                    <a:pt x="168" y="97"/>
                  </a:lnTo>
                  <a:lnTo>
                    <a:pt x="168" y="97"/>
                  </a:lnTo>
                  <a:lnTo>
                    <a:pt x="168" y="97"/>
                  </a:lnTo>
                  <a:lnTo>
                    <a:pt x="168" y="97"/>
                  </a:lnTo>
                  <a:lnTo>
                    <a:pt x="168" y="97"/>
                  </a:lnTo>
                  <a:lnTo>
                    <a:pt x="168" y="97"/>
                  </a:lnTo>
                  <a:lnTo>
                    <a:pt x="167" y="95"/>
                  </a:lnTo>
                  <a:lnTo>
                    <a:pt x="167" y="95"/>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11" name="Freeform 160"/>
            <p:cNvSpPr>
              <a:spLocks/>
            </p:cNvSpPr>
            <p:nvPr/>
          </p:nvSpPr>
          <p:spPr bwMode="auto">
            <a:xfrm>
              <a:off x="4627996" y="3149602"/>
              <a:ext cx="66675" cy="31750"/>
            </a:xfrm>
            <a:custGeom>
              <a:avLst/>
              <a:gdLst>
                <a:gd name="T0" fmla="*/ 167 w 169"/>
                <a:gd name="T1" fmla="*/ 96 h 96"/>
                <a:gd name="T2" fmla="*/ 169 w 169"/>
                <a:gd name="T3" fmla="*/ 96 h 96"/>
                <a:gd name="T4" fmla="*/ 169 w 169"/>
                <a:gd name="T5" fmla="*/ 84 h 96"/>
                <a:gd name="T6" fmla="*/ 167 w 169"/>
                <a:gd name="T7" fmla="*/ 72 h 96"/>
                <a:gd name="T8" fmla="*/ 163 w 169"/>
                <a:gd name="T9" fmla="*/ 61 h 96"/>
                <a:gd name="T10" fmla="*/ 157 w 169"/>
                <a:gd name="T11" fmla="*/ 46 h 96"/>
                <a:gd name="T12" fmla="*/ 152 w 169"/>
                <a:gd name="T13" fmla="*/ 38 h 96"/>
                <a:gd name="T14" fmla="*/ 145 w 169"/>
                <a:gd name="T15" fmla="*/ 28 h 96"/>
                <a:gd name="T16" fmla="*/ 137 w 169"/>
                <a:gd name="T17" fmla="*/ 20 h 96"/>
                <a:gd name="T18" fmla="*/ 133 w 169"/>
                <a:gd name="T19" fmla="*/ 17 h 96"/>
                <a:gd name="T20" fmla="*/ 117 w 169"/>
                <a:gd name="T21" fmla="*/ 8 h 96"/>
                <a:gd name="T22" fmla="*/ 107 w 169"/>
                <a:gd name="T23" fmla="*/ 4 h 96"/>
                <a:gd name="T24" fmla="*/ 96 w 169"/>
                <a:gd name="T25" fmla="*/ 1 h 96"/>
                <a:gd name="T26" fmla="*/ 84 w 169"/>
                <a:gd name="T27" fmla="*/ 0 h 96"/>
                <a:gd name="T28" fmla="*/ 73 w 169"/>
                <a:gd name="T29" fmla="*/ 1 h 96"/>
                <a:gd name="T30" fmla="*/ 53 w 169"/>
                <a:gd name="T31" fmla="*/ 8 h 96"/>
                <a:gd name="T32" fmla="*/ 40 w 169"/>
                <a:gd name="T33" fmla="*/ 15 h 96"/>
                <a:gd name="T34" fmla="*/ 33 w 169"/>
                <a:gd name="T35" fmla="*/ 20 h 96"/>
                <a:gd name="T36" fmla="*/ 25 w 169"/>
                <a:gd name="T37" fmla="*/ 28 h 96"/>
                <a:gd name="T38" fmla="*/ 18 w 169"/>
                <a:gd name="T39" fmla="*/ 38 h 96"/>
                <a:gd name="T40" fmla="*/ 14 w 169"/>
                <a:gd name="T41" fmla="*/ 45 h 96"/>
                <a:gd name="T42" fmla="*/ 7 w 169"/>
                <a:gd name="T43" fmla="*/ 61 h 96"/>
                <a:gd name="T44" fmla="*/ 1 w 169"/>
                <a:gd name="T45" fmla="*/ 84 h 96"/>
                <a:gd name="T46" fmla="*/ 0 w 169"/>
                <a:gd name="T47" fmla="*/ 96 h 96"/>
                <a:gd name="T48" fmla="*/ 2 w 169"/>
                <a:gd name="T49" fmla="*/ 96 h 96"/>
                <a:gd name="T50" fmla="*/ 3 w 169"/>
                <a:gd name="T51" fmla="*/ 84 h 96"/>
                <a:gd name="T52" fmla="*/ 9 w 169"/>
                <a:gd name="T53" fmla="*/ 61 h 96"/>
                <a:gd name="T54" fmla="*/ 13 w 169"/>
                <a:gd name="T55" fmla="*/ 53 h 96"/>
                <a:gd name="T56" fmla="*/ 20 w 169"/>
                <a:gd name="T57" fmla="*/ 40 h 96"/>
                <a:gd name="T58" fmla="*/ 27 w 169"/>
                <a:gd name="T59" fmla="*/ 31 h 96"/>
                <a:gd name="T60" fmla="*/ 35 w 169"/>
                <a:gd name="T61" fmla="*/ 23 h 96"/>
                <a:gd name="T62" fmla="*/ 47 w 169"/>
                <a:gd name="T63" fmla="*/ 13 h 96"/>
                <a:gd name="T64" fmla="*/ 53 w 169"/>
                <a:gd name="T65" fmla="*/ 10 h 96"/>
                <a:gd name="T66" fmla="*/ 73 w 169"/>
                <a:gd name="T67" fmla="*/ 3 h 96"/>
                <a:gd name="T68" fmla="*/ 84 w 169"/>
                <a:gd name="T69" fmla="*/ 2 h 96"/>
                <a:gd name="T70" fmla="*/ 96 w 169"/>
                <a:gd name="T71" fmla="*/ 3 h 96"/>
                <a:gd name="T72" fmla="*/ 107 w 169"/>
                <a:gd name="T73" fmla="*/ 7 h 96"/>
                <a:gd name="T74" fmla="*/ 117 w 169"/>
                <a:gd name="T75" fmla="*/ 10 h 96"/>
                <a:gd name="T76" fmla="*/ 122 w 169"/>
                <a:gd name="T77" fmla="*/ 12 h 96"/>
                <a:gd name="T78" fmla="*/ 135 w 169"/>
                <a:gd name="T79" fmla="*/ 23 h 96"/>
                <a:gd name="T80" fmla="*/ 143 w 169"/>
                <a:gd name="T81" fmla="*/ 31 h 96"/>
                <a:gd name="T82" fmla="*/ 150 w 169"/>
                <a:gd name="T83" fmla="*/ 40 h 96"/>
                <a:gd name="T84" fmla="*/ 158 w 169"/>
                <a:gd name="T85" fmla="*/ 54 h 96"/>
                <a:gd name="T86" fmla="*/ 161 w 169"/>
                <a:gd name="T87" fmla="*/ 61 h 96"/>
                <a:gd name="T88" fmla="*/ 165 w 169"/>
                <a:gd name="T89" fmla="*/ 72 h 96"/>
                <a:gd name="T90" fmla="*/ 167 w 169"/>
                <a:gd name="T91" fmla="*/ 84 h 96"/>
                <a:gd name="T92" fmla="*/ 167 w 169"/>
                <a:gd name="T9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9" h="96">
                  <a:moveTo>
                    <a:pt x="167" y="96"/>
                  </a:moveTo>
                  <a:lnTo>
                    <a:pt x="169" y="96"/>
                  </a:lnTo>
                  <a:lnTo>
                    <a:pt x="169" y="84"/>
                  </a:lnTo>
                  <a:lnTo>
                    <a:pt x="167" y="72"/>
                  </a:lnTo>
                  <a:lnTo>
                    <a:pt x="163" y="61"/>
                  </a:lnTo>
                  <a:lnTo>
                    <a:pt x="157" y="46"/>
                  </a:lnTo>
                  <a:lnTo>
                    <a:pt x="152" y="38"/>
                  </a:lnTo>
                  <a:lnTo>
                    <a:pt x="145" y="28"/>
                  </a:lnTo>
                  <a:lnTo>
                    <a:pt x="137" y="20"/>
                  </a:lnTo>
                  <a:lnTo>
                    <a:pt x="133" y="17"/>
                  </a:lnTo>
                  <a:lnTo>
                    <a:pt x="117" y="8"/>
                  </a:lnTo>
                  <a:lnTo>
                    <a:pt x="107" y="4"/>
                  </a:lnTo>
                  <a:lnTo>
                    <a:pt x="96" y="1"/>
                  </a:lnTo>
                  <a:lnTo>
                    <a:pt x="84" y="0"/>
                  </a:lnTo>
                  <a:lnTo>
                    <a:pt x="73" y="1"/>
                  </a:lnTo>
                  <a:lnTo>
                    <a:pt x="53" y="8"/>
                  </a:lnTo>
                  <a:lnTo>
                    <a:pt x="40" y="15"/>
                  </a:lnTo>
                  <a:lnTo>
                    <a:pt x="33" y="20"/>
                  </a:lnTo>
                  <a:lnTo>
                    <a:pt x="25" y="28"/>
                  </a:lnTo>
                  <a:lnTo>
                    <a:pt x="18" y="38"/>
                  </a:lnTo>
                  <a:lnTo>
                    <a:pt x="14" y="45"/>
                  </a:lnTo>
                  <a:lnTo>
                    <a:pt x="7" y="61"/>
                  </a:lnTo>
                  <a:lnTo>
                    <a:pt x="1" y="84"/>
                  </a:lnTo>
                  <a:lnTo>
                    <a:pt x="0" y="96"/>
                  </a:lnTo>
                  <a:lnTo>
                    <a:pt x="2" y="96"/>
                  </a:lnTo>
                  <a:lnTo>
                    <a:pt x="3" y="84"/>
                  </a:lnTo>
                  <a:lnTo>
                    <a:pt x="9" y="61"/>
                  </a:lnTo>
                  <a:lnTo>
                    <a:pt x="13" y="53"/>
                  </a:lnTo>
                  <a:lnTo>
                    <a:pt x="20" y="40"/>
                  </a:lnTo>
                  <a:lnTo>
                    <a:pt x="27" y="31"/>
                  </a:lnTo>
                  <a:lnTo>
                    <a:pt x="35" y="23"/>
                  </a:lnTo>
                  <a:lnTo>
                    <a:pt x="47" y="13"/>
                  </a:lnTo>
                  <a:lnTo>
                    <a:pt x="53" y="10"/>
                  </a:lnTo>
                  <a:lnTo>
                    <a:pt x="73" y="3"/>
                  </a:lnTo>
                  <a:lnTo>
                    <a:pt x="84" y="2"/>
                  </a:lnTo>
                  <a:lnTo>
                    <a:pt x="96" y="3"/>
                  </a:lnTo>
                  <a:lnTo>
                    <a:pt x="107" y="7"/>
                  </a:lnTo>
                  <a:lnTo>
                    <a:pt x="117" y="10"/>
                  </a:lnTo>
                  <a:lnTo>
                    <a:pt x="122" y="12"/>
                  </a:lnTo>
                  <a:lnTo>
                    <a:pt x="135" y="23"/>
                  </a:lnTo>
                  <a:lnTo>
                    <a:pt x="143" y="31"/>
                  </a:lnTo>
                  <a:lnTo>
                    <a:pt x="150" y="40"/>
                  </a:lnTo>
                  <a:lnTo>
                    <a:pt x="158" y="54"/>
                  </a:lnTo>
                  <a:lnTo>
                    <a:pt x="161" y="61"/>
                  </a:lnTo>
                  <a:lnTo>
                    <a:pt x="165" y="72"/>
                  </a:lnTo>
                  <a:lnTo>
                    <a:pt x="167" y="84"/>
                  </a:lnTo>
                  <a:lnTo>
                    <a:pt x="167" y="96"/>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12" name="Freeform 161"/>
            <p:cNvSpPr>
              <a:spLocks/>
            </p:cNvSpPr>
            <p:nvPr/>
          </p:nvSpPr>
          <p:spPr bwMode="auto">
            <a:xfrm>
              <a:off x="4627996" y="3181352"/>
              <a:ext cx="66675" cy="30163"/>
            </a:xfrm>
            <a:custGeom>
              <a:avLst/>
              <a:gdLst>
                <a:gd name="T0" fmla="*/ 0 w 169"/>
                <a:gd name="T1" fmla="*/ 0 h 97"/>
                <a:gd name="T2" fmla="*/ 1 w 169"/>
                <a:gd name="T3" fmla="*/ 14 h 97"/>
                <a:gd name="T4" fmla="*/ 4 w 169"/>
                <a:gd name="T5" fmla="*/ 27 h 97"/>
                <a:gd name="T6" fmla="*/ 7 w 169"/>
                <a:gd name="T7" fmla="*/ 39 h 97"/>
                <a:gd name="T8" fmla="*/ 15 w 169"/>
                <a:gd name="T9" fmla="*/ 55 h 97"/>
                <a:gd name="T10" fmla="*/ 18 w 169"/>
                <a:gd name="T11" fmla="*/ 60 h 97"/>
                <a:gd name="T12" fmla="*/ 25 w 169"/>
                <a:gd name="T13" fmla="*/ 70 h 97"/>
                <a:gd name="T14" fmla="*/ 33 w 169"/>
                <a:gd name="T15" fmla="*/ 78 h 97"/>
                <a:gd name="T16" fmla="*/ 39 w 169"/>
                <a:gd name="T17" fmla="*/ 82 h 97"/>
                <a:gd name="T18" fmla="*/ 53 w 169"/>
                <a:gd name="T19" fmla="*/ 90 h 97"/>
                <a:gd name="T20" fmla="*/ 63 w 169"/>
                <a:gd name="T21" fmla="*/ 95 h 97"/>
                <a:gd name="T22" fmla="*/ 73 w 169"/>
                <a:gd name="T23" fmla="*/ 97 h 97"/>
                <a:gd name="T24" fmla="*/ 96 w 169"/>
                <a:gd name="T25" fmla="*/ 97 h 97"/>
                <a:gd name="T26" fmla="*/ 107 w 169"/>
                <a:gd name="T27" fmla="*/ 95 h 97"/>
                <a:gd name="T28" fmla="*/ 117 w 169"/>
                <a:gd name="T29" fmla="*/ 90 h 97"/>
                <a:gd name="T30" fmla="*/ 132 w 169"/>
                <a:gd name="T31" fmla="*/ 81 h 97"/>
                <a:gd name="T32" fmla="*/ 137 w 169"/>
                <a:gd name="T33" fmla="*/ 78 h 97"/>
                <a:gd name="T34" fmla="*/ 145 w 169"/>
                <a:gd name="T35" fmla="*/ 70 h 97"/>
                <a:gd name="T36" fmla="*/ 152 w 169"/>
                <a:gd name="T37" fmla="*/ 60 h 97"/>
                <a:gd name="T38" fmla="*/ 155 w 169"/>
                <a:gd name="T39" fmla="*/ 56 h 97"/>
                <a:gd name="T40" fmla="*/ 163 w 169"/>
                <a:gd name="T41" fmla="*/ 39 h 97"/>
                <a:gd name="T42" fmla="*/ 167 w 169"/>
                <a:gd name="T43" fmla="*/ 27 h 97"/>
                <a:gd name="T44" fmla="*/ 169 w 169"/>
                <a:gd name="T45" fmla="*/ 14 h 97"/>
                <a:gd name="T46" fmla="*/ 169 w 169"/>
                <a:gd name="T47" fmla="*/ 0 h 97"/>
                <a:gd name="T48" fmla="*/ 168 w 169"/>
                <a:gd name="T49" fmla="*/ 0 h 97"/>
                <a:gd name="T50" fmla="*/ 167 w 169"/>
                <a:gd name="T51" fmla="*/ 0 h 97"/>
                <a:gd name="T52" fmla="*/ 167 w 169"/>
                <a:gd name="T53" fmla="*/ 14 h 97"/>
                <a:gd name="T54" fmla="*/ 165 w 169"/>
                <a:gd name="T55" fmla="*/ 27 h 97"/>
                <a:gd name="T56" fmla="*/ 161 w 169"/>
                <a:gd name="T57" fmla="*/ 39 h 97"/>
                <a:gd name="T58" fmla="*/ 159 w 169"/>
                <a:gd name="T59" fmla="*/ 43 h 97"/>
                <a:gd name="T60" fmla="*/ 150 w 169"/>
                <a:gd name="T61" fmla="*/ 58 h 97"/>
                <a:gd name="T62" fmla="*/ 143 w 169"/>
                <a:gd name="T63" fmla="*/ 67 h 97"/>
                <a:gd name="T64" fmla="*/ 135 w 169"/>
                <a:gd name="T65" fmla="*/ 75 h 97"/>
                <a:gd name="T66" fmla="*/ 121 w 169"/>
                <a:gd name="T67" fmla="*/ 86 h 97"/>
                <a:gd name="T68" fmla="*/ 117 w 169"/>
                <a:gd name="T69" fmla="*/ 88 h 97"/>
                <a:gd name="T70" fmla="*/ 107 w 169"/>
                <a:gd name="T71" fmla="*/ 93 h 97"/>
                <a:gd name="T72" fmla="*/ 96 w 169"/>
                <a:gd name="T73" fmla="*/ 95 h 97"/>
                <a:gd name="T74" fmla="*/ 73 w 169"/>
                <a:gd name="T75" fmla="*/ 95 h 97"/>
                <a:gd name="T76" fmla="*/ 63 w 169"/>
                <a:gd name="T77" fmla="*/ 93 h 97"/>
                <a:gd name="T78" fmla="*/ 53 w 169"/>
                <a:gd name="T79" fmla="*/ 88 h 97"/>
                <a:gd name="T80" fmla="*/ 46 w 169"/>
                <a:gd name="T81" fmla="*/ 84 h 97"/>
                <a:gd name="T82" fmla="*/ 35 w 169"/>
                <a:gd name="T83" fmla="*/ 75 h 97"/>
                <a:gd name="T84" fmla="*/ 27 w 169"/>
                <a:gd name="T85" fmla="*/ 67 h 97"/>
                <a:gd name="T86" fmla="*/ 20 w 169"/>
                <a:gd name="T87" fmla="*/ 58 h 97"/>
                <a:gd name="T88" fmla="*/ 11 w 169"/>
                <a:gd name="T89" fmla="*/ 42 h 97"/>
                <a:gd name="T90" fmla="*/ 9 w 169"/>
                <a:gd name="T91" fmla="*/ 39 h 97"/>
                <a:gd name="T92" fmla="*/ 6 w 169"/>
                <a:gd name="T93" fmla="*/ 27 h 97"/>
                <a:gd name="T94" fmla="*/ 3 w 169"/>
                <a:gd name="T95" fmla="*/ 14 h 97"/>
                <a:gd name="T96" fmla="*/ 2 w 169"/>
                <a:gd name="T97" fmla="*/ 0 h 97"/>
                <a:gd name="T98" fmla="*/ 0 w 169"/>
                <a:gd name="T9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9" h="97">
                  <a:moveTo>
                    <a:pt x="0" y="0"/>
                  </a:moveTo>
                  <a:lnTo>
                    <a:pt x="1" y="14"/>
                  </a:lnTo>
                  <a:lnTo>
                    <a:pt x="4" y="27"/>
                  </a:lnTo>
                  <a:lnTo>
                    <a:pt x="7" y="39"/>
                  </a:lnTo>
                  <a:lnTo>
                    <a:pt x="15" y="55"/>
                  </a:lnTo>
                  <a:lnTo>
                    <a:pt x="18" y="60"/>
                  </a:lnTo>
                  <a:lnTo>
                    <a:pt x="25" y="70"/>
                  </a:lnTo>
                  <a:lnTo>
                    <a:pt x="33" y="78"/>
                  </a:lnTo>
                  <a:lnTo>
                    <a:pt x="39" y="82"/>
                  </a:lnTo>
                  <a:lnTo>
                    <a:pt x="53" y="90"/>
                  </a:lnTo>
                  <a:lnTo>
                    <a:pt x="63" y="95"/>
                  </a:lnTo>
                  <a:lnTo>
                    <a:pt x="73" y="97"/>
                  </a:lnTo>
                  <a:lnTo>
                    <a:pt x="96" y="97"/>
                  </a:lnTo>
                  <a:lnTo>
                    <a:pt x="107" y="95"/>
                  </a:lnTo>
                  <a:lnTo>
                    <a:pt x="117" y="90"/>
                  </a:lnTo>
                  <a:lnTo>
                    <a:pt x="132" y="81"/>
                  </a:lnTo>
                  <a:lnTo>
                    <a:pt x="137" y="78"/>
                  </a:lnTo>
                  <a:lnTo>
                    <a:pt x="145" y="70"/>
                  </a:lnTo>
                  <a:lnTo>
                    <a:pt x="152" y="60"/>
                  </a:lnTo>
                  <a:lnTo>
                    <a:pt x="155" y="56"/>
                  </a:lnTo>
                  <a:lnTo>
                    <a:pt x="163" y="39"/>
                  </a:lnTo>
                  <a:lnTo>
                    <a:pt x="167" y="27"/>
                  </a:lnTo>
                  <a:lnTo>
                    <a:pt x="169" y="14"/>
                  </a:lnTo>
                  <a:lnTo>
                    <a:pt x="169" y="0"/>
                  </a:lnTo>
                  <a:lnTo>
                    <a:pt x="168" y="0"/>
                  </a:lnTo>
                  <a:lnTo>
                    <a:pt x="167" y="0"/>
                  </a:lnTo>
                  <a:lnTo>
                    <a:pt x="167" y="14"/>
                  </a:lnTo>
                  <a:lnTo>
                    <a:pt x="165" y="27"/>
                  </a:lnTo>
                  <a:lnTo>
                    <a:pt x="161" y="39"/>
                  </a:lnTo>
                  <a:lnTo>
                    <a:pt x="159" y="43"/>
                  </a:lnTo>
                  <a:lnTo>
                    <a:pt x="150" y="58"/>
                  </a:lnTo>
                  <a:lnTo>
                    <a:pt x="143" y="67"/>
                  </a:lnTo>
                  <a:lnTo>
                    <a:pt x="135" y="75"/>
                  </a:lnTo>
                  <a:lnTo>
                    <a:pt x="121" y="86"/>
                  </a:lnTo>
                  <a:lnTo>
                    <a:pt x="117" y="88"/>
                  </a:lnTo>
                  <a:lnTo>
                    <a:pt x="107" y="93"/>
                  </a:lnTo>
                  <a:lnTo>
                    <a:pt x="96" y="95"/>
                  </a:lnTo>
                  <a:lnTo>
                    <a:pt x="73" y="95"/>
                  </a:lnTo>
                  <a:lnTo>
                    <a:pt x="63" y="93"/>
                  </a:lnTo>
                  <a:lnTo>
                    <a:pt x="53" y="88"/>
                  </a:lnTo>
                  <a:lnTo>
                    <a:pt x="46" y="84"/>
                  </a:lnTo>
                  <a:lnTo>
                    <a:pt x="35" y="75"/>
                  </a:lnTo>
                  <a:lnTo>
                    <a:pt x="27" y="67"/>
                  </a:lnTo>
                  <a:lnTo>
                    <a:pt x="20" y="58"/>
                  </a:lnTo>
                  <a:lnTo>
                    <a:pt x="11" y="42"/>
                  </a:lnTo>
                  <a:lnTo>
                    <a:pt x="9" y="39"/>
                  </a:lnTo>
                  <a:lnTo>
                    <a:pt x="6" y="27"/>
                  </a:lnTo>
                  <a:lnTo>
                    <a:pt x="3" y="14"/>
                  </a:lnTo>
                  <a:lnTo>
                    <a:pt x="2" y="0"/>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13" name="Freeform 162"/>
            <p:cNvSpPr>
              <a:spLocks/>
            </p:cNvSpPr>
            <p:nvPr/>
          </p:nvSpPr>
          <p:spPr bwMode="auto">
            <a:xfrm>
              <a:off x="4694671" y="3179764"/>
              <a:ext cx="0" cy="1588"/>
            </a:xfrm>
            <a:custGeom>
              <a:avLst/>
              <a:gdLst>
                <a:gd name="T0" fmla="*/ 1 w 3"/>
                <a:gd name="T1" fmla="*/ 1 h 4"/>
                <a:gd name="T2" fmla="*/ 0 w 3"/>
                <a:gd name="T3" fmla="*/ 3 h 4"/>
                <a:gd name="T4" fmla="*/ 1 w 3"/>
                <a:gd name="T5" fmla="*/ 4 h 4"/>
                <a:gd name="T6" fmla="*/ 3 w 3"/>
                <a:gd name="T7" fmla="*/ 1 h 4"/>
                <a:gd name="T8" fmla="*/ 2 w 3"/>
                <a:gd name="T9" fmla="*/ 0 h 4"/>
                <a:gd name="T10" fmla="*/ 0 w 3"/>
                <a:gd name="T11" fmla="*/ 1 h 4"/>
                <a:gd name="T12" fmla="*/ 0 w 3"/>
                <a:gd name="T13" fmla="*/ 1 h 4"/>
                <a:gd name="T14" fmla="*/ 1 w 3"/>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1"/>
                  </a:moveTo>
                  <a:lnTo>
                    <a:pt x="0" y="3"/>
                  </a:lnTo>
                  <a:lnTo>
                    <a:pt x="1" y="4"/>
                  </a:lnTo>
                  <a:lnTo>
                    <a:pt x="3" y="1"/>
                  </a:lnTo>
                  <a:lnTo>
                    <a:pt x="2" y="0"/>
                  </a:lnTo>
                  <a:lnTo>
                    <a:pt x="0" y="1"/>
                  </a:lnTo>
                  <a:lnTo>
                    <a:pt x="0" y="1"/>
                  </a:lnTo>
                  <a:lnTo>
                    <a:pt x="1"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14" name="Freeform 163"/>
            <p:cNvSpPr>
              <a:spLocks/>
            </p:cNvSpPr>
            <p:nvPr/>
          </p:nvSpPr>
          <p:spPr bwMode="auto">
            <a:xfrm>
              <a:off x="4694671" y="3179764"/>
              <a:ext cx="0" cy="1588"/>
            </a:xfrm>
            <a:custGeom>
              <a:avLst/>
              <a:gdLst>
                <a:gd name="T0" fmla="*/ 3 w 3"/>
                <a:gd name="T1" fmla="*/ 1 h 3"/>
                <a:gd name="T2" fmla="*/ 2 w 3"/>
                <a:gd name="T3" fmla="*/ 0 h 3"/>
                <a:gd name="T4" fmla="*/ 0 w 3"/>
                <a:gd name="T5" fmla="*/ 1 h 3"/>
                <a:gd name="T6" fmla="*/ 0 w 3"/>
                <a:gd name="T7" fmla="*/ 3 h 3"/>
                <a:gd name="T8" fmla="*/ 2 w 3"/>
                <a:gd name="T9" fmla="*/ 0 h 3"/>
                <a:gd name="T10" fmla="*/ 3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3" y="1"/>
                  </a:moveTo>
                  <a:lnTo>
                    <a:pt x="2" y="0"/>
                  </a:lnTo>
                  <a:lnTo>
                    <a:pt x="0" y="1"/>
                  </a:lnTo>
                  <a:lnTo>
                    <a:pt x="0" y="3"/>
                  </a:lnTo>
                  <a:lnTo>
                    <a:pt x="2" y="0"/>
                  </a:lnTo>
                  <a:lnTo>
                    <a:pt x="3"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15" name="Freeform 164"/>
            <p:cNvSpPr>
              <a:spLocks/>
            </p:cNvSpPr>
            <p:nvPr/>
          </p:nvSpPr>
          <p:spPr bwMode="auto">
            <a:xfrm>
              <a:off x="4804208" y="3049589"/>
              <a:ext cx="66675" cy="60325"/>
            </a:xfrm>
            <a:custGeom>
              <a:avLst/>
              <a:gdLst>
                <a:gd name="T0" fmla="*/ 166 w 167"/>
                <a:gd name="T1" fmla="*/ 95 h 191"/>
                <a:gd name="T2" fmla="*/ 166 w 167"/>
                <a:gd name="T3" fmla="*/ 82 h 191"/>
                <a:gd name="T4" fmla="*/ 163 w 167"/>
                <a:gd name="T5" fmla="*/ 71 h 191"/>
                <a:gd name="T6" fmla="*/ 160 w 167"/>
                <a:gd name="T7" fmla="*/ 59 h 191"/>
                <a:gd name="T8" fmla="*/ 155 w 167"/>
                <a:gd name="T9" fmla="*/ 48 h 191"/>
                <a:gd name="T10" fmla="*/ 149 w 167"/>
                <a:gd name="T11" fmla="*/ 38 h 191"/>
                <a:gd name="T12" fmla="*/ 142 w 167"/>
                <a:gd name="T13" fmla="*/ 29 h 191"/>
                <a:gd name="T14" fmla="*/ 134 w 167"/>
                <a:gd name="T15" fmla="*/ 21 h 191"/>
                <a:gd name="T16" fmla="*/ 125 w 167"/>
                <a:gd name="T17" fmla="*/ 14 h 191"/>
                <a:gd name="T18" fmla="*/ 115 w 167"/>
                <a:gd name="T19" fmla="*/ 8 h 191"/>
                <a:gd name="T20" fmla="*/ 105 w 167"/>
                <a:gd name="T21" fmla="*/ 4 h 191"/>
                <a:gd name="T22" fmla="*/ 95 w 167"/>
                <a:gd name="T23" fmla="*/ 2 h 191"/>
                <a:gd name="T24" fmla="*/ 83 w 167"/>
                <a:gd name="T25" fmla="*/ 0 h 191"/>
                <a:gd name="T26" fmla="*/ 72 w 167"/>
                <a:gd name="T27" fmla="*/ 2 h 191"/>
                <a:gd name="T28" fmla="*/ 61 w 167"/>
                <a:gd name="T29" fmla="*/ 4 h 191"/>
                <a:gd name="T30" fmla="*/ 51 w 167"/>
                <a:gd name="T31" fmla="*/ 8 h 191"/>
                <a:gd name="T32" fmla="*/ 42 w 167"/>
                <a:gd name="T33" fmla="*/ 14 h 191"/>
                <a:gd name="T34" fmla="*/ 33 w 167"/>
                <a:gd name="T35" fmla="*/ 21 h 191"/>
                <a:gd name="T36" fmla="*/ 25 w 167"/>
                <a:gd name="T37" fmla="*/ 29 h 191"/>
                <a:gd name="T38" fmla="*/ 18 w 167"/>
                <a:gd name="T39" fmla="*/ 38 h 191"/>
                <a:gd name="T40" fmla="*/ 12 w 167"/>
                <a:gd name="T41" fmla="*/ 48 h 191"/>
                <a:gd name="T42" fmla="*/ 7 w 167"/>
                <a:gd name="T43" fmla="*/ 59 h 191"/>
                <a:gd name="T44" fmla="*/ 3 w 167"/>
                <a:gd name="T45" fmla="*/ 71 h 191"/>
                <a:gd name="T46" fmla="*/ 1 w 167"/>
                <a:gd name="T47" fmla="*/ 82 h 191"/>
                <a:gd name="T48" fmla="*/ 0 w 167"/>
                <a:gd name="T49" fmla="*/ 95 h 191"/>
                <a:gd name="T50" fmla="*/ 1 w 167"/>
                <a:gd name="T51" fmla="*/ 109 h 191"/>
                <a:gd name="T52" fmla="*/ 3 w 167"/>
                <a:gd name="T53" fmla="*/ 122 h 191"/>
                <a:gd name="T54" fmla="*/ 7 w 167"/>
                <a:gd name="T55" fmla="*/ 133 h 191"/>
                <a:gd name="T56" fmla="*/ 12 w 167"/>
                <a:gd name="T57" fmla="*/ 143 h 191"/>
                <a:gd name="T58" fmla="*/ 18 w 167"/>
                <a:gd name="T59" fmla="*/ 154 h 191"/>
                <a:gd name="T60" fmla="*/ 25 w 167"/>
                <a:gd name="T61" fmla="*/ 163 h 191"/>
                <a:gd name="T62" fmla="*/ 33 w 167"/>
                <a:gd name="T63" fmla="*/ 171 h 191"/>
                <a:gd name="T64" fmla="*/ 42 w 167"/>
                <a:gd name="T65" fmla="*/ 178 h 191"/>
                <a:gd name="T66" fmla="*/ 51 w 167"/>
                <a:gd name="T67" fmla="*/ 184 h 191"/>
                <a:gd name="T68" fmla="*/ 61 w 167"/>
                <a:gd name="T69" fmla="*/ 188 h 191"/>
                <a:gd name="T70" fmla="*/ 72 w 167"/>
                <a:gd name="T71" fmla="*/ 191 h 191"/>
                <a:gd name="T72" fmla="*/ 83 w 167"/>
                <a:gd name="T73" fmla="*/ 191 h 191"/>
                <a:gd name="T74" fmla="*/ 95 w 167"/>
                <a:gd name="T75" fmla="*/ 191 h 191"/>
                <a:gd name="T76" fmla="*/ 105 w 167"/>
                <a:gd name="T77" fmla="*/ 188 h 191"/>
                <a:gd name="T78" fmla="*/ 115 w 167"/>
                <a:gd name="T79" fmla="*/ 184 h 191"/>
                <a:gd name="T80" fmla="*/ 125 w 167"/>
                <a:gd name="T81" fmla="*/ 178 h 191"/>
                <a:gd name="T82" fmla="*/ 134 w 167"/>
                <a:gd name="T83" fmla="*/ 171 h 191"/>
                <a:gd name="T84" fmla="*/ 142 w 167"/>
                <a:gd name="T85" fmla="*/ 163 h 191"/>
                <a:gd name="T86" fmla="*/ 149 w 167"/>
                <a:gd name="T87" fmla="*/ 154 h 191"/>
                <a:gd name="T88" fmla="*/ 155 w 167"/>
                <a:gd name="T89" fmla="*/ 143 h 191"/>
                <a:gd name="T90" fmla="*/ 160 w 167"/>
                <a:gd name="T91" fmla="*/ 133 h 191"/>
                <a:gd name="T92" fmla="*/ 163 w 167"/>
                <a:gd name="T93" fmla="*/ 122 h 191"/>
                <a:gd name="T94" fmla="*/ 166 w 167"/>
                <a:gd name="T95" fmla="*/ 109 h 191"/>
                <a:gd name="T96" fmla="*/ 166 w 167"/>
                <a:gd name="T97" fmla="*/ 95 h 191"/>
                <a:gd name="T98" fmla="*/ 167 w 167"/>
                <a:gd name="T99" fmla="*/ 96 h 191"/>
                <a:gd name="T100" fmla="*/ 167 w 167"/>
                <a:gd name="T101" fmla="*/ 96 h 191"/>
                <a:gd name="T102" fmla="*/ 167 w 167"/>
                <a:gd name="T103" fmla="*/ 96 h 191"/>
                <a:gd name="T104" fmla="*/ 167 w 167"/>
                <a:gd name="T105" fmla="*/ 96 h 191"/>
                <a:gd name="T106" fmla="*/ 167 w 167"/>
                <a:gd name="T107" fmla="*/ 96 h 191"/>
                <a:gd name="T108" fmla="*/ 167 w 167"/>
                <a:gd name="T109" fmla="*/ 96 h 191"/>
                <a:gd name="T110" fmla="*/ 167 w 167"/>
                <a:gd name="T111" fmla="*/ 96 h 191"/>
                <a:gd name="T112" fmla="*/ 167 w 167"/>
                <a:gd name="T113" fmla="*/ 96 h 191"/>
                <a:gd name="T114" fmla="*/ 167 w 167"/>
                <a:gd name="T115" fmla="*/ 96 h 191"/>
                <a:gd name="T116" fmla="*/ 167 w 167"/>
                <a:gd name="T117" fmla="*/ 96 h 191"/>
                <a:gd name="T118" fmla="*/ 167 w 167"/>
                <a:gd name="T119" fmla="*/ 96 h 191"/>
                <a:gd name="T120" fmla="*/ 166 w 167"/>
                <a:gd name="T121" fmla="*/ 95 h 191"/>
                <a:gd name="T122" fmla="*/ 166 w 167"/>
                <a:gd name="T123" fmla="*/ 9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7" h="191">
                  <a:moveTo>
                    <a:pt x="166" y="95"/>
                  </a:moveTo>
                  <a:lnTo>
                    <a:pt x="166" y="82"/>
                  </a:lnTo>
                  <a:lnTo>
                    <a:pt x="163" y="71"/>
                  </a:lnTo>
                  <a:lnTo>
                    <a:pt x="160" y="59"/>
                  </a:lnTo>
                  <a:lnTo>
                    <a:pt x="155" y="48"/>
                  </a:lnTo>
                  <a:lnTo>
                    <a:pt x="149" y="38"/>
                  </a:lnTo>
                  <a:lnTo>
                    <a:pt x="142" y="29"/>
                  </a:lnTo>
                  <a:lnTo>
                    <a:pt x="134" y="21"/>
                  </a:lnTo>
                  <a:lnTo>
                    <a:pt x="125" y="14"/>
                  </a:lnTo>
                  <a:lnTo>
                    <a:pt x="115" y="8"/>
                  </a:lnTo>
                  <a:lnTo>
                    <a:pt x="105" y="4"/>
                  </a:lnTo>
                  <a:lnTo>
                    <a:pt x="95" y="2"/>
                  </a:lnTo>
                  <a:lnTo>
                    <a:pt x="83" y="0"/>
                  </a:lnTo>
                  <a:lnTo>
                    <a:pt x="72" y="2"/>
                  </a:lnTo>
                  <a:lnTo>
                    <a:pt x="61" y="4"/>
                  </a:lnTo>
                  <a:lnTo>
                    <a:pt x="51" y="8"/>
                  </a:lnTo>
                  <a:lnTo>
                    <a:pt x="42" y="14"/>
                  </a:lnTo>
                  <a:lnTo>
                    <a:pt x="33" y="21"/>
                  </a:lnTo>
                  <a:lnTo>
                    <a:pt x="25" y="29"/>
                  </a:lnTo>
                  <a:lnTo>
                    <a:pt x="18" y="38"/>
                  </a:lnTo>
                  <a:lnTo>
                    <a:pt x="12" y="48"/>
                  </a:lnTo>
                  <a:lnTo>
                    <a:pt x="7" y="59"/>
                  </a:lnTo>
                  <a:lnTo>
                    <a:pt x="3" y="71"/>
                  </a:lnTo>
                  <a:lnTo>
                    <a:pt x="1" y="82"/>
                  </a:lnTo>
                  <a:lnTo>
                    <a:pt x="0" y="95"/>
                  </a:lnTo>
                  <a:lnTo>
                    <a:pt x="1" y="109"/>
                  </a:lnTo>
                  <a:lnTo>
                    <a:pt x="3" y="122"/>
                  </a:lnTo>
                  <a:lnTo>
                    <a:pt x="7" y="133"/>
                  </a:lnTo>
                  <a:lnTo>
                    <a:pt x="12" y="143"/>
                  </a:lnTo>
                  <a:lnTo>
                    <a:pt x="18" y="154"/>
                  </a:lnTo>
                  <a:lnTo>
                    <a:pt x="25" y="163"/>
                  </a:lnTo>
                  <a:lnTo>
                    <a:pt x="33" y="171"/>
                  </a:lnTo>
                  <a:lnTo>
                    <a:pt x="42" y="178"/>
                  </a:lnTo>
                  <a:lnTo>
                    <a:pt x="51" y="184"/>
                  </a:lnTo>
                  <a:lnTo>
                    <a:pt x="61" y="188"/>
                  </a:lnTo>
                  <a:lnTo>
                    <a:pt x="72" y="191"/>
                  </a:lnTo>
                  <a:lnTo>
                    <a:pt x="83" y="191"/>
                  </a:lnTo>
                  <a:lnTo>
                    <a:pt x="95" y="191"/>
                  </a:lnTo>
                  <a:lnTo>
                    <a:pt x="105" y="188"/>
                  </a:lnTo>
                  <a:lnTo>
                    <a:pt x="115" y="184"/>
                  </a:lnTo>
                  <a:lnTo>
                    <a:pt x="125" y="178"/>
                  </a:lnTo>
                  <a:lnTo>
                    <a:pt x="134" y="171"/>
                  </a:lnTo>
                  <a:lnTo>
                    <a:pt x="142" y="163"/>
                  </a:lnTo>
                  <a:lnTo>
                    <a:pt x="149" y="154"/>
                  </a:lnTo>
                  <a:lnTo>
                    <a:pt x="155" y="143"/>
                  </a:lnTo>
                  <a:lnTo>
                    <a:pt x="160" y="133"/>
                  </a:lnTo>
                  <a:lnTo>
                    <a:pt x="163" y="122"/>
                  </a:lnTo>
                  <a:lnTo>
                    <a:pt x="166" y="109"/>
                  </a:lnTo>
                  <a:lnTo>
                    <a:pt x="166" y="95"/>
                  </a:lnTo>
                  <a:lnTo>
                    <a:pt x="167" y="96"/>
                  </a:lnTo>
                  <a:lnTo>
                    <a:pt x="167" y="96"/>
                  </a:lnTo>
                  <a:lnTo>
                    <a:pt x="167" y="96"/>
                  </a:lnTo>
                  <a:lnTo>
                    <a:pt x="167" y="96"/>
                  </a:lnTo>
                  <a:lnTo>
                    <a:pt x="167" y="96"/>
                  </a:lnTo>
                  <a:lnTo>
                    <a:pt x="167" y="96"/>
                  </a:lnTo>
                  <a:lnTo>
                    <a:pt x="167" y="96"/>
                  </a:lnTo>
                  <a:lnTo>
                    <a:pt x="167" y="96"/>
                  </a:lnTo>
                  <a:lnTo>
                    <a:pt x="167" y="96"/>
                  </a:lnTo>
                  <a:lnTo>
                    <a:pt x="167" y="96"/>
                  </a:lnTo>
                  <a:lnTo>
                    <a:pt x="167" y="96"/>
                  </a:lnTo>
                  <a:lnTo>
                    <a:pt x="166" y="95"/>
                  </a:lnTo>
                  <a:lnTo>
                    <a:pt x="166" y="95"/>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16" name="Freeform 165"/>
            <p:cNvSpPr>
              <a:spLocks/>
            </p:cNvSpPr>
            <p:nvPr/>
          </p:nvSpPr>
          <p:spPr bwMode="auto">
            <a:xfrm>
              <a:off x="4804208" y="3049589"/>
              <a:ext cx="66675" cy="30163"/>
            </a:xfrm>
            <a:custGeom>
              <a:avLst/>
              <a:gdLst>
                <a:gd name="T0" fmla="*/ 166 w 168"/>
                <a:gd name="T1" fmla="*/ 96 h 96"/>
                <a:gd name="T2" fmla="*/ 168 w 168"/>
                <a:gd name="T3" fmla="*/ 96 h 96"/>
                <a:gd name="T4" fmla="*/ 168 w 168"/>
                <a:gd name="T5" fmla="*/ 83 h 96"/>
                <a:gd name="T6" fmla="*/ 162 w 168"/>
                <a:gd name="T7" fmla="*/ 60 h 96"/>
                <a:gd name="T8" fmla="*/ 156 w 168"/>
                <a:gd name="T9" fmla="*/ 46 h 96"/>
                <a:gd name="T10" fmla="*/ 151 w 168"/>
                <a:gd name="T11" fmla="*/ 38 h 96"/>
                <a:gd name="T12" fmla="*/ 144 w 168"/>
                <a:gd name="T13" fmla="*/ 29 h 96"/>
                <a:gd name="T14" fmla="*/ 136 w 168"/>
                <a:gd name="T15" fmla="*/ 21 h 96"/>
                <a:gd name="T16" fmla="*/ 130 w 168"/>
                <a:gd name="T17" fmla="*/ 16 h 96"/>
                <a:gd name="T18" fmla="*/ 116 w 168"/>
                <a:gd name="T19" fmla="*/ 8 h 96"/>
                <a:gd name="T20" fmla="*/ 106 w 168"/>
                <a:gd name="T21" fmla="*/ 4 h 96"/>
                <a:gd name="T22" fmla="*/ 96 w 168"/>
                <a:gd name="T23" fmla="*/ 1 h 96"/>
                <a:gd name="T24" fmla="*/ 84 w 168"/>
                <a:gd name="T25" fmla="*/ 0 h 96"/>
                <a:gd name="T26" fmla="*/ 73 w 168"/>
                <a:gd name="T27" fmla="*/ 1 h 96"/>
                <a:gd name="T28" fmla="*/ 62 w 168"/>
                <a:gd name="T29" fmla="*/ 4 h 96"/>
                <a:gd name="T30" fmla="*/ 52 w 168"/>
                <a:gd name="T31" fmla="*/ 8 h 96"/>
                <a:gd name="T32" fmla="*/ 38 w 168"/>
                <a:gd name="T33" fmla="*/ 18 h 96"/>
                <a:gd name="T34" fmla="*/ 33 w 168"/>
                <a:gd name="T35" fmla="*/ 21 h 96"/>
                <a:gd name="T36" fmla="*/ 25 w 168"/>
                <a:gd name="T37" fmla="*/ 29 h 96"/>
                <a:gd name="T38" fmla="*/ 18 w 168"/>
                <a:gd name="T39" fmla="*/ 38 h 96"/>
                <a:gd name="T40" fmla="*/ 13 w 168"/>
                <a:gd name="T41" fmla="*/ 45 h 96"/>
                <a:gd name="T42" fmla="*/ 7 w 168"/>
                <a:gd name="T43" fmla="*/ 60 h 96"/>
                <a:gd name="T44" fmla="*/ 3 w 168"/>
                <a:gd name="T45" fmla="*/ 72 h 96"/>
                <a:gd name="T46" fmla="*/ 1 w 168"/>
                <a:gd name="T47" fmla="*/ 83 h 96"/>
                <a:gd name="T48" fmla="*/ 0 w 168"/>
                <a:gd name="T49" fmla="*/ 96 h 96"/>
                <a:gd name="T50" fmla="*/ 2 w 168"/>
                <a:gd name="T51" fmla="*/ 96 h 96"/>
                <a:gd name="T52" fmla="*/ 3 w 168"/>
                <a:gd name="T53" fmla="*/ 83 h 96"/>
                <a:gd name="T54" fmla="*/ 5 w 168"/>
                <a:gd name="T55" fmla="*/ 72 h 96"/>
                <a:gd name="T56" fmla="*/ 9 w 168"/>
                <a:gd name="T57" fmla="*/ 60 h 96"/>
                <a:gd name="T58" fmla="*/ 13 w 168"/>
                <a:gd name="T59" fmla="*/ 52 h 96"/>
                <a:gd name="T60" fmla="*/ 20 w 168"/>
                <a:gd name="T61" fmla="*/ 41 h 96"/>
                <a:gd name="T62" fmla="*/ 27 w 168"/>
                <a:gd name="T63" fmla="*/ 31 h 96"/>
                <a:gd name="T64" fmla="*/ 35 w 168"/>
                <a:gd name="T65" fmla="*/ 23 h 96"/>
                <a:gd name="T66" fmla="*/ 49 w 168"/>
                <a:gd name="T67" fmla="*/ 13 h 96"/>
                <a:gd name="T68" fmla="*/ 52 w 168"/>
                <a:gd name="T69" fmla="*/ 11 h 96"/>
                <a:gd name="T70" fmla="*/ 62 w 168"/>
                <a:gd name="T71" fmla="*/ 6 h 96"/>
                <a:gd name="T72" fmla="*/ 73 w 168"/>
                <a:gd name="T73" fmla="*/ 4 h 96"/>
                <a:gd name="T74" fmla="*/ 84 w 168"/>
                <a:gd name="T75" fmla="*/ 3 h 96"/>
                <a:gd name="T76" fmla="*/ 96 w 168"/>
                <a:gd name="T77" fmla="*/ 4 h 96"/>
                <a:gd name="T78" fmla="*/ 106 w 168"/>
                <a:gd name="T79" fmla="*/ 6 h 96"/>
                <a:gd name="T80" fmla="*/ 116 w 168"/>
                <a:gd name="T81" fmla="*/ 11 h 96"/>
                <a:gd name="T82" fmla="*/ 123 w 168"/>
                <a:gd name="T83" fmla="*/ 15 h 96"/>
                <a:gd name="T84" fmla="*/ 134 w 168"/>
                <a:gd name="T85" fmla="*/ 23 h 96"/>
                <a:gd name="T86" fmla="*/ 142 w 168"/>
                <a:gd name="T87" fmla="*/ 31 h 96"/>
                <a:gd name="T88" fmla="*/ 149 w 168"/>
                <a:gd name="T89" fmla="*/ 41 h 96"/>
                <a:gd name="T90" fmla="*/ 156 w 168"/>
                <a:gd name="T91" fmla="*/ 52 h 96"/>
                <a:gd name="T92" fmla="*/ 160 w 168"/>
                <a:gd name="T93" fmla="*/ 60 h 96"/>
                <a:gd name="T94" fmla="*/ 166 w 168"/>
                <a:gd name="T95" fmla="*/ 83 h 96"/>
                <a:gd name="T96" fmla="*/ 166 w 168"/>
                <a:gd name="T9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8" h="96">
                  <a:moveTo>
                    <a:pt x="166" y="96"/>
                  </a:moveTo>
                  <a:lnTo>
                    <a:pt x="168" y="96"/>
                  </a:lnTo>
                  <a:lnTo>
                    <a:pt x="168" y="83"/>
                  </a:lnTo>
                  <a:lnTo>
                    <a:pt x="162" y="60"/>
                  </a:lnTo>
                  <a:lnTo>
                    <a:pt x="156" y="46"/>
                  </a:lnTo>
                  <a:lnTo>
                    <a:pt x="151" y="38"/>
                  </a:lnTo>
                  <a:lnTo>
                    <a:pt x="144" y="29"/>
                  </a:lnTo>
                  <a:lnTo>
                    <a:pt x="136" y="21"/>
                  </a:lnTo>
                  <a:lnTo>
                    <a:pt x="130" y="16"/>
                  </a:lnTo>
                  <a:lnTo>
                    <a:pt x="116" y="8"/>
                  </a:lnTo>
                  <a:lnTo>
                    <a:pt x="106" y="4"/>
                  </a:lnTo>
                  <a:lnTo>
                    <a:pt x="96" y="1"/>
                  </a:lnTo>
                  <a:lnTo>
                    <a:pt x="84" y="0"/>
                  </a:lnTo>
                  <a:lnTo>
                    <a:pt x="73" y="1"/>
                  </a:lnTo>
                  <a:lnTo>
                    <a:pt x="62" y="4"/>
                  </a:lnTo>
                  <a:lnTo>
                    <a:pt x="52" y="8"/>
                  </a:lnTo>
                  <a:lnTo>
                    <a:pt x="38" y="18"/>
                  </a:lnTo>
                  <a:lnTo>
                    <a:pt x="33" y="21"/>
                  </a:lnTo>
                  <a:lnTo>
                    <a:pt x="25" y="29"/>
                  </a:lnTo>
                  <a:lnTo>
                    <a:pt x="18" y="38"/>
                  </a:lnTo>
                  <a:lnTo>
                    <a:pt x="13" y="45"/>
                  </a:lnTo>
                  <a:lnTo>
                    <a:pt x="7" y="60"/>
                  </a:lnTo>
                  <a:lnTo>
                    <a:pt x="3" y="72"/>
                  </a:lnTo>
                  <a:lnTo>
                    <a:pt x="1" y="83"/>
                  </a:lnTo>
                  <a:lnTo>
                    <a:pt x="0" y="96"/>
                  </a:lnTo>
                  <a:lnTo>
                    <a:pt x="2" y="96"/>
                  </a:lnTo>
                  <a:lnTo>
                    <a:pt x="3" y="83"/>
                  </a:lnTo>
                  <a:lnTo>
                    <a:pt x="5" y="72"/>
                  </a:lnTo>
                  <a:lnTo>
                    <a:pt x="9" y="60"/>
                  </a:lnTo>
                  <a:lnTo>
                    <a:pt x="13" y="52"/>
                  </a:lnTo>
                  <a:lnTo>
                    <a:pt x="20" y="41"/>
                  </a:lnTo>
                  <a:lnTo>
                    <a:pt x="27" y="31"/>
                  </a:lnTo>
                  <a:lnTo>
                    <a:pt x="35" y="23"/>
                  </a:lnTo>
                  <a:lnTo>
                    <a:pt x="49" y="13"/>
                  </a:lnTo>
                  <a:lnTo>
                    <a:pt x="52" y="11"/>
                  </a:lnTo>
                  <a:lnTo>
                    <a:pt x="62" y="6"/>
                  </a:lnTo>
                  <a:lnTo>
                    <a:pt x="73" y="4"/>
                  </a:lnTo>
                  <a:lnTo>
                    <a:pt x="84" y="3"/>
                  </a:lnTo>
                  <a:lnTo>
                    <a:pt x="96" y="4"/>
                  </a:lnTo>
                  <a:lnTo>
                    <a:pt x="106" y="6"/>
                  </a:lnTo>
                  <a:lnTo>
                    <a:pt x="116" y="11"/>
                  </a:lnTo>
                  <a:lnTo>
                    <a:pt x="123" y="15"/>
                  </a:lnTo>
                  <a:lnTo>
                    <a:pt x="134" y="23"/>
                  </a:lnTo>
                  <a:lnTo>
                    <a:pt x="142" y="31"/>
                  </a:lnTo>
                  <a:lnTo>
                    <a:pt x="149" y="41"/>
                  </a:lnTo>
                  <a:lnTo>
                    <a:pt x="156" y="52"/>
                  </a:lnTo>
                  <a:lnTo>
                    <a:pt x="160" y="60"/>
                  </a:lnTo>
                  <a:lnTo>
                    <a:pt x="166" y="83"/>
                  </a:lnTo>
                  <a:lnTo>
                    <a:pt x="166" y="96"/>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17" name="Freeform 166"/>
            <p:cNvSpPr>
              <a:spLocks/>
            </p:cNvSpPr>
            <p:nvPr/>
          </p:nvSpPr>
          <p:spPr bwMode="auto">
            <a:xfrm>
              <a:off x="4804208" y="3079752"/>
              <a:ext cx="66675" cy="30163"/>
            </a:xfrm>
            <a:custGeom>
              <a:avLst/>
              <a:gdLst>
                <a:gd name="T0" fmla="*/ 0 w 168"/>
                <a:gd name="T1" fmla="*/ 0 h 97"/>
                <a:gd name="T2" fmla="*/ 1 w 168"/>
                <a:gd name="T3" fmla="*/ 14 h 97"/>
                <a:gd name="T4" fmla="*/ 3 w 168"/>
                <a:gd name="T5" fmla="*/ 27 h 97"/>
                <a:gd name="T6" fmla="*/ 7 w 168"/>
                <a:gd name="T7" fmla="*/ 38 h 97"/>
                <a:gd name="T8" fmla="*/ 15 w 168"/>
                <a:gd name="T9" fmla="*/ 54 h 97"/>
                <a:gd name="T10" fmla="*/ 18 w 168"/>
                <a:gd name="T11" fmla="*/ 60 h 97"/>
                <a:gd name="T12" fmla="*/ 25 w 168"/>
                <a:gd name="T13" fmla="*/ 69 h 97"/>
                <a:gd name="T14" fmla="*/ 33 w 168"/>
                <a:gd name="T15" fmla="*/ 77 h 97"/>
                <a:gd name="T16" fmla="*/ 37 w 168"/>
                <a:gd name="T17" fmla="*/ 81 h 97"/>
                <a:gd name="T18" fmla="*/ 52 w 168"/>
                <a:gd name="T19" fmla="*/ 90 h 97"/>
                <a:gd name="T20" fmla="*/ 62 w 168"/>
                <a:gd name="T21" fmla="*/ 95 h 97"/>
                <a:gd name="T22" fmla="*/ 73 w 168"/>
                <a:gd name="T23" fmla="*/ 97 h 97"/>
                <a:gd name="T24" fmla="*/ 96 w 168"/>
                <a:gd name="T25" fmla="*/ 97 h 97"/>
                <a:gd name="T26" fmla="*/ 106 w 168"/>
                <a:gd name="T27" fmla="*/ 95 h 97"/>
                <a:gd name="T28" fmla="*/ 116 w 168"/>
                <a:gd name="T29" fmla="*/ 90 h 97"/>
                <a:gd name="T30" fmla="*/ 129 w 168"/>
                <a:gd name="T31" fmla="*/ 83 h 97"/>
                <a:gd name="T32" fmla="*/ 136 w 168"/>
                <a:gd name="T33" fmla="*/ 77 h 97"/>
                <a:gd name="T34" fmla="*/ 144 w 168"/>
                <a:gd name="T35" fmla="*/ 69 h 97"/>
                <a:gd name="T36" fmla="*/ 151 w 168"/>
                <a:gd name="T37" fmla="*/ 60 h 97"/>
                <a:gd name="T38" fmla="*/ 154 w 168"/>
                <a:gd name="T39" fmla="*/ 55 h 97"/>
                <a:gd name="T40" fmla="*/ 162 w 168"/>
                <a:gd name="T41" fmla="*/ 38 h 97"/>
                <a:gd name="T42" fmla="*/ 165 w 168"/>
                <a:gd name="T43" fmla="*/ 27 h 97"/>
                <a:gd name="T44" fmla="*/ 168 w 168"/>
                <a:gd name="T45" fmla="*/ 14 h 97"/>
                <a:gd name="T46" fmla="*/ 168 w 168"/>
                <a:gd name="T47" fmla="*/ 0 h 97"/>
                <a:gd name="T48" fmla="*/ 167 w 168"/>
                <a:gd name="T49" fmla="*/ 0 h 97"/>
                <a:gd name="T50" fmla="*/ 166 w 168"/>
                <a:gd name="T51" fmla="*/ 0 h 97"/>
                <a:gd name="T52" fmla="*/ 166 w 168"/>
                <a:gd name="T53" fmla="*/ 14 h 97"/>
                <a:gd name="T54" fmla="*/ 163 w 168"/>
                <a:gd name="T55" fmla="*/ 27 h 97"/>
                <a:gd name="T56" fmla="*/ 160 w 168"/>
                <a:gd name="T57" fmla="*/ 38 h 97"/>
                <a:gd name="T58" fmla="*/ 158 w 168"/>
                <a:gd name="T59" fmla="*/ 43 h 97"/>
                <a:gd name="T60" fmla="*/ 149 w 168"/>
                <a:gd name="T61" fmla="*/ 58 h 97"/>
                <a:gd name="T62" fmla="*/ 142 w 168"/>
                <a:gd name="T63" fmla="*/ 67 h 97"/>
                <a:gd name="T64" fmla="*/ 134 w 168"/>
                <a:gd name="T65" fmla="*/ 75 h 97"/>
                <a:gd name="T66" fmla="*/ 122 w 168"/>
                <a:gd name="T67" fmla="*/ 84 h 97"/>
                <a:gd name="T68" fmla="*/ 116 w 168"/>
                <a:gd name="T69" fmla="*/ 88 h 97"/>
                <a:gd name="T70" fmla="*/ 106 w 168"/>
                <a:gd name="T71" fmla="*/ 92 h 97"/>
                <a:gd name="T72" fmla="*/ 96 w 168"/>
                <a:gd name="T73" fmla="*/ 95 h 97"/>
                <a:gd name="T74" fmla="*/ 73 w 168"/>
                <a:gd name="T75" fmla="*/ 95 h 97"/>
                <a:gd name="T76" fmla="*/ 62 w 168"/>
                <a:gd name="T77" fmla="*/ 92 h 97"/>
                <a:gd name="T78" fmla="*/ 52 w 168"/>
                <a:gd name="T79" fmla="*/ 88 h 97"/>
                <a:gd name="T80" fmla="*/ 48 w 168"/>
                <a:gd name="T81" fmla="*/ 85 h 97"/>
                <a:gd name="T82" fmla="*/ 35 w 168"/>
                <a:gd name="T83" fmla="*/ 75 h 97"/>
                <a:gd name="T84" fmla="*/ 27 w 168"/>
                <a:gd name="T85" fmla="*/ 67 h 97"/>
                <a:gd name="T86" fmla="*/ 20 w 168"/>
                <a:gd name="T87" fmla="*/ 58 h 97"/>
                <a:gd name="T88" fmla="*/ 11 w 168"/>
                <a:gd name="T89" fmla="*/ 42 h 97"/>
                <a:gd name="T90" fmla="*/ 9 w 168"/>
                <a:gd name="T91" fmla="*/ 38 h 97"/>
                <a:gd name="T92" fmla="*/ 5 w 168"/>
                <a:gd name="T93" fmla="*/ 27 h 97"/>
                <a:gd name="T94" fmla="*/ 3 w 168"/>
                <a:gd name="T95" fmla="*/ 14 h 97"/>
                <a:gd name="T96" fmla="*/ 2 w 168"/>
                <a:gd name="T97" fmla="*/ 0 h 97"/>
                <a:gd name="T98" fmla="*/ 0 w 168"/>
                <a:gd name="T9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97">
                  <a:moveTo>
                    <a:pt x="0" y="0"/>
                  </a:moveTo>
                  <a:lnTo>
                    <a:pt x="1" y="14"/>
                  </a:lnTo>
                  <a:lnTo>
                    <a:pt x="3" y="27"/>
                  </a:lnTo>
                  <a:lnTo>
                    <a:pt x="7" y="38"/>
                  </a:lnTo>
                  <a:lnTo>
                    <a:pt x="15" y="54"/>
                  </a:lnTo>
                  <a:lnTo>
                    <a:pt x="18" y="60"/>
                  </a:lnTo>
                  <a:lnTo>
                    <a:pt x="25" y="69"/>
                  </a:lnTo>
                  <a:lnTo>
                    <a:pt x="33" y="77"/>
                  </a:lnTo>
                  <a:lnTo>
                    <a:pt x="37" y="81"/>
                  </a:lnTo>
                  <a:lnTo>
                    <a:pt x="52" y="90"/>
                  </a:lnTo>
                  <a:lnTo>
                    <a:pt x="62" y="95"/>
                  </a:lnTo>
                  <a:lnTo>
                    <a:pt x="73" y="97"/>
                  </a:lnTo>
                  <a:lnTo>
                    <a:pt x="96" y="97"/>
                  </a:lnTo>
                  <a:lnTo>
                    <a:pt x="106" y="95"/>
                  </a:lnTo>
                  <a:lnTo>
                    <a:pt x="116" y="90"/>
                  </a:lnTo>
                  <a:lnTo>
                    <a:pt x="129" y="83"/>
                  </a:lnTo>
                  <a:lnTo>
                    <a:pt x="136" y="77"/>
                  </a:lnTo>
                  <a:lnTo>
                    <a:pt x="144" y="69"/>
                  </a:lnTo>
                  <a:lnTo>
                    <a:pt x="151" y="60"/>
                  </a:lnTo>
                  <a:lnTo>
                    <a:pt x="154" y="55"/>
                  </a:lnTo>
                  <a:lnTo>
                    <a:pt x="162" y="38"/>
                  </a:lnTo>
                  <a:lnTo>
                    <a:pt x="165" y="27"/>
                  </a:lnTo>
                  <a:lnTo>
                    <a:pt x="168" y="14"/>
                  </a:lnTo>
                  <a:lnTo>
                    <a:pt x="168" y="0"/>
                  </a:lnTo>
                  <a:lnTo>
                    <a:pt x="167" y="0"/>
                  </a:lnTo>
                  <a:lnTo>
                    <a:pt x="166" y="0"/>
                  </a:lnTo>
                  <a:lnTo>
                    <a:pt x="166" y="14"/>
                  </a:lnTo>
                  <a:lnTo>
                    <a:pt x="163" y="27"/>
                  </a:lnTo>
                  <a:lnTo>
                    <a:pt x="160" y="38"/>
                  </a:lnTo>
                  <a:lnTo>
                    <a:pt x="158" y="43"/>
                  </a:lnTo>
                  <a:lnTo>
                    <a:pt x="149" y="58"/>
                  </a:lnTo>
                  <a:lnTo>
                    <a:pt x="142" y="67"/>
                  </a:lnTo>
                  <a:lnTo>
                    <a:pt x="134" y="75"/>
                  </a:lnTo>
                  <a:lnTo>
                    <a:pt x="122" y="84"/>
                  </a:lnTo>
                  <a:lnTo>
                    <a:pt x="116" y="88"/>
                  </a:lnTo>
                  <a:lnTo>
                    <a:pt x="106" y="92"/>
                  </a:lnTo>
                  <a:lnTo>
                    <a:pt x="96" y="95"/>
                  </a:lnTo>
                  <a:lnTo>
                    <a:pt x="73" y="95"/>
                  </a:lnTo>
                  <a:lnTo>
                    <a:pt x="62" y="92"/>
                  </a:lnTo>
                  <a:lnTo>
                    <a:pt x="52" y="88"/>
                  </a:lnTo>
                  <a:lnTo>
                    <a:pt x="48" y="85"/>
                  </a:lnTo>
                  <a:lnTo>
                    <a:pt x="35" y="75"/>
                  </a:lnTo>
                  <a:lnTo>
                    <a:pt x="27" y="67"/>
                  </a:lnTo>
                  <a:lnTo>
                    <a:pt x="20" y="58"/>
                  </a:lnTo>
                  <a:lnTo>
                    <a:pt x="11" y="42"/>
                  </a:lnTo>
                  <a:lnTo>
                    <a:pt x="9" y="38"/>
                  </a:lnTo>
                  <a:lnTo>
                    <a:pt x="5" y="27"/>
                  </a:lnTo>
                  <a:lnTo>
                    <a:pt x="3" y="14"/>
                  </a:lnTo>
                  <a:lnTo>
                    <a:pt x="2" y="0"/>
                  </a:lnTo>
                  <a:lnTo>
                    <a:pt x="0"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18" name="Freeform 167"/>
            <p:cNvSpPr>
              <a:spLocks/>
            </p:cNvSpPr>
            <p:nvPr/>
          </p:nvSpPr>
          <p:spPr bwMode="auto">
            <a:xfrm>
              <a:off x="4870883" y="3079752"/>
              <a:ext cx="1588" cy="0"/>
            </a:xfrm>
            <a:custGeom>
              <a:avLst/>
              <a:gdLst>
                <a:gd name="T0" fmla="*/ 1 w 3"/>
                <a:gd name="T1" fmla="*/ 1 h 3"/>
                <a:gd name="T2" fmla="*/ 0 w 3"/>
                <a:gd name="T3" fmla="*/ 2 h 3"/>
                <a:gd name="T4" fmla="*/ 1 w 3"/>
                <a:gd name="T5" fmla="*/ 3 h 3"/>
                <a:gd name="T6" fmla="*/ 3 w 3"/>
                <a:gd name="T7" fmla="*/ 1 h 3"/>
                <a:gd name="T8" fmla="*/ 2 w 3"/>
                <a:gd name="T9" fmla="*/ 0 h 3"/>
                <a:gd name="T10" fmla="*/ 0 w 3"/>
                <a:gd name="T11" fmla="*/ 1 h 3"/>
                <a:gd name="T12" fmla="*/ 0 w 3"/>
                <a:gd name="T13" fmla="*/ 1 h 3"/>
                <a:gd name="T14" fmla="*/ 1 w 3"/>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1"/>
                  </a:moveTo>
                  <a:lnTo>
                    <a:pt x="0" y="2"/>
                  </a:lnTo>
                  <a:lnTo>
                    <a:pt x="1" y="3"/>
                  </a:lnTo>
                  <a:lnTo>
                    <a:pt x="3" y="1"/>
                  </a:lnTo>
                  <a:lnTo>
                    <a:pt x="2" y="0"/>
                  </a:lnTo>
                  <a:lnTo>
                    <a:pt x="0" y="1"/>
                  </a:lnTo>
                  <a:lnTo>
                    <a:pt x="0" y="1"/>
                  </a:lnTo>
                  <a:lnTo>
                    <a:pt x="1"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19" name="Freeform 168"/>
            <p:cNvSpPr>
              <a:spLocks/>
            </p:cNvSpPr>
            <p:nvPr/>
          </p:nvSpPr>
          <p:spPr bwMode="auto">
            <a:xfrm>
              <a:off x="4870883" y="3079752"/>
              <a:ext cx="1588" cy="0"/>
            </a:xfrm>
            <a:custGeom>
              <a:avLst/>
              <a:gdLst>
                <a:gd name="T0" fmla="*/ 3 w 3"/>
                <a:gd name="T1" fmla="*/ 1 h 2"/>
                <a:gd name="T2" fmla="*/ 2 w 3"/>
                <a:gd name="T3" fmla="*/ 0 h 2"/>
                <a:gd name="T4" fmla="*/ 0 w 3"/>
                <a:gd name="T5" fmla="*/ 1 h 2"/>
                <a:gd name="T6" fmla="*/ 0 w 3"/>
                <a:gd name="T7" fmla="*/ 2 h 2"/>
                <a:gd name="T8" fmla="*/ 2 w 3"/>
                <a:gd name="T9" fmla="*/ 0 h 2"/>
                <a:gd name="T10" fmla="*/ 3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3" y="1"/>
                  </a:moveTo>
                  <a:lnTo>
                    <a:pt x="2" y="0"/>
                  </a:lnTo>
                  <a:lnTo>
                    <a:pt x="0" y="1"/>
                  </a:lnTo>
                  <a:lnTo>
                    <a:pt x="0" y="2"/>
                  </a:lnTo>
                  <a:lnTo>
                    <a:pt x="2" y="0"/>
                  </a:lnTo>
                  <a:lnTo>
                    <a:pt x="3"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20" name="TextBox 719"/>
            <p:cNvSpPr txBox="1"/>
            <p:nvPr/>
          </p:nvSpPr>
          <p:spPr>
            <a:xfrm>
              <a:off x="4379757" y="2182884"/>
              <a:ext cx="431653" cy="200420"/>
            </a:xfrm>
            <a:prstGeom prst="rect">
              <a:avLst/>
            </a:prstGeom>
          </p:spPr>
          <p:txBody>
            <a:bodyPr vert="horz" wrap="none" lIns="0" tIns="0" rIns="0" bIns="0" rtlCol="0">
              <a:noAutofit/>
            </a:bodyPr>
            <a:lstStyle/>
            <a:p>
              <a:pPr fontAlgn="auto">
                <a:spcBef>
                  <a:spcPts val="1100"/>
                </a:spcBef>
                <a:spcAft>
                  <a:spcPts val="0"/>
                </a:spcAft>
                <a:buClr>
                  <a:srgbClr val="002897"/>
                </a:buClr>
                <a:buSzTx/>
                <a:buFontTx/>
                <a:buNone/>
                <a:defRPr/>
              </a:pPr>
              <a:r>
                <a:rPr lang="en-US" sz="1000" kern="0" dirty="0" smtClean="0">
                  <a:solidFill>
                    <a:sysClr val="windowText" lastClr="000000"/>
                  </a:solidFill>
                  <a:latin typeface="Georgia" pitchFamily="18" charset="0"/>
                  <a:cs typeface="Arial" pitchFamily="34" charset="0"/>
                </a:rPr>
                <a:t>past</a:t>
              </a:r>
            </a:p>
          </p:txBody>
        </p:sp>
        <p:cxnSp>
          <p:nvCxnSpPr>
            <p:cNvPr id="721" name="Straight Arrow Connector 720"/>
            <p:cNvCxnSpPr/>
            <p:nvPr/>
          </p:nvCxnSpPr>
          <p:spPr>
            <a:xfrm flipH="1" flipV="1">
              <a:off x="4841615" y="2167958"/>
              <a:ext cx="1589" cy="1728000"/>
            </a:xfrm>
            <a:prstGeom prst="straightConnector1">
              <a:avLst/>
            </a:prstGeom>
            <a:noFill/>
            <a:ln w="9525" cap="flat" cmpd="sng" algn="ctr">
              <a:solidFill>
                <a:srgbClr val="000000">
                  <a:shade val="95000"/>
                  <a:satMod val="105000"/>
                </a:srgbClr>
              </a:solidFill>
              <a:prstDash val="solid"/>
              <a:tailEnd type="arrow"/>
            </a:ln>
            <a:effectLst/>
          </p:spPr>
        </p:cxnSp>
        <p:cxnSp>
          <p:nvCxnSpPr>
            <p:cNvPr id="722" name="Straight Connector 721"/>
            <p:cNvCxnSpPr/>
            <p:nvPr/>
          </p:nvCxnSpPr>
          <p:spPr>
            <a:xfrm>
              <a:off x="4483950" y="2497534"/>
              <a:ext cx="650875" cy="0"/>
            </a:xfrm>
            <a:prstGeom prst="line">
              <a:avLst/>
            </a:prstGeom>
            <a:noFill/>
            <a:ln w="9525" cap="flat" cmpd="sng" algn="ctr">
              <a:solidFill>
                <a:srgbClr val="FF0000"/>
              </a:solidFill>
              <a:prstDash val="solid"/>
              <a:headEnd type="stealth"/>
              <a:tailEnd type="stealth"/>
            </a:ln>
            <a:effectLst/>
          </p:spPr>
        </p:cxnSp>
        <p:cxnSp>
          <p:nvCxnSpPr>
            <p:cNvPr id="723" name="Straight Connector 722"/>
            <p:cNvCxnSpPr/>
            <p:nvPr/>
          </p:nvCxnSpPr>
          <p:spPr>
            <a:xfrm>
              <a:off x="4841991" y="4373116"/>
              <a:ext cx="1210470" cy="0"/>
            </a:xfrm>
            <a:prstGeom prst="line">
              <a:avLst/>
            </a:prstGeom>
            <a:noFill/>
            <a:ln w="22225" cap="flat" cmpd="sng" algn="ctr">
              <a:solidFill>
                <a:srgbClr val="002897"/>
              </a:solidFill>
              <a:prstDash val="solid"/>
              <a:tailEnd type="stealth" w="lg" len="lg"/>
            </a:ln>
            <a:effectLst/>
          </p:spPr>
        </p:cxnSp>
        <p:cxnSp>
          <p:nvCxnSpPr>
            <p:cNvPr id="724" name="Straight Connector 723"/>
            <p:cNvCxnSpPr/>
            <p:nvPr/>
          </p:nvCxnSpPr>
          <p:spPr>
            <a:xfrm>
              <a:off x="5028589" y="4684770"/>
              <a:ext cx="1620000" cy="0"/>
            </a:xfrm>
            <a:prstGeom prst="line">
              <a:avLst/>
            </a:prstGeom>
            <a:noFill/>
            <a:ln w="22225" cap="flat" cmpd="sng" algn="ctr">
              <a:solidFill>
                <a:srgbClr val="002897"/>
              </a:solidFill>
              <a:prstDash val="solid"/>
              <a:tailEnd type="stealth" w="lg" len="lg"/>
            </a:ln>
            <a:effectLst/>
          </p:spPr>
        </p:cxnSp>
        <p:sp>
          <p:nvSpPr>
            <p:cNvPr id="725" name="TextBox 724"/>
            <p:cNvSpPr txBox="1"/>
            <p:nvPr/>
          </p:nvSpPr>
          <p:spPr>
            <a:xfrm>
              <a:off x="5203653" y="4181308"/>
              <a:ext cx="563270" cy="248717"/>
            </a:xfrm>
            <a:prstGeom prst="rect">
              <a:avLst/>
            </a:prstGeom>
          </p:spPr>
          <p:txBody>
            <a:bodyPr vert="horz" wrap="none" lIns="0" tIns="0" rIns="0" bIns="0" rtlCol="0">
              <a:noAutofit/>
            </a:bodyPr>
            <a:lstStyle/>
            <a:p>
              <a:pPr fontAlgn="auto">
                <a:spcBef>
                  <a:spcPts val="1100"/>
                </a:spcBef>
                <a:spcAft>
                  <a:spcPts val="0"/>
                </a:spcAft>
                <a:buClr>
                  <a:srgbClr val="002897"/>
                </a:buClr>
                <a:buSzTx/>
                <a:buFontTx/>
                <a:buNone/>
                <a:defRPr/>
              </a:pPr>
              <a:r>
                <a:rPr lang="en-US" sz="1000" kern="0" dirty="0" smtClean="0">
                  <a:solidFill>
                    <a:sysClr val="windowText" lastClr="000000"/>
                  </a:solidFill>
                  <a:latin typeface="Georgia" pitchFamily="18" charset="0"/>
                  <a:cs typeface="Arial" pitchFamily="34" charset="0"/>
                </a:rPr>
                <a:t>Horizon </a:t>
              </a:r>
              <a:r>
                <a:rPr lang="en-US" sz="1000" i="1" kern="0" dirty="0" smtClean="0">
                  <a:solidFill>
                    <a:sysClr val="windowText" lastClr="000000"/>
                  </a:solidFill>
                  <a:latin typeface="Georgia" pitchFamily="18" charset="0"/>
                  <a:cs typeface="Arial" pitchFamily="34" charset="0"/>
                </a:rPr>
                <a:t>t</a:t>
              </a:r>
            </a:p>
          </p:txBody>
        </p:sp>
        <p:sp>
          <p:nvSpPr>
            <p:cNvPr id="726" name="TextBox 725"/>
            <p:cNvSpPr txBox="1"/>
            <p:nvPr/>
          </p:nvSpPr>
          <p:spPr>
            <a:xfrm>
              <a:off x="5575760" y="4519356"/>
              <a:ext cx="707879" cy="248717"/>
            </a:xfrm>
            <a:prstGeom prst="rect">
              <a:avLst/>
            </a:prstGeom>
          </p:spPr>
          <p:txBody>
            <a:bodyPr vert="horz" wrap="none" lIns="0" tIns="0" rIns="0" bIns="0" rtlCol="0">
              <a:noAutofit/>
            </a:bodyPr>
            <a:lstStyle/>
            <a:p>
              <a:pPr fontAlgn="auto">
                <a:spcBef>
                  <a:spcPts val="1100"/>
                </a:spcBef>
                <a:spcAft>
                  <a:spcPts val="0"/>
                </a:spcAft>
                <a:buClr>
                  <a:srgbClr val="002897"/>
                </a:buClr>
                <a:buSzTx/>
                <a:buFontTx/>
                <a:buNone/>
                <a:defRPr/>
              </a:pPr>
              <a:r>
                <a:rPr lang="en-US" sz="1000" kern="0" dirty="0" smtClean="0">
                  <a:solidFill>
                    <a:sysClr val="windowText" lastClr="000000"/>
                  </a:solidFill>
                  <a:latin typeface="Georgia" pitchFamily="18" charset="0"/>
                  <a:cs typeface="Arial" pitchFamily="34" charset="0"/>
                </a:rPr>
                <a:t>Horizon </a:t>
              </a:r>
              <a:r>
                <a:rPr lang="en-US" sz="1000" i="1" kern="0" dirty="0" smtClean="0">
                  <a:solidFill>
                    <a:sysClr val="windowText" lastClr="000000"/>
                  </a:solidFill>
                  <a:latin typeface="Georgia" pitchFamily="18" charset="0"/>
                  <a:cs typeface="Arial" pitchFamily="34" charset="0"/>
                </a:rPr>
                <a:t>t+1</a:t>
              </a:r>
            </a:p>
          </p:txBody>
        </p:sp>
        <p:sp>
          <p:nvSpPr>
            <p:cNvPr id="727" name="TextBox 726"/>
            <p:cNvSpPr txBox="1"/>
            <p:nvPr/>
          </p:nvSpPr>
          <p:spPr>
            <a:xfrm>
              <a:off x="4959046" y="2182884"/>
              <a:ext cx="431653" cy="200420"/>
            </a:xfrm>
            <a:prstGeom prst="rect">
              <a:avLst/>
            </a:prstGeom>
          </p:spPr>
          <p:txBody>
            <a:bodyPr vert="horz" wrap="none" lIns="0" tIns="0" rIns="0" bIns="0" rtlCol="0">
              <a:noAutofit/>
            </a:bodyPr>
            <a:lstStyle/>
            <a:p>
              <a:pPr fontAlgn="auto">
                <a:spcBef>
                  <a:spcPts val="1100"/>
                </a:spcBef>
                <a:spcAft>
                  <a:spcPts val="0"/>
                </a:spcAft>
                <a:buClr>
                  <a:srgbClr val="002897"/>
                </a:buClr>
                <a:buSzTx/>
                <a:buFontTx/>
                <a:buNone/>
                <a:defRPr/>
              </a:pPr>
              <a:r>
                <a:rPr lang="en-US" sz="1000" kern="0" dirty="0" smtClean="0">
                  <a:solidFill>
                    <a:sysClr val="windowText" lastClr="000000"/>
                  </a:solidFill>
                  <a:latin typeface="Georgia" pitchFamily="18" charset="0"/>
                  <a:cs typeface="Arial" pitchFamily="34" charset="0"/>
                </a:rPr>
                <a:t>future</a:t>
              </a:r>
            </a:p>
          </p:txBody>
        </p:sp>
        <p:cxnSp>
          <p:nvCxnSpPr>
            <p:cNvPr id="728" name="Straight Connector 727"/>
            <p:cNvCxnSpPr/>
            <p:nvPr/>
          </p:nvCxnSpPr>
          <p:spPr>
            <a:xfrm flipH="1" flipV="1">
              <a:off x="6036903" y="3170900"/>
              <a:ext cx="8731" cy="1176338"/>
            </a:xfrm>
            <a:prstGeom prst="line">
              <a:avLst/>
            </a:prstGeom>
            <a:noFill/>
            <a:ln w="9525" cap="flat" cmpd="sng" algn="ctr">
              <a:solidFill>
                <a:srgbClr val="000000">
                  <a:shade val="95000"/>
                  <a:satMod val="105000"/>
                </a:srgbClr>
              </a:solidFill>
              <a:prstDash val="dash"/>
            </a:ln>
            <a:effectLst/>
          </p:spPr>
        </p:cxnSp>
        <p:sp>
          <p:nvSpPr>
            <p:cNvPr id="729" name="TextBox 728"/>
            <p:cNvSpPr txBox="1"/>
            <p:nvPr/>
          </p:nvSpPr>
          <p:spPr>
            <a:xfrm>
              <a:off x="5513941" y="2970474"/>
              <a:ext cx="1565035" cy="248717"/>
            </a:xfrm>
            <a:prstGeom prst="rect">
              <a:avLst/>
            </a:prstGeom>
          </p:spPr>
          <p:txBody>
            <a:bodyPr vert="horz" wrap="none" lIns="0" tIns="0" rIns="0" bIns="0" rtlCol="0">
              <a:noAutofit/>
            </a:bodyPr>
            <a:lstStyle/>
            <a:p>
              <a:pPr fontAlgn="auto">
                <a:spcBef>
                  <a:spcPts val="1100"/>
                </a:spcBef>
                <a:spcAft>
                  <a:spcPts val="0"/>
                </a:spcAft>
                <a:buClr>
                  <a:srgbClr val="002897"/>
                </a:buClr>
                <a:buSzTx/>
                <a:buFontTx/>
                <a:buNone/>
                <a:defRPr/>
              </a:pPr>
              <a:r>
                <a:rPr lang="en-US" sz="800" kern="0" dirty="0" smtClean="0">
                  <a:solidFill>
                    <a:sysClr val="windowText" lastClr="000000"/>
                  </a:solidFill>
                  <a:latin typeface="Georgia" pitchFamily="18" charset="0"/>
                  <a:cs typeface="Arial" pitchFamily="34" charset="0"/>
                </a:rPr>
                <a:t>Predicted value </a:t>
              </a:r>
              <a:r>
                <a:rPr lang="en-US" sz="800" i="1" kern="0" dirty="0" smtClean="0">
                  <a:solidFill>
                    <a:sysClr val="windowText" lastClr="000000"/>
                  </a:solidFill>
                  <a:latin typeface="Georgia" pitchFamily="18" charset="0"/>
                  <a:cs typeface="Arial" pitchFamily="34" charset="0"/>
                </a:rPr>
                <a:t>y</a:t>
              </a:r>
              <a:r>
                <a:rPr lang="en-US" sz="800" kern="0" dirty="0" smtClean="0">
                  <a:solidFill>
                    <a:sysClr val="windowText" lastClr="000000"/>
                  </a:solidFill>
                  <a:latin typeface="Georgia" pitchFamily="18" charset="0"/>
                  <a:cs typeface="Arial" pitchFamily="34" charset="0"/>
                </a:rPr>
                <a:t>(</a:t>
              </a:r>
              <a:r>
                <a:rPr lang="en-US" sz="800" i="1" kern="0" dirty="0" err="1" smtClean="0">
                  <a:solidFill>
                    <a:sysClr val="windowText" lastClr="000000"/>
                  </a:solidFill>
                  <a:latin typeface="Georgia" pitchFamily="18" charset="0"/>
                  <a:cs typeface="Arial" pitchFamily="34" charset="0"/>
                </a:rPr>
                <a:t>t+k</a:t>
              </a:r>
              <a:r>
                <a:rPr lang="en-US" sz="800" kern="0" dirty="0" err="1" smtClean="0">
                  <a:solidFill>
                    <a:sysClr val="windowText" lastClr="000000"/>
                  </a:solidFill>
                  <a:latin typeface="Georgia" pitchFamily="18" charset="0"/>
                  <a:cs typeface="Arial" pitchFamily="34" charset="0"/>
                </a:rPr>
                <a:t>│</a:t>
              </a:r>
              <a:r>
                <a:rPr lang="en-US" sz="800" i="1" kern="0" dirty="0" err="1" smtClean="0">
                  <a:solidFill>
                    <a:sysClr val="windowText" lastClr="000000"/>
                  </a:solidFill>
                  <a:latin typeface="Georgia" pitchFamily="18" charset="0"/>
                  <a:cs typeface="Arial" pitchFamily="34" charset="0"/>
                </a:rPr>
                <a:t>t</a:t>
              </a:r>
              <a:r>
                <a:rPr lang="en-US" sz="800" i="1" kern="0" dirty="0" smtClean="0">
                  <a:solidFill>
                    <a:sysClr val="windowText" lastClr="000000"/>
                  </a:solidFill>
                  <a:latin typeface="Georgia" pitchFamily="18" charset="0"/>
                  <a:cs typeface="Arial" pitchFamily="34" charset="0"/>
                </a:rPr>
                <a:t>)</a:t>
              </a:r>
            </a:p>
          </p:txBody>
        </p:sp>
        <p:sp>
          <p:nvSpPr>
            <p:cNvPr id="730" name="Isosceles Triangle 729"/>
            <p:cNvSpPr/>
            <p:nvPr/>
          </p:nvSpPr>
          <p:spPr>
            <a:xfrm>
              <a:off x="4133041" y="3489591"/>
              <a:ext cx="61075" cy="66675"/>
            </a:xfrm>
            <a:prstGeom prst="triangle">
              <a:avLst/>
            </a:prstGeom>
            <a:solidFill>
              <a:srgbClr val="002897">
                <a:lumMod val="60000"/>
                <a:lumOff val="40000"/>
              </a:srgbClr>
            </a:solidFill>
            <a:ln w="9525" cap="flat" cmpd="sng" algn="ctr">
              <a:noFill/>
              <a:prstDash val="solid"/>
            </a:ln>
            <a:effectLst/>
          </p:spPr>
          <p:txBody>
            <a:bodyPr rtlCol="0" anchor="ctr"/>
            <a:lstStyle/>
            <a:p>
              <a:pPr marL="179388" indent="-179388" algn="ctr" fontAlgn="auto">
                <a:spcBef>
                  <a:spcPts val="1100"/>
                </a:spcBef>
                <a:spcAft>
                  <a:spcPts val="0"/>
                </a:spcAft>
                <a:buClr>
                  <a:srgbClr val="002897"/>
                </a:buClr>
                <a:buSzTx/>
                <a:buFontTx/>
                <a:buNone/>
                <a:defRPr/>
              </a:pPr>
              <a:endParaRPr lang="en-US" kern="0" dirty="0" smtClean="0">
                <a:latin typeface="Arial"/>
                <a:cs typeface="Arial" pitchFamily="34" charset="0"/>
              </a:endParaRPr>
            </a:p>
          </p:txBody>
        </p:sp>
        <p:sp>
          <p:nvSpPr>
            <p:cNvPr id="731" name="Isosceles Triangle 730"/>
            <p:cNvSpPr/>
            <p:nvPr/>
          </p:nvSpPr>
          <p:spPr>
            <a:xfrm>
              <a:off x="3793331" y="3586136"/>
              <a:ext cx="61075" cy="66675"/>
            </a:xfrm>
            <a:prstGeom prst="triangle">
              <a:avLst/>
            </a:prstGeom>
            <a:solidFill>
              <a:srgbClr val="002897">
                <a:lumMod val="60000"/>
                <a:lumOff val="40000"/>
              </a:srgbClr>
            </a:solidFill>
            <a:ln w="9525" cap="flat" cmpd="sng" algn="ctr">
              <a:noFill/>
              <a:prstDash val="solid"/>
            </a:ln>
            <a:effectLst/>
          </p:spPr>
          <p:txBody>
            <a:bodyPr rtlCol="0" anchor="ctr"/>
            <a:lstStyle/>
            <a:p>
              <a:pPr marL="179388" indent="-179388" algn="ctr" fontAlgn="auto">
                <a:spcBef>
                  <a:spcPts val="1100"/>
                </a:spcBef>
                <a:spcAft>
                  <a:spcPts val="0"/>
                </a:spcAft>
                <a:buClr>
                  <a:srgbClr val="002897"/>
                </a:buClr>
                <a:buSzTx/>
                <a:buFontTx/>
                <a:buNone/>
                <a:defRPr/>
              </a:pPr>
              <a:endParaRPr lang="en-US" kern="0" dirty="0" smtClean="0">
                <a:latin typeface="Arial"/>
                <a:cs typeface="Arial" pitchFamily="34" charset="0"/>
              </a:endParaRPr>
            </a:p>
          </p:txBody>
        </p:sp>
        <p:sp>
          <p:nvSpPr>
            <p:cNvPr id="732" name="Isosceles Triangle 731"/>
            <p:cNvSpPr/>
            <p:nvPr/>
          </p:nvSpPr>
          <p:spPr>
            <a:xfrm>
              <a:off x="3951414" y="3538051"/>
              <a:ext cx="61075" cy="66675"/>
            </a:xfrm>
            <a:prstGeom prst="triangle">
              <a:avLst/>
            </a:prstGeom>
            <a:solidFill>
              <a:srgbClr val="002897">
                <a:lumMod val="60000"/>
                <a:lumOff val="40000"/>
              </a:srgbClr>
            </a:solidFill>
            <a:ln w="9525" cap="flat" cmpd="sng" algn="ctr">
              <a:noFill/>
              <a:prstDash val="solid"/>
            </a:ln>
            <a:effectLst/>
          </p:spPr>
          <p:txBody>
            <a:bodyPr rtlCol="0" anchor="ctr"/>
            <a:lstStyle/>
            <a:p>
              <a:pPr marL="179388" indent="-179388" algn="ctr" fontAlgn="auto">
                <a:spcBef>
                  <a:spcPts val="1100"/>
                </a:spcBef>
                <a:spcAft>
                  <a:spcPts val="0"/>
                </a:spcAft>
                <a:buClr>
                  <a:srgbClr val="002897"/>
                </a:buClr>
                <a:buSzTx/>
                <a:buFontTx/>
                <a:buNone/>
                <a:defRPr/>
              </a:pPr>
              <a:endParaRPr lang="en-US" kern="0" dirty="0" smtClean="0">
                <a:latin typeface="Arial"/>
                <a:cs typeface="Arial" pitchFamily="34" charset="0"/>
              </a:endParaRPr>
            </a:p>
          </p:txBody>
        </p:sp>
        <p:sp>
          <p:nvSpPr>
            <p:cNvPr id="733" name="Isosceles Triangle 732"/>
            <p:cNvSpPr/>
            <p:nvPr/>
          </p:nvSpPr>
          <p:spPr>
            <a:xfrm>
              <a:off x="3620811" y="3633364"/>
              <a:ext cx="61075" cy="66675"/>
            </a:xfrm>
            <a:prstGeom prst="triangle">
              <a:avLst/>
            </a:prstGeom>
            <a:solidFill>
              <a:srgbClr val="002897">
                <a:lumMod val="60000"/>
                <a:lumOff val="40000"/>
              </a:srgbClr>
            </a:solidFill>
            <a:ln w="9525" cap="flat" cmpd="sng" algn="ctr">
              <a:noFill/>
              <a:prstDash val="solid"/>
            </a:ln>
            <a:effectLst/>
          </p:spPr>
          <p:txBody>
            <a:bodyPr rtlCol="0" anchor="ctr"/>
            <a:lstStyle/>
            <a:p>
              <a:pPr marL="179388" indent="-179388" algn="ctr" fontAlgn="auto">
                <a:spcBef>
                  <a:spcPts val="1100"/>
                </a:spcBef>
                <a:spcAft>
                  <a:spcPts val="0"/>
                </a:spcAft>
                <a:buClr>
                  <a:srgbClr val="002897"/>
                </a:buClr>
                <a:buSzTx/>
                <a:buFontTx/>
                <a:buNone/>
                <a:defRPr/>
              </a:pPr>
              <a:endParaRPr lang="en-US" kern="0" dirty="0" smtClean="0">
                <a:latin typeface="Arial"/>
                <a:cs typeface="Arial" pitchFamily="34" charset="0"/>
              </a:endParaRPr>
            </a:p>
          </p:txBody>
        </p:sp>
        <p:sp>
          <p:nvSpPr>
            <p:cNvPr id="734" name="Isosceles Triangle 733"/>
            <p:cNvSpPr/>
            <p:nvPr/>
          </p:nvSpPr>
          <p:spPr>
            <a:xfrm>
              <a:off x="4288309" y="3446461"/>
              <a:ext cx="61075" cy="66675"/>
            </a:xfrm>
            <a:prstGeom prst="triangle">
              <a:avLst/>
            </a:prstGeom>
            <a:solidFill>
              <a:srgbClr val="002897">
                <a:lumMod val="60000"/>
                <a:lumOff val="40000"/>
              </a:srgbClr>
            </a:solidFill>
            <a:ln w="9525" cap="flat" cmpd="sng" algn="ctr">
              <a:noFill/>
              <a:prstDash val="solid"/>
            </a:ln>
            <a:effectLst/>
          </p:spPr>
          <p:txBody>
            <a:bodyPr rtlCol="0" anchor="ctr"/>
            <a:lstStyle/>
            <a:p>
              <a:pPr marL="179388" indent="-179388" algn="ctr" fontAlgn="auto">
                <a:spcBef>
                  <a:spcPts val="1100"/>
                </a:spcBef>
                <a:spcAft>
                  <a:spcPts val="0"/>
                </a:spcAft>
                <a:buClr>
                  <a:srgbClr val="002897"/>
                </a:buClr>
                <a:buSzTx/>
                <a:buFontTx/>
                <a:buNone/>
                <a:defRPr/>
              </a:pPr>
              <a:endParaRPr lang="en-US" kern="0" dirty="0" smtClean="0">
                <a:latin typeface="Arial"/>
                <a:cs typeface="Arial" pitchFamily="34" charset="0"/>
              </a:endParaRPr>
            </a:p>
          </p:txBody>
        </p:sp>
        <p:sp>
          <p:nvSpPr>
            <p:cNvPr id="735" name="Isosceles Triangle 734"/>
            <p:cNvSpPr/>
            <p:nvPr/>
          </p:nvSpPr>
          <p:spPr>
            <a:xfrm>
              <a:off x="4469455" y="3403331"/>
              <a:ext cx="61075" cy="66675"/>
            </a:xfrm>
            <a:prstGeom prst="triangle">
              <a:avLst/>
            </a:prstGeom>
            <a:solidFill>
              <a:srgbClr val="002897">
                <a:lumMod val="60000"/>
                <a:lumOff val="40000"/>
              </a:srgbClr>
            </a:solidFill>
            <a:ln w="9525" cap="flat" cmpd="sng" algn="ctr">
              <a:noFill/>
              <a:prstDash val="solid"/>
            </a:ln>
            <a:effectLst/>
          </p:spPr>
          <p:txBody>
            <a:bodyPr rtlCol="0" anchor="ctr"/>
            <a:lstStyle/>
            <a:p>
              <a:pPr marL="179388" indent="-179388" algn="ctr" fontAlgn="auto">
                <a:spcBef>
                  <a:spcPts val="1100"/>
                </a:spcBef>
                <a:spcAft>
                  <a:spcPts val="0"/>
                </a:spcAft>
                <a:buClr>
                  <a:srgbClr val="002897"/>
                </a:buClr>
                <a:buSzTx/>
                <a:buFontTx/>
                <a:buNone/>
                <a:defRPr/>
              </a:pPr>
              <a:endParaRPr lang="en-US" kern="0" dirty="0" smtClean="0">
                <a:latin typeface="Arial"/>
                <a:cs typeface="Arial" pitchFamily="34" charset="0"/>
              </a:endParaRPr>
            </a:p>
          </p:txBody>
        </p:sp>
        <p:sp>
          <p:nvSpPr>
            <p:cNvPr id="736" name="Isosceles Triangle 735"/>
            <p:cNvSpPr/>
            <p:nvPr/>
          </p:nvSpPr>
          <p:spPr>
            <a:xfrm>
              <a:off x="4667853" y="3351575"/>
              <a:ext cx="61075" cy="66675"/>
            </a:xfrm>
            <a:prstGeom prst="triangle">
              <a:avLst/>
            </a:prstGeom>
            <a:solidFill>
              <a:srgbClr val="002897">
                <a:lumMod val="60000"/>
                <a:lumOff val="40000"/>
              </a:srgbClr>
            </a:solidFill>
            <a:ln w="9525" cap="flat" cmpd="sng" algn="ctr">
              <a:noFill/>
              <a:prstDash val="solid"/>
            </a:ln>
            <a:effectLst/>
          </p:spPr>
          <p:txBody>
            <a:bodyPr rtlCol="0" anchor="ctr"/>
            <a:lstStyle/>
            <a:p>
              <a:pPr marL="179388" indent="-179388" algn="ctr" fontAlgn="auto">
                <a:spcBef>
                  <a:spcPts val="1100"/>
                </a:spcBef>
                <a:spcAft>
                  <a:spcPts val="0"/>
                </a:spcAft>
                <a:buClr>
                  <a:srgbClr val="002897"/>
                </a:buClr>
                <a:buSzTx/>
                <a:buFontTx/>
                <a:buNone/>
                <a:defRPr/>
              </a:pPr>
              <a:endParaRPr lang="en-US" kern="0" dirty="0" smtClean="0">
                <a:latin typeface="Arial"/>
                <a:cs typeface="Arial" pitchFamily="34" charset="0"/>
              </a:endParaRPr>
            </a:p>
          </p:txBody>
        </p:sp>
        <p:sp>
          <p:nvSpPr>
            <p:cNvPr id="737" name="Isosceles Triangle 736"/>
            <p:cNvSpPr/>
            <p:nvPr/>
          </p:nvSpPr>
          <p:spPr>
            <a:xfrm>
              <a:off x="4815395" y="3273041"/>
              <a:ext cx="61075" cy="66675"/>
            </a:xfrm>
            <a:prstGeom prst="triangle">
              <a:avLst/>
            </a:prstGeom>
            <a:solidFill>
              <a:srgbClr val="002897">
                <a:lumMod val="60000"/>
                <a:lumOff val="40000"/>
              </a:srgbClr>
            </a:solidFill>
            <a:ln w="9525" cap="flat" cmpd="sng" algn="ctr">
              <a:noFill/>
              <a:prstDash val="solid"/>
            </a:ln>
            <a:effectLst/>
          </p:spPr>
          <p:txBody>
            <a:bodyPr rtlCol="0" anchor="ctr"/>
            <a:lstStyle/>
            <a:p>
              <a:pPr marL="179388" indent="-179388" algn="ctr" fontAlgn="auto">
                <a:spcBef>
                  <a:spcPts val="1100"/>
                </a:spcBef>
                <a:spcAft>
                  <a:spcPts val="0"/>
                </a:spcAft>
                <a:buClr>
                  <a:srgbClr val="002897"/>
                </a:buClr>
                <a:buSzTx/>
                <a:buFontTx/>
                <a:buNone/>
                <a:defRPr/>
              </a:pPr>
              <a:endParaRPr lang="en-US" kern="0" dirty="0" smtClean="0">
                <a:latin typeface="Arial"/>
                <a:cs typeface="Arial" pitchFamily="34" charset="0"/>
              </a:endParaRPr>
            </a:p>
          </p:txBody>
        </p:sp>
        <p:sp>
          <p:nvSpPr>
            <p:cNvPr id="738" name="TextBox 737"/>
            <p:cNvSpPr txBox="1"/>
            <p:nvPr/>
          </p:nvSpPr>
          <p:spPr>
            <a:xfrm>
              <a:off x="4750146" y="3941461"/>
              <a:ext cx="238353" cy="200420"/>
            </a:xfrm>
            <a:prstGeom prst="rect">
              <a:avLst/>
            </a:prstGeom>
          </p:spPr>
          <p:txBody>
            <a:bodyPr vert="horz" wrap="none" lIns="0" tIns="0" rIns="0" bIns="0" rtlCol="0">
              <a:noAutofit/>
            </a:bodyPr>
            <a:lstStyle/>
            <a:p>
              <a:pPr fontAlgn="auto">
                <a:spcBef>
                  <a:spcPts val="1100"/>
                </a:spcBef>
                <a:spcAft>
                  <a:spcPts val="0"/>
                </a:spcAft>
                <a:buClr>
                  <a:srgbClr val="002897"/>
                </a:buClr>
                <a:buSzTx/>
                <a:buFontTx/>
                <a:buNone/>
                <a:defRPr/>
              </a:pPr>
              <a:r>
                <a:rPr lang="en-US" sz="1100" i="1" kern="0" dirty="0" smtClean="0">
                  <a:solidFill>
                    <a:sysClr val="windowText" lastClr="000000"/>
                  </a:solidFill>
                  <a:latin typeface="Georgia" pitchFamily="18" charset="0"/>
                  <a:cs typeface="Times New Roman" pitchFamily="18" charset="0"/>
                </a:rPr>
                <a:t>t</a:t>
              </a:r>
              <a:endParaRPr lang="en-US" sz="1100" kern="0" dirty="0" smtClean="0">
                <a:solidFill>
                  <a:sysClr val="windowText" lastClr="000000"/>
                </a:solidFill>
                <a:latin typeface="Georgia" pitchFamily="18" charset="0"/>
                <a:cs typeface="Times New Roman" pitchFamily="18" charset="0"/>
              </a:endParaRPr>
            </a:p>
          </p:txBody>
        </p:sp>
        <p:sp>
          <p:nvSpPr>
            <p:cNvPr id="739" name="TextBox 738"/>
            <p:cNvSpPr txBox="1"/>
            <p:nvPr/>
          </p:nvSpPr>
          <p:spPr>
            <a:xfrm>
              <a:off x="4267428" y="3933897"/>
              <a:ext cx="331763" cy="200420"/>
            </a:xfrm>
            <a:prstGeom prst="rect">
              <a:avLst/>
            </a:prstGeom>
          </p:spPr>
          <p:txBody>
            <a:bodyPr vert="horz" wrap="none" lIns="0" tIns="0" rIns="0" bIns="0" rtlCol="0">
              <a:noAutofit/>
            </a:bodyPr>
            <a:lstStyle/>
            <a:p>
              <a:pPr fontAlgn="auto">
                <a:spcBef>
                  <a:spcPts val="1100"/>
                </a:spcBef>
                <a:spcAft>
                  <a:spcPts val="0"/>
                </a:spcAft>
                <a:buClr>
                  <a:srgbClr val="002897"/>
                </a:buClr>
                <a:buSzTx/>
                <a:buFontTx/>
                <a:buNone/>
                <a:defRPr/>
              </a:pPr>
              <a:r>
                <a:rPr lang="en-US" sz="1100" i="1" kern="0" dirty="0" smtClean="0">
                  <a:solidFill>
                    <a:sysClr val="windowText" lastClr="000000"/>
                  </a:solidFill>
                  <a:latin typeface="Georgia" pitchFamily="18" charset="0"/>
                  <a:cs typeface="Times New Roman" pitchFamily="18" charset="0"/>
                </a:rPr>
                <a:t>t</a:t>
              </a:r>
              <a:r>
                <a:rPr lang="en-US" sz="1100" kern="0" dirty="0" smtClean="0">
                  <a:solidFill>
                    <a:sysClr val="windowText" lastClr="000000"/>
                  </a:solidFill>
                  <a:latin typeface="Georgia" pitchFamily="18" charset="0"/>
                  <a:cs typeface="Times New Roman" pitchFamily="18" charset="0"/>
                </a:rPr>
                <a:t>-1</a:t>
              </a:r>
            </a:p>
          </p:txBody>
        </p:sp>
        <p:sp>
          <p:nvSpPr>
            <p:cNvPr id="740" name="TextBox 739"/>
            <p:cNvSpPr txBox="1"/>
            <p:nvPr/>
          </p:nvSpPr>
          <p:spPr>
            <a:xfrm>
              <a:off x="5070676" y="3941251"/>
              <a:ext cx="431653" cy="200420"/>
            </a:xfrm>
            <a:prstGeom prst="rect">
              <a:avLst/>
            </a:prstGeom>
          </p:spPr>
          <p:txBody>
            <a:bodyPr vert="horz" wrap="none" lIns="0" tIns="0" rIns="0" bIns="0" rtlCol="0">
              <a:noAutofit/>
            </a:bodyPr>
            <a:lstStyle/>
            <a:p>
              <a:pPr fontAlgn="auto">
                <a:spcBef>
                  <a:spcPts val="1100"/>
                </a:spcBef>
                <a:spcAft>
                  <a:spcPts val="0"/>
                </a:spcAft>
                <a:buClr>
                  <a:srgbClr val="002897"/>
                </a:buClr>
                <a:buSzTx/>
                <a:buFontTx/>
                <a:buNone/>
                <a:defRPr/>
              </a:pPr>
              <a:r>
                <a:rPr lang="en-US" sz="1100" i="1" kern="0" dirty="0" smtClean="0">
                  <a:solidFill>
                    <a:sysClr val="windowText" lastClr="000000"/>
                  </a:solidFill>
                  <a:latin typeface="Georgia" pitchFamily="18" charset="0"/>
                  <a:cs typeface="Times New Roman" pitchFamily="18" charset="0"/>
                </a:rPr>
                <a:t>t</a:t>
              </a:r>
              <a:r>
                <a:rPr lang="en-US" sz="1100" kern="0" dirty="0" smtClean="0">
                  <a:solidFill>
                    <a:sysClr val="windowText" lastClr="000000"/>
                  </a:solidFill>
                  <a:latin typeface="Georgia" pitchFamily="18" charset="0"/>
                  <a:cs typeface="Times New Roman" pitchFamily="18" charset="0"/>
                </a:rPr>
                <a:t>+1</a:t>
              </a:r>
            </a:p>
          </p:txBody>
        </p:sp>
        <p:sp>
          <p:nvSpPr>
            <p:cNvPr id="741" name="TextBox 740"/>
            <p:cNvSpPr txBox="1"/>
            <p:nvPr/>
          </p:nvSpPr>
          <p:spPr>
            <a:xfrm>
              <a:off x="5592404" y="3937359"/>
              <a:ext cx="431653" cy="200420"/>
            </a:xfrm>
            <a:prstGeom prst="rect">
              <a:avLst/>
            </a:prstGeom>
          </p:spPr>
          <p:txBody>
            <a:bodyPr vert="horz" wrap="none" lIns="0" tIns="0" rIns="0" bIns="0" rtlCol="0">
              <a:noAutofit/>
            </a:bodyPr>
            <a:lstStyle/>
            <a:p>
              <a:pPr fontAlgn="auto">
                <a:spcBef>
                  <a:spcPts val="1100"/>
                </a:spcBef>
                <a:spcAft>
                  <a:spcPts val="0"/>
                </a:spcAft>
                <a:buClr>
                  <a:srgbClr val="002897"/>
                </a:buClr>
                <a:buSzTx/>
                <a:buFontTx/>
                <a:buNone/>
                <a:defRPr/>
              </a:pPr>
              <a:r>
                <a:rPr lang="en-US" sz="1100" i="1" kern="0" dirty="0" err="1" smtClean="0">
                  <a:solidFill>
                    <a:sysClr val="windowText" lastClr="000000"/>
                  </a:solidFill>
                  <a:latin typeface="Georgia" pitchFamily="18" charset="0"/>
                  <a:cs typeface="Times New Roman" pitchFamily="18" charset="0"/>
                </a:rPr>
                <a:t>t</a:t>
              </a:r>
              <a:r>
                <a:rPr lang="en-US" sz="1100" kern="0" dirty="0" err="1" smtClean="0">
                  <a:solidFill>
                    <a:sysClr val="windowText" lastClr="000000"/>
                  </a:solidFill>
                  <a:latin typeface="Georgia" pitchFamily="18" charset="0"/>
                  <a:cs typeface="Times New Roman" pitchFamily="18" charset="0"/>
                </a:rPr>
                <a:t>+</a:t>
              </a:r>
              <a:r>
                <a:rPr lang="en-US" sz="1100" i="1" kern="0" dirty="0" err="1" smtClean="0">
                  <a:solidFill>
                    <a:sysClr val="windowText" lastClr="000000"/>
                  </a:solidFill>
                  <a:latin typeface="Georgia" pitchFamily="18" charset="0"/>
                  <a:cs typeface="Times New Roman" pitchFamily="18" charset="0"/>
                </a:rPr>
                <a:t>m</a:t>
              </a:r>
              <a:endParaRPr lang="en-US" sz="1100" i="1" kern="0" dirty="0" smtClean="0">
                <a:solidFill>
                  <a:sysClr val="windowText" lastClr="000000"/>
                </a:solidFill>
                <a:latin typeface="Georgia" pitchFamily="18" charset="0"/>
                <a:cs typeface="Times New Roman" pitchFamily="18" charset="0"/>
              </a:endParaRPr>
            </a:p>
          </p:txBody>
        </p:sp>
        <p:sp>
          <p:nvSpPr>
            <p:cNvPr id="742" name="TextBox 741"/>
            <p:cNvSpPr txBox="1"/>
            <p:nvPr/>
          </p:nvSpPr>
          <p:spPr>
            <a:xfrm>
              <a:off x="6296459" y="3951150"/>
              <a:ext cx="431653" cy="200420"/>
            </a:xfrm>
            <a:prstGeom prst="rect">
              <a:avLst/>
            </a:prstGeom>
          </p:spPr>
          <p:txBody>
            <a:bodyPr vert="horz" wrap="none" lIns="0" tIns="0" rIns="0" bIns="0" rtlCol="0">
              <a:noAutofit/>
            </a:bodyPr>
            <a:lstStyle/>
            <a:p>
              <a:pPr fontAlgn="auto">
                <a:spcBef>
                  <a:spcPts val="1100"/>
                </a:spcBef>
                <a:spcAft>
                  <a:spcPts val="0"/>
                </a:spcAft>
                <a:buClr>
                  <a:srgbClr val="002897"/>
                </a:buClr>
                <a:buSzTx/>
                <a:buFontTx/>
                <a:buNone/>
                <a:defRPr/>
              </a:pPr>
              <a:r>
                <a:rPr lang="en-US" sz="1100" i="1" kern="0" dirty="0" err="1" smtClean="0">
                  <a:solidFill>
                    <a:sysClr val="windowText" lastClr="000000"/>
                  </a:solidFill>
                  <a:latin typeface="Georgia" pitchFamily="18" charset="0"/>
                  <a:cs typeface="Times New Roman" pitchFamily="18" charset="0"/>
                </a:rPr>
                <a:t>t</a:t>
              </a:r>
              <a:r>
                <a:rPr lang="en-US" sz="1100" kern="0" dirty="0" err="1" smtClean="0">
                  <a:solidFill>
                    <a:sysClr val="windowText" lastClr="000000"/>
                  </a:solidFill>
                  <a:latin typeface="Georgia" pitchFamily="18" charset="0"/>
                  <a:cs typeface="Times New Roman" pitchFamily="18" charset="0"/>
                </a:rPr>
                <a:t>+</a:t>
              </a:r>
              <a:r>
                <a:rPr lang="en-US" sz="1100" i="1" kern="0" dirty="0" err="1" smtClean="0">
                  <a:solidFill>
                    <a:sysClr val="windowText" lastClr="000000"/>
                  </a:solidFill>
                  <a:latin typeface="Georgia" pitchFamily="18" charset="0"/>
                  <a:cs typeface="Times New Roman" pitchFamily="18" charset="0"/>
                </a:rPr>
                <a:t>p</a:t>
              </a:r>
              <a:endParaRPr lang="en-US" sz="1100" i="1" kern="0" dirty="0" smtClean="0">
                <a:solidFill>
                  <a:sysClr val="windowText" lastClr="000000"/>
                </a:solidFill>
                <a:latin typeface="Georgia" pitchFamily="18" charset="0"/>
                <a:cs typeface="Times New Roman" pitchFamily="18" charset="0"/>
              </a:endParaRPr>
            </a:p>
          </p:txBody>
        </p:sp>
        <p:sp>
          <p:nvSpPr>
            <p:cNvPr id="743" name="Isosceles Triangle 742"/>
            <p:cNvSpPr/>
            <p:nvPr/>
          </p:nvSpPr>
          <p:spPr>
            <a:xfrm>
              <a:off x="3460213" y="3713867"/>
              <a:ext cx="61075" cy="66675"/>
            </a:xfrm>
            <a:prstGeom prst="triangle">
              <a:avLst/>
            </a:prstGeom>
            <a:solidFill>
              <a:srgbClr val="002897">
                <a:lumMod val="60000"/>
                <a:lumOff val="40000"/>
              </a:srgbClr>
            </a:solidFill>
            <a:ln w="9525" cap="flat" cmpd="sng" algn="ctr">
              <a:noFill/>
              <a:prstDash val="solid"/>
            </a:ln>
            <a:effectLst/>
          </p:spPr>
          <p:txBody>
            <a:bodyPr rtlCol="0" anchor="ctr"/>
            <a:lstStyle/>
            <a:p>
              <a:pPr marL="179388" indent="-179388" algn="ctr" fontAlgn="auto">
                <a:spcBef>
                  <a:spcPts val="1100"/>
                </a:spcBef>
                <a:spcAft>
                  <a:spcPts val="0"/>
                </a:spcAft>
                <a:buClr>
                  <a:srgbClr val="002897"/>
                </a:buClr>
                <a:buSzTx/>
                <a:buFontTx/>
                <a:buNone/>
                <a:defRPr/>
              </a:pPr>
              <a:endParaRPr lang="en-US" kern="0" dirty="0" smtClean="0">
                <a:latin typeface="Arial"/>
                <a:cs typeface="Arial" pitchFamily="34" charset="0"/>
              </a:endParaRPr>
            </a:p>
          </p:txBody>
        </p:sp>
        <p:sp>
          <p:nvSpPr>
            <p:cNvPr id="744" name="Freeform 127"/>
            <p:cNvSpPr>
              <a:spLocks/>
            </p:cNvSpPr>
            <p:nvPr/>
          </p:nvSpPr>
          <p:spPr bwMode="auto">
            <a:xfrm>
              <a:off x="3429837" y="3606056"/>
              <a:ext cx="66675" cy="60325"/>
            </a:xfrm>
            <a:custGeom>
              <a:avLst/>
              <a:gdLst>
                <a:gd name="T0" fmla="*/ 167 w 168"/>
                <a:gd name="T1" fmla="*/ 95 h 191"/>
                <a:gd name="T2" fmla="*/ 167 w 168"/>
                <a:gd name="T3" fmla="*/ 82 h 191"/>
                <a:gd name="T4" fmla="*/ 165 w 168"/>
                <a:gd name="T5" fmla="*/ 71 h 191"/>
                <a:gd name="T6" fmla="*/ 161 w 168"/>
                <a:gd name="T7" fmla="*/ 59 h 191"/>
                <a:gd name="T8" fmla="*/ 156 w 168"/>
                <a:gd name="T9" fmla="*/ 48 h 191"/>
                <a:gd name="T10" fmla="*/ 150 w 168"/>
                <a:gd name="T11" fmla="*/ 39 h 191"/>
                <a:gd name="T12" fmla="*/ 143 w 168"/>
                <a:gd name="T13" fmla="*/ 29 h 191"/>
                <a:gd name="T14" fmla="*/ 135 w 168"/>
                <a:gd name="T15" fmla="*/ 21 h 191"/>
                <a:gd name="T16" fmla="*/ 126 w 168"/>
                <a:gd name="T17" fmla="*/ 14 h 191"/>
                <a:gd name="T18" fmla="*/ 117 w 168"/>
                <a:gd name="T19" fmla="*/ 9 h 191"/>
                <a:gd name="T20" fmla="*/ 107 w 168"/>
                <a:gd name="T21" fmla="*/ 4 h 191"/>
                <a:gd name="T22" fmla="*/ 96 w 168"/>
                <a:gd name="T23" fmla="*/ 2 h 191"/>
                <a:gd name="T24" fmla="*/ 84 w 168"/>
                <a:gd name="T25" fmla="*/ 0 h 191"/>
                <a:gd name="T26" fmla="*/ 73 w 168"/>
                <a:gd name="T27" fmla="*/ 2 h 191"/>
                <a:gd name="T28" fmla="*/ 63 w 168"/>
                <a:gd name="T29" fmla="*/ 4 h 191"/>
                <a:gd name="T30" fmla="*/ 53 w 168"/>
                <a:gd name="T31" fmla="*/ 9 h 191"/>
                <a:gd name="T32" fmla="*/ 43 w 168"/>
                <a:gd name="T33" fmla="*/ 14 h 191"/>
                <a:gd name="T34" fmla="*/ 34 w 168"/>
                <a:gd name="T35" fmla="*/ 21 h 191"/>
                <a:gd name="T36" fmla="*/ 26 w 168"/>
                <a:gd name="T37" fmla="*/ 29 h 191"/>
                <a:gd name="T38" fmla="*/ 19 w 168"/>
                <a:gd name="T39" fmla="*/ 39 h 191"/>
                <a:gd name="T40" fmla="*/ 13 w 168"/>
                <a:gd name="T41" fmla="*/ 48 h 191"/>
                <a:gd name="T42" fmla="*/ 8 w 168"/>
                <a:gd name="T43" fmla="*/ 59 h 191"/>
                <a:gd name="T44" fmla="*/ 5 w 168"/>
                <a:gd name="T45" fmla="*/ 71 h 191"/>
                <a:gd name="T46" fmla="*/ 1 w 168"/>
                <a:gd name="T47" fmla="*/ 82 h 191"/>
                <a:gd name="T48" fmla="*/ 0 w 168"/>
                <a:gd name="T49" fmla="*/ 95 h 191"/>
                <a:gd name="T50" fmla="*/ 1 w 168"/>
                <a:gd name="T51" fmla="*/ 109 h 191"/>
                <a:gd name="T52" fmla="*/ 3 w 168"/>
                <a:gd name="T53" fmla="*/ 122 h 191"/>
                <a:gd name="T54" fmla="*/ 8 w 168"/>
                <a:gd name="T55" fmla="*/ 133 h 191"/>
                <a:gd name="T56" fmla="*/ 13 w 168"/>
                <a:gd name="T57" fmla="*/ 143 h 191"/>
                <a:gd name="T58" fmla="*/ 19 w 168"/>
                <a:gd name="T59" fmla="*/ 154 h 191"/>
                <a:gd name="T60" fmla="*/ 26 w 168"/>
                <a:gd name="T61" fmla="*/ 163 h 191"/>
                <a:gd name="T62" fmla="*/ 34 w 168"/>
                <a:gd name="T63" fmla="*/ 171 h 191"/>
                <a:gd name="T64" fmla="*/ 43 w 168"/>
                <a:gd name="T65" fmla="*/ 178 h 191"/>
                <a:gd name="T66" fmla="*/ 52 w 168"/>
                <a:gd name="T67" fmla="*/ 184 h 191"/>
                <a:gd name="T68" fmla="*/ 62 w 168"/>
                <a:gd name="T69" fmla="*/ 188 h 191"/>
                <a:gd name="T70" fmla="*/ 73 w 168"/>
                <a:gd name="T71" fmla="*/ 191 h 191"/>
                <a:gd name="T72" fmla="*/ 84 w 168"/>
                <a:gd name="T73" fmla="*/ 191 h 191"/>
                <a:gd name="T74" fmla="*/ 96 w 168"/>
                <a:gd name="T75" fmla="*/ 191 h 191"/>
                <a:gd name="T76" fmla="*/ 107 w 168"/>
                <a:gd name="T77" fmla="*/ 188 h 191"/>
                <a:gd name="T78" fmla="*/ 117 w 168"/>
                <a:gd name="T79" fmla="*/ 184 h 191"/>
                <a:gd name="T80" fmla="*/ 126 w 168"/>
                <a:gd name="T81" fmla="*/ 178 h 191"/>
                <a:gd name="T82" fmla="*/ 135 w 168"/>
                <a:gd name="T83" fmla="*/ 171 h 191"/>
                <a:gd name="T84" fmla="*/ 143 w 168"/>
                <a:gd name="T85" fmla="*/ 163 h 191"/>
                <a:gd name="T86" fmla="*/ 150 w 168"/>
                <a:gd name="T87" fmla="*/ 154 h 191"/>
                <a:gd name="T88" fmla="*/ 156 w 168"/>
                <a:gd name="T89" fmla="*/ 143 h 191"/>
                <a:gd name="T90" fmla="*/ 161 w 168"/>
                <a:gd name="T91" fmla="*/ 133 h 191"/>
                <a:gd name="T92" fmla="*/ 165 w 168"/>
                <a:gd name="T93" fmla="*/ 122 h 191"/>
                <a:gd name="T94" fmla="*/ 167 w 168"/>
                <a:gd name="T95" fmla="*/ 109 h 191"/>
                <a:gd name="T96" fmla="*/ 167 w 168"/>
                <a:gd name="T97" fmla="*/ 95 h 191"/>
                <a:gd name="T98" fmla="*/ 168 w 168"/>
                <a:gd name="T99" fmla="*/ 96 h 191"/>
                <a:gd name="T100" fmla="*/ 168 w 168"/>
                <a:gd name="T101" fmla="*/ 96 h 191"/>
                <a:gd name="T102" fmla="*/ 168 w 168"/>
                <a:gd name="T103" fmla="*/ 96 h 191"/>
                <a:gd name="T104" fmla="*/ 168 w 168"/>
                <a:gd name="T105" fmla="*/ 96 h 191"/>
                <a:gd name="T106" fmla="*/ 168 w 168"/>
                <a:gd name="T107" fmla="*/ 96 h 191"/>
                <a:gd name="T108" fmla="*/ 168 w 168"/>
                <a:gd name="T109" fmla="*/ 96 h 191"/>
                <a:gd name="T110" fmla="*/ 168 w 168"/>
                <a:gd name="T111" fmla="*/ 96 h 191"/>
                <a:gd name="T112" fmla="*/ 168 w 168"/>
                <a:gd name="T113" fmla="*/ 96 h 191"/>
                <a:gd name="T114" fmla="*/ 168 w 168"/>
                <a:gd name="T115" fmla="*/ 96 h 191"/>
                <a:gd name="T116" fmla="*/ 168 w 168"/>
                <a:gd name="T117" fmla="*/ 96 h 191"/>
                <a:gd name="T118" fmla="*/ 168 w 168"/>
                <a:gd name="T119" fmla="*/ 96 h 191"/>
                <a:gd name="T120" fmla="*/ 167 w 168"/>
                <a:gd name="T121" fmla="*/ 95 h 191"/>
                <a:gd name="T122" fmla="*/ 167 w 168"/>
                <a:gd name="T123" fmla="*/ 9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8" h="191">
                  <a:moveTo>
                    <a:pt x="167" y="95"/>
                  </a:moveTo>
                  <a:lnTo>
                    <a:pt x="167" y="82"/>
                  </a:lnTo>
                  <a:lnTo>
                    <a:pt x="165" y="71"/>
                  </a:lnTo>
                  <a:lnTo>
                    <a:pt x="161" y="59"/>
                  </a:lnTo>
                  <a:lnTo>
                    <a:pt x="156" y="48"/>
                  </a:lnTo>
                  <a:lnTo>
                    <a:pt x="150" y="39"/>
                  </a:lnTo>
                  <a:lnTo>
                    <a:pt x="143" y="29"/>
                  </a:lnTo>
                  <a:lnTo>
                    <a:pt x="135" y="21"/>
                  </a:lnTo>
                  <a:lnTo>
                    <a:pt x="126" y="14"/>
                  </a:lnTo>
                  <a:lnTo>
                    <a:pt x="117" y="9"/>
                  </a:lnTo>
                  <a:lnTo>
                    <a:pt x="107" y="4"/>
                  </a:lnTo>
                  <a:lnTo>
                    <a:pt x="96" y="2"/>
                  </a:lnTo>
                  <a:lnTo>
                    <a:pt x="84" y="0"/>
                  </a:lnTo>
                  <a:lnTo>
                    <a:pt x="73" y="2"/>
                  </a:lnTo>
                  <a:lnTo>
                    <a:pt x="63" y="4"/>
                  </a:lnTo>
                  <a:lnTo>
                    <a:pt x="53" y="9"/>
                  </a:lnTo>
                  <a:lnTo>
                    <a:pt x="43" y="14"/>
                  </a:lnTo>
                  <a:lnTo>
                    <a:pt x="34" y="21"/>
                  </a:lnTo>
                  <a:lnTo>
                    <a:pt x="26" y="29"/>
                  </a:lnTo>
                  <a:lnTo>
                    <a:pt x="19" y="39"/>
                  </a:lnTo>
                  <a:lnTo>
                    <a:pt x="13" y="48"/>
                  </a:lnTo>
                  <a:lnTo>
                    <a:pt x="8" y="59"/>
                  </a:lnTo>
                  <a:lnTo>
                    <a:pt x="5" y="71"/>
                  </a:lnTo>
                  <a:lnTo>
                    <a:pt x="1" y="82"/>
                  </a:lnTo>
                  <a:lnTo>
                    <a:pt x="0" y="95"/>
                  </a:lnTo>
                  <a:lnTo>
                    <a:pt x="1" y="109"/>
                  </a:lnTo>
                  <a:lnTo>
                    <a:pt x="3" y="122"/>
                  </a:lnTo>
                  <a:lnTo>
                    <a:pt x="8" y="133"/>
                  </a:lnTo>
                  <a:lnTo>
                    <a:pt x="13" y="143"/>
                  </a:lnTo>
                  <a:lnTo>
                    <a:pt x="19" y="154"/>
                  </a:lnTo>
                  <a:lnTo>
                    <a:pt x="26" y="163"/>
                  </a:lnTo>
                  <a:lnTo>
                    <a:pt x="34" y="171"/>
                  </a:lnTo>
                  <a:lnTo>
                    <a:pt x="43" y="178"/>
                  </a:lnTo>
                  <a:lnTo>
                    <a:pt x="52" y="184"/>
                  </a:lnTo>
                  <a:lnTo>
                    <a:pt x="62" y="188"/>
                  </a:lnTo>
                  <a:lnTo>
                    <a:pt x="73" y="191"/>
                  </a:lnTo>
                  <a:lnTo>
                    <a:pt x="84" y="191"/>
                  </a:lnTo>
                  <a:lnTo>
                    <a:pt x="96" y="191"/>
                  </a:lnTo>
                  <a:lnTo>
                    <a:pt x="107" y="188"/>
                  </a:lnTo>
                  <a:lnTo>
                    <a:pt x="117" y="184"/>
                  </a:lnTo>
                  <a:lnTo>
                    <a:pt x="126" y="178"/>
                  </a:lnTo>
                  <a:lnTo>
                    <a:pt x="135" y="171"/>
                  </a:lnTo>
                  <a:lnTo>
                    <a:pt x="143" y="163"/>
                  </a:lnTo>
                  <a:lnTo>
                    <a:pt x="150" y="154"/>
                  </a:lnTo>
                  <a:lnTo>
                    <a:pt x="156" y="143"/>
                  </a:lnTo>
                  <a:lnTo>
                    <a:pt x="161" y="133"/>
                  </a:lnTo>
                  <a:lnTo>
                    <a:pt x="165" y="122"/>
                  </a:lnTo>
                  <a:lnTo>
                    <a:pt x="167" y="109"/>
                  </a:lnTo>
                  <a:lnTo>
                    <a:pt x="167" y="95"/>
                  </a:lnTo>
                  <a:lnTo>
                    <a:pt x="168" y="96"/>
                  </a:lnTo>
                  <a:lnTo>
                    <a:pt x="168" y="96"/>
                  </a:lnTo>
                  <a:lnTo>
                    <a:pt x="168" y="96"/>
                  </a:lnTo>
                  <a:lnTo>
                    <a:pt x="168" y="96"/>
                  </a:lnTo>
                  <a:lnTo>
                    <a:pt x="168" y="96"/>
                  </a:lnTo>
                  <a:lnTo>
                    <a:pt x="168" y="96"/>
                  </a:lnTo>
                  <a:lnTo>
                    <a:pt x="168" y="96"/>
                  </a:lnTo>
                  <a:lnTo>
                    <a:pt x="168" y="96"/>
                  </a:lnTo>
                  <a:lnTo>
                    <a:pt x="168" y="96"/>
                  </a:lnTo>
                  <a:lnTo>
                    <a:pt x="168" y="96"/>
                  </a:lnTo>
                  <a:lnTo>
                    <a:pt x="168" y="96"/>
                  </a:lnTo>
                  <a:lnTo>
                    <a:pt x="167" y="95"/>
                  </a:lnTo>
                  <a:lnTo>
                    <a:pt x="167" y="95"/>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45" name="TextBox 744"/>
            <p:cNvSpPr txBox="1"/>
            <p:nvPr/>
          </p:nvSpPr>
          <p:spPr>
            <a:xfrm>
              <a:off x="3835775" y="3933897"/>
              <a:ext cx="431653" cy="200420"/>
            </a:xfrm>
            <a:prstGeom prst="rect">
              <a:avLst/>
            </a:prstGeom>
          </p:spPr>
          <p:txBody>
            <a:bodyPr vert="horz" wrap="none" lIns="0" tIns="0" rIns="0" bIns="0" rtlCol="0">
              <a:noAutofit/>
            </a:bodyPr>
            <a:lstStyle/>
            <a:p>
              <a:pPr fontAlgn="auto">
                <a:spcBef>
                  <a:spcPts val="1100"/>
                </a:spcBef>
                <a:spcAft>
                  <a:spcPts val="0"/>
                </a:spcAft>
                <a:buClr>
                  <a:srgbClr val="002897"/>
                </a:buClr>
                <a:buSzTx/>
                <a:buFontTx/>
                <a:buNone/>
                <a:defRPr/>
              </a:pPr>
              <a:r>
                <a:rPr lang="en-US" sz="1100" i="1" kern="0" dirty="0" smtClean="0">
                  <a:solidFill>
                    <a:sysClr val="windowText" lastClr="000000"/>
                  </a:solidFill>
                  <a:latin typeface="Georgia" pitchFamily="18" charset="0"/>
                  <a:cs typeface="Times New Roman" pitchFamily="18" charset="0"/>
                </a:rPr>
                <a:t>t</a:t>
              </a:r>
              <a:r>
                <a:rPr lang="en-US" sz="1100" kern="0" dirty="0" smtClean="0">
                  <a:solidFill>
                    <a:sysClr val="windowText" lastClr="000000"/>
                  </a:solidFill>
                  <a:latin typeface="Georgia" pitchFamily="18" charset="0"/>
                  <a:cs typeface="Times New Roman" pitchFamily="18" charset="0"/>
                </a:rPr>
                <a:t>-</a:t>
              </a:r>
              <a:r>
                <a:rPr lang="en-US" sz="1100" i="1" kern="0" dirty="0" smtClean="0">
                  <a:solidFill>
                    <a:sysClr val="windowText" lastClr="000000"/>
                  </a:solidFill>
                  <a:latin typeface="Georgia" pitchFamily="18" charset="0"/>
                  <a:cs typeface="Times New Roman" pitchFamily="18" charset="0"/>
                </a:rPr>
                <a:t>m</a:t>
              </a:r>
            </a:p>
          </p:txBody>
        </p:sp>
        <p:sp>
          <p:nvSpPr>
            <p:cNvPr id="746" name="Freeform 164"/>
            <p:cNvSpPr>
              <a:spLocks/>
            </p:cNvSpPr>
            <p:nvPr/>
          </p:nvSpPr>
          <p:spPr bwMode="auto">
            <a:xfrm>
              <a:off x="5004001" y="2998514"/>
              <a:ext cx="66675" cy="60325"/>
            </a:xfrm>
            <a:custGeom>
              <a:avLst/>
              <a:gdLst>
                <a:gd name="T0" fmla="*/ 166 w 167"/>
                <a:gd name="T1" fmla="*/ 95 h 191"/>
                <a:gd name="T2" fmla="*/ 166 w 167"/>
                <a:gd name="T3" fmla="*/ 82 h 191"/>
                <a:gd name="T4" fmla="*/ 163 w 167"/>
                <a:gd name="T5" fmla="*/ 71 h 191"/>
                <a:gd name="T6" fmla="*/ 160 w 167"/>
                <a:gd name="T7" fmla="*/ 59 h 191"/>
                <a:gd name="T8" fmla="*/ 155 w 167"/>
                <a:gd name="T9" fmla="*/ 48 h 191"/>
                <a:gd name="T10" fmla="*/ 149 w 167"/>
                <a:gd name="T11" fmla="*/ 38 h 191"/>
                <a:gd name="T12" fmla="*/ 142 w 167"/>
                <a:gd name="T13" fmla="*/ 29 h 191"/>
                <a:gd name="T14" fmla="*/ 134 w 167"/>
                <a:gd name="T15" fmla="*/ 21 h 191"/>
                <a:gd name="T16" fmla="*/ 125 w 167"/>
                <a:gd name="T17" fmla="*/ 14 h 191"/>
                <a:gd name="T18" fmla="*/ 115 w 167"/>
                <a:gd name="T19" fmla="*/ 8 h 191"/>
                <a:gd name="T20" fmla="*/ 105 w 167"/>
                <a:gd name="T21" fmla="*/ 4 h 191"/>
                <a:gd name="T22" fmla="*/ 95 w 167"/>
                <a:gd name="T23" fmla="*/ 2 h 191"/>
                <a:gd name="T24" fmla="*/ 83 w 167"/>
                <a:gd name="T25" fmla="*/ 0 h 191"/>
                <a:gd name="T26" fmla="*/ 72 w 167"/>
                <a:gd name="T27" fmla="*/ 2 h 191"/>
                <a:gd name="T28" fmla="*/ 61 w 167"/>
                <a:gd name="T29" fmla="*/ 4 h 191"/>
                <a:gd name="T30" fmla="*/ 51 w 167"/>
                <a:gd name="T31" fmla="*/ 8 h 191"/>
                <a:gd name="T32" fmla="*/ 42 w 167"/>
                <a:gd name="T33" fmla="*/ 14 h 191"/>
                <a:gd name="T34" fmla="*/ 33 w 167"/>
                <a:gd name="T35" fmla="*/ 21 h 191"/>
                <a:gd name="T36" fmla="*/ 25 w 167"/>
                <a:gd name="T37" fmla="*/ 29 h 191"/>
                <a:gd name="T38" fmla="*/ 18 w 167"/>
                <a:gd name="T39" fmla="*/ 38 h 191"/>
                <a:gd name="T40" fmla="*/ 12 w 167"/>
                <a:gd name="T41" fmla="*/ 48 h 191"/>
                <a:gd name="T42" fmla="*/ 7 w 167"/>
                <a:gd name="T43" fmla="*/ 59 h 191"/>
                <a:gd name="T44" fmla="*/ 3 w 167"/>
                <a:gd name="T45" fmla="*/ 71 h 191"/>
                <a:gd name="T46" fmla="*/ 1 w 167"/>
                <a:gd name="T47" fmla="*/ 82 h 191"/>
                <a:gd name="T48" fmla="*/ 0 w 167"/>
                <a:gd name="T49" fmla="*/ 95 h 191"/>
                <a:gd name="T50" fmla="*/ 1 w 167"/>
                <a:gd name="T51" fmla="*/ 109 h 191"/>
                <a:gd name="T52" fmla="*/ 3 w 167"/>
                <a:gd name="T53" fmla="*/ 122 h 191"/>
                <a:gd name="T54" fmla="*/ 7 w 167"/>
                <a:gd name="T55" fmla="*/ 133 h 191"/>
                <a:gd name="T56" fmla="*/ 12 w 167"/>
                <a:gd name="T57" fmla="*/ 143 h 191"/>
                <a:gd name="T58" fmla="*/ 18 w 167"/>
                <a:gd name="T59" fmla="*/ 154 h 191"/>
                <a:gd name="T60" fmla="*/ 25 w 167"/>
                <a:gd name="T61" fmla="*/ 163 h 191"/>
                <a:gd name="T62" fmla="*/ 33 w 167"/>
                <a:gd name="T63" fmla="*/ 171 h 191"/>
                <a:gd name="T64" fmla="*/ 42 w 167"/>
                <a:gd name="T65" fmla="*/ 178 h 191"/>
                <a:gd name="T66" fmla="*/ 51 w 167"/>
                <a:gd name="T67" fmla="*/ 184 h 191"/>
                <a:gd name="T68" fmla="*/ 61 w 167"/>
                <a:gd name="T69" fmla="*/ 188 h 191"/>
                <a:gd name="T70" fmla="*/ 72 w 167"/>
                <a:gd name="T71" fmla="*/ 191 h 191"/>
                <a:gd name="T72" fmla="*/ 83 w 167"/>
                <a:gd name="T73" fmla="*/ 191 h 191"/>
                <a:gd name="T74" fmla="*/ 95 w 167"/>
                <a:gd name="T75" fmla="*/ 191 h 191"/>
                <a:gd name="T76" fmla="*/ 105 w 167"/>
                <a:gd name="T77" fmla="*/ 188 h 191"/>
                <a:gd name="T78" fmla="*/ 115 w 167"/>
                <a:gd name="T79" fmla="*/ 184 h 191"/>
                <a:gd name="T80" fmla="*/ 125 w 167"/>
                <a:gd name="T81" fmla="*/ 178 h 191"/>
                <a:gd name="T82" fmla="*/ 134 w 167"/>
                <a:gd name="T83" fmla="*/ 171 h 191"/>
                <a:gd name="T84" fmla="*/ 142 w 167"/>
                <a:gd name="T85" fmla="*/ 163 h 191"/>
                <a:gd name="T86" fmla="*/ 149 w 167"/>
                <a:gd name="T87" fmla="*/ 154 h 191"/>
                <a:gd name="T88" fmla="*/ 155 w 167"/>
                <a:gd name="T89" fmla="*/ 143 h 191"/>
                <a:gd name="T90" fmla="*/ 160 w 167"/>
                <a:gd name="T91" fmla="*/ 133 h 191"/>
                <a:gd name="T92" fmla="*/ 163 w 167"/>
                <a:gd name="T93" fmla="*/ 122 h 191"/>
                <a:gd name="T94" fmla="*/ 166 w 167"/>
                <a:gd name="T95" fmla="*/ 109 h 191"/>
                <a:gd name="T96" fmla="*/ 166 w 167"/>
                <a:gd name="T97" fmla="*/ 95 h 191"/>
                <a:gd name="T98" fmla="*/ 167 w 167"/>
                <a:gd name="T99" fmla="*/ 96 h 191"/>
                <a:gd name="T100" fmla="*/ 167 w 167"/>
                <a:gd name="T101" fmla="*/ 96 h 191"/>
                <a:gd name="T102" fmla="*/ 167 w 167"/>
                <a:gd name="T103" fmla="*/ 96 h 191"/>
                <a:gd name="T104" fmla="*/ 167 w 167"/>
                <a:gd name="T105" fmla="*/ 96 h 191"/>
                <a:gd name="T106" fmla="*/ 167 w 167"/>
                <a:gd name="T107" fmla="*/ 96 h 191"/>
                <a:gd name="T108" fmla="*/ 167 w 167"/>
                <a:gd name="T109" fmla="*/ 96 h 191"/>
                <a:gd name="T110" fmla="*/ 167 w 167"/>
                <a:gd name="T111" fmla="*/ 96 h 191"/>
                <a:gd name="T112" fmla="*/ 167 w 167"/>
                <a:gd name="T113" fmla="*/ 96 h 191"/>
                <a:gd name="T114" fmla="*/ 167 w 167"/>
                <a:gd name="T115" fmla="*/ 96 h 191"/>
                <a:gd name="T116" fmla="*/ 167 w 167"/>
                <a:gd name="T117" fmla="*/ 96 h 191"/>
                <a:gd name="T118" fmla="*/ 167 w 167"/>
                <a:gd name="T119" fmla="*/ 96 h 191"/>
                <a:gd name="T120" fmla="*/ 166 w 167"/>
                <a:gd name="T121" fmla="*/ 95 h 191"/>
                <a:gd name="T122" fmla="*/ 166 w 167"/>
                <a:gd name="T123" fmla="*/ 9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7" h="191">
                  <a:moveTo>
                    <a:pt x="166" y="95"/>
                  </a:moveTo>
                  <a:lnTo>
                    <a:pt x="166" y="82"/>
                  </a:lnTo>
                  <a:lnTo>
                    <a:pt x="163" y="71"/>
                  </a:lnTo>
                  <a:lnTo>
                    <a:pt x="160" y="59"/>
                  </a:lnTo>
                  <a:lnTo>
                    <a:pt x="155" y="48"/>
                  </a:lnTo>
                  <a:lnTo>
                    <a:pt x="149" y="38"/>
                  </a:lnTo>
                  <a:lnTo>
                    <a:pt x="142" y="29"/>
                  </a:lnTo>
                  <a:lnTo>
                    <a:pt x="134" y="21"/>
                  </a:lnTo>
                  <a:lnTo>
                    <a:pt x="125" y="14"/>
                  </a:lnTo>
                  <a:lnTo>
                    <a:pt x="115" y="8"/>
                  </a:lnTo>
                  <a:lnTo>
                    <a:pt x="105" y="4"/>
                  </a:lnTo>
                  <a:lnTo>
                    <a:pt x="95" y="2"/>
                  </a:lnTo>
                  <a:lnTo>
                    <a:pt x="83" y="0"/>
                  </a:lnTo>
                  <a:lnTo>
                    <a:pt x="72" y="2"/>
                  </a:lnTo>
                  <a:lnTo>
                    <a:pt x="61" y="4"/>
                  </a:lnTo>
                  <a:lnTo>
                    <a:pt x="51" y="8"/>
                  </a:lnTo>
                  <a:lnTo>
                    <a:pt x="42" y="14"/>
                  </a:lnTo>
                  <a:lnTo>
                    <a:pt x="33" y="21"/>
                  </a:lnTo>
                  <a:lnTo>
                    <a:pt x="25" y="29"/>
                  </a:lnTo>
                  <a:lnTo>
                    <a:pt x="18" y="38"/>
                  </a:lnTo>
                  <a:lnTo>
                    <a:pt x="12" y="48"/>
                  </a:lnTo>
                  <a:lnTo>
                    <a:pt x="7" y="59"/>
                  </a:lnTo>
                  <a:lnTo>
                    <a:pt x="3" y="71"/>
                  </a:lnTo>
                  <a:lnTo>
                    <a:pt x="1" y="82"/>
                  </a:lnTo>
                  <a:lnTo>
                    <a:pt x="0" y="95"/>
                  </a:lnTo>
                  <a:lnTo>
                    <a:pt x="1" y="109"/>
                  </a:lnTo>
                  <a:lnTo>
                    <a:pt x="3" y="122"/>
                  </a:lnTo>
                  <a:lnTo>
                    <a:pt x="7" y="133"/>
                  </a:lnTo>
                  <a:lnTo>
                    <a:pt x="12" y="143"/>
                  </a:lnTo>
                  <a:lnTo>
                    <a:pt x="18" y="154"/>
                  </a:lnTo>
                  <a:lnTo>
                    <a:pt x="25" y="163"/>
                  </a:lnTo>
                  <a:lnTo>
                    <a:pt x="33" y="171"/>
                  </a:lnTo>
                  <a:lnTo>
                    <a:pt x="42" y="178"/>
                  </a:lnTo>
                  <a:lnTo>
                    <a:pt x="51" y="184"/>
                  </a:lnTo>
                  <a:lnTo>
                    <a:pt x="61" y="188"/>
                  </a:lnTo>
                  <a:lnTo>
                    <a:pt x="72" y="191"/>
                  </a:lnTo>
                  <a:lnTo>
                    <a:pt x="83" y="191"/>
                  </a:lnTo>
                  <a:lnTo>
                    <a:pt x="95" y="191"/>
                  </a:lnTo>
                  <a:lnTo>
                    <a:pt x="105" y="188"/>
                  </a:lnTo>
                  <a:lnTo>
                    <a:pt x="115" y="184"/>
                  </a:lnTo>
                  <a:lnTo>
                    <a:pt x="125" y="178"/>
                  </a:lnTo>
                  <a:lnTo>
                    <a:pt x="134" y="171"/>
                  </a:lnTo>
                  <a:lnTo>
                    <a:pt x="142" y="163"/>
                  </a:lnTo>
                  <a:lnTo>
                    <a:pt x="149" y="154"/>
                  </a:lnTo>
                  <a:lnTo>
                    <a:pt x="155" y="143"/>
                  </a:lnTo>
                  <a:lnTo>
                    <a:pt x="160" y="133"/>
                  </a:lnTo>
                  <a:lnTo>
                    <a:pt x="163" y="122"/>
                  </a:lnTo>
                  <a:lnTo>
                    <a:pt x="166" y="109"/>
                  </a:lnTo>
                  <a:lnTo>
                    <a:pt x="166" y="95"/>
                  </a:lnTo>
                  <a:lnTo>
                    <a:pt x="167" y="96"/>
                  </a:lnTo>
                  <a:lnTo>
                    <a:pt x="167" y="96"/>
                  </a:lnTo>
                  <a:lnTo>
                    <a:pt x="167" y="96"/>
                  </a:lnTo>
                  <a:lnTo>
                    <a:pt x="167" y="96"/>
                  </a:lnTo>
                  <a:lnTo>
                    <a:pt x="167" y="96"/>
                  </a:lnTo>
                  <a:lnTo>
                    <a:pt x="167" y="96"/>
                  </a:lnTo>
                  <a:lnTo>
                    <a:pt x="167" y="96"/>
                  </a:lnTo>
                  <a:lnTo>
                    <a:pt x="167" y="96"/>
                  </a:lnTo>
                  <a:lnTo>
                    <a:pt x="167" y="96"/>
                  </a:lnTo>
                  <a:lnTo>
                    <a:pt x="167" y="96"/>
                  </a:lnTo>
                  <a:lnTo>
                    <a:pt x="167" y="96"/>
                  </a:lnTo>
                  <a:lnTo>
                    <a:pt x="166" y="95"/>
                  </a:lnTo>
                  <a:lnTo>
                    <a:pt x="166" y="95"/>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47" name="Freeform 167"/>
            <p:cNvSpPr>
              <a:spLocks/>
            </p:cNvSpPr>
            <p:nvPr/>
          </p:nvSpPr>
          <p:spPr bwMode="auto">
            <a:xfrm>
              <a:off x="5221681" y="2878486"/>
              <a:ext cx="1588" cy="0"/>
            </a:xfrm>
            <a:custGeom>
              <a:avLst/>
              <a:gdLst>
                <a:gd name="T0" fmla="*/ 1 w 3"/>
                <a:gd name="T1" fmla="*/ 1 h 3"/>
                <a:gd name="T2" fmla="*/ 0 w 3"/>
                <a:gd name="T3" fmla="*/ 2 h 3"/>
                <a:gd name="T4" fmla="*/ 1 w 3"/>
                <a:gd name="T5" fmla="*/ 3 h 3"/>
                <a:gd name="T6" fmla="*/ 3 w 3"/>
                <a:gd name="T7" fmla="*/ 1 h 3"/>
                <a:gd name="T8" fmla="*/ 2 w 3"/>
                <a:gd name="T9" fmla="*/ 0 h 3"/>
                <a:gd name="T10" fmla="*/ 0 w 3"/>
                <a:gd name="T11" fmla="*/ 1 h 3"/>
                <a:gd name="T12" fmla="*/ 0 w 3"/>
                <a:gd name="T13" fmla="*/ 1 h 3"/>
                <a:gd name="T14" fmla="*/ 1 w 3"/>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1"/>
                  </a:moveTo>
                  <a:lnTo>
                    <a:pt x="0" y="2"/>
                  </a:lnTo>
                  <a:lnTo>
                    <a:pt x="1" y="3"/>
                  </a:lnTo>
                  <a:lnTo>
                    <a:pt x="3" y="1"/>
                  </a:lnTo>
                  <a:lnTo>
                    <a:pt x="2" y="0"/>
                  </a:lnTo>
                  <a:lnTo>
                    <a:pt x="0" y="1"/>
                  </a:lnTo>
                  <a:lnTo>
                    <a:pt x="0" y="1"/>
                  </a:lnTo>
                  <a:lnTo>
                    <a:pt x="1"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48" name="Freeform 168"/>
            <p:cNvSpPr>
              <a:spLocks/>
            </p:cNvSpPr>
            <p:nvPr/>
          </p:nvSpPr>
          <p:spPr bwMode="auto">
            <a:xfrm>
              <a:off x="5221681" y="2878486"/>
              <a:ext cx="1588" cy="0"/>
            </a:xfrm>
            <a:custGeom>
              <a:avLst/>
              <a:gdLst>
                <a:gd name="T0" fmla="*/ 3 w 3"/>
                <a:gd name="T1" fmla="*/ 1 h 2"/>
                <a:gd name="T2" fmla="*/ 2 w 3"/>
                <a:gd name="T3" fmla="*/ 0 h 2"/>
                <a:gd name="T4" fmla="*/ 0 w 3"/>
                <a:gd name="T5" fmla="*/ 1 h 2"/>
                <a:gd name="T6" fmla="*/ 0 w 3"/>
                <a:gd name="T7" fmla="*/ 2 h 2"/>
                <a:gd name="T8" fmla="*/ 2 w 3"/>
                <a:gd name="T9" fmla="*/ 0 h 2"/>
                <a:gd name="T10" fmla="*/ 3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3" y="1"/>
                  </a:moveTo>
                  <a:lnTo>
                    <a:pt x="2" y="0"/>
                  </a:lnTo>
                  <a:lnTo>
                    <a:pt x="0" y="1"/>
                  </a:lnTo>
                  <a:lnTo>
                    <a:pt x="0" y="2"/>
                  </a:lnTo>
                  <a:lnTo>
                    <a:pt x="2" y="0"/>
                  </a:lnTo>
                  <a:lnTo>
                    <a:pt x="3"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49" name="Freeform 164"/>
            <p:cNvSpPr>
              <a:spLocks/>
            </p:cNvSpPr>
            <p:nvPr/>
          </p:nvSpPr>
          <p:spPr bwMode="auto">
            <a:xfrm>
              <a:off x="5190905" y="2952516"/>
              <a:ext cx="66675" cy="60325"/>
            </a:xfrm>
            <a:custGeom>
              <a:avLst/>
              <a:gdLst>
                <a:gd name="T0" fmla="*/ 166 w 167"/>
                <a:gd name="T1" fmla="*/ 95 h 191"/>
                <a:gd name="T2" fmla="*/ 166 w 167"/>
                <a:gd name="T3" fmla="*/ 82 h 191"/>
                <a:gd name="T4" fmla="*/ 163 w 167"/>
                <a:gd name="T5" fmla="*/ 71 h 191"/>
                <a:gd name="T6" fmla="*/ 160 w 167"/>
                <a:gd name="T7" fmla="*/ 59 h 191"/>
                <a:gd name="T8" fmla="*/ 155 w 167"/>
                <a:gd name="T9" fmla="*/ 48 h 191"/>
                <a:gd name="T10" fmla="*/ 149 w 167"/>
                <a:gd name="T11" fmla="*/ 38 h 191"/>
                <a:gd name="T12" fmla="*/ 142 w 167"/>
                <a:gd name="T13" fmla="*/ 29 h 191"/>
                <a:gd name="T14" fmla="*/ 134 w 167"/>
                <a:gd name="T15" fmla="*/ 21 h 191"/>
                <a:gd name="T16" fmla="*/ 125 w 167"/>
                <a:gd name="T17" fmla="*/ 14 h 191"/>
                <a:gd name="T18" fmla="*/ 115 w 167"/>
                <a:gd name="T19" fmla="*/ 8 h 191"/>
                <a:gd name="T20" fmla="*/ 105 w 167"/>
                <a:gd name="T21" fmla="*/ 4 h 191"/>
                <a:gd name="T22" fmla="*/ 95 w 167"/>
                <a:gd name="T23" fmla="*/ 2 h 191"/>
                <a:gd name="T24" fmla="*/ 83 w 167"/>
                <a:gd name="T25" fmla="*/ 0 h 191"/>
                <a:gd name="T26" fmla="*/ 72 w 167"/>
                <a:gd name="T27" fmla="*/ 2 h 191"/>
                <a:gd name="T28" fmla="*/ 61 w 167"/>
                <a:gd name="T29" fmla="*/ 4 h 191"/>
                <a:gd name="T30" fmla="*/ 51 w 167"/>
                <a:gd name="T31" fmla="*/ 8 h 191"/>
                <a:gd name="T32" fmla="*/ 42 w 167"/>
                <a:gd name="T33" fmla="*/ 14 h 191"/>
                <a:gd name="T34" fmla="*/ 33 w 167"/>
                <a:gd name="T35" fmla="*/ 21 h 191"/>
                <a:gd name="T36" fmla="*/ 25 w 167"/>
                <a:gd name="T37" fmla="*/ 29 h 191"/>
                <a:gd name="T38" fmla="*/ 18 w 167"/>
                <a:gd name="T39" fmla="*/ 38 h 191"/>
                <a:gd name="T40" fmla="*/ 12 w 167"/>
                <a:gd name="T41" fmla="*/ 48 h 191"/>
                <a:gd name="T42" fmla="*/ 7 w 167"/>
                <a:gd name="T43" fmla="*/ 59 h 191"/>
                <a:gd name="T44" fmla="*/ 3 w 167"/>
                <a:gd name="T45" fmla="*/ 71 h 191"/>
                <a:gd name="T46" fmla="*/ 1 w 167"/>
                <a:gd name="T47" fmla="*/ 82 h 191"/>
                <a:gd name="T48" fmla="*/ 0 w 167"/>
                <a:gd name="T49" fmla="*/ 95 h 191"/>
                <a:gd name="T50" fmla="*/ 1 w 167"/>
                <a:gd name="T51" fmla="*/ 109 h 191"/>
                <a:gd name="T52" fmla="*/ 3 w 167"/>
                <a:gd name="T53" fmla="*/ 122 h 191"/>
                <a:gd name="T54" fmla="*/ 7 w 167"/>
                <a:gd name="T55" fmla="*/ 133 h 191"/>
                <a:gd name="T56" fmla="*/ 12 w 167"/>
                <a:gd name="T57" fmla="*/ 143 h 191"/>
                <a:gd name="T58" fmla="*/ 18 w 167"/>
                <a:gd name="T59" fmla="*/ 154 h 191"/>
                <a:gd name="T60" fmla="*/ 25 w 167"/>
                <a:gd name="T61" fmla="*/ 163 h 191"/>
                <a:gd name="T62" fmla="*/ 33 w 167"/>
                <a:gd name="T63" fmla="*/ 171 h 191"/>
                <a:gd name="T64" fmla="*/ 42 w 167"/>
                <a:gd name="T65" fmla="*/ 178 h 191"/>
                <a:gd name="T66" fmla="*/ 51 w 167"/>
                <a:gd name="T67" fmla="*/ 184 h 191"/>
                <a:gd name="T68" fmla="*/ 61 w 167"/>
                <a:gd name="T69" fmla="*/ 188 h 191"/>
                <a:gd name="T70" fmla="*/ 72 w 167"/>
                <a:gd name="T71" fmla="*/ 191 h 191"/>
                <a:gd name="T72" fmla="*/ 83 w 167"/>
                <a:gd name="T73" fmla="*/ 191 h 191"/>
                <a:gd name="T74" fmla="*/ 95 w 167"/>
                <a:gd name="T75" fmla="*/ 191 h 191"/>
                <a:gd name="T76" fmla="*/ 105 w 167"/>
                <a:gd name="T77" fmla="*/ 188 h 191"/>
                <a:gd name="T78" fmla="*/ 115 w 167"/>
                <a:gd name="T79" fmla="*/ 184 h 191"/>
                <a:gd name="T80" fmla="*/ 125 w 167"/>
                <a:gd name="T81" fmla="*/ 178 h 191"/>
                <a:gd name="T82" fmla="*/ 134 w 167"/>
                <a:gd name="T83" fmla="*/ 171 h 191"/>
                <a:gd name="T84" fmla="*/ 142 w 167"/>
                <a:gd name="T85" fmla="*/ 163 h 191"/>
                <a:gd name="T86" fmla="*/ 149 w 167"/>
                <a:gd name="T87" fmla="*/ 154 h 191"/>
                <a:gd name="T88" fmla="*/ 155 w 167"/>
                <a:gd name="T89" fmla="*/ 143 h 191"/>
                <a:gd name="T90" fmla="*/ 160 w 167"/>
                <a:gd name="T91" fmla="*/ 133 h 191"/>
                <a:gd name="T92" fmla="*/ 163 w 167"/>
                <a:gd name="T93" fmla="*/ 122 h 191"/>
                <a:gd name="T94" fmla="*/ 166 w 167"/>
                <a:gd name="T95" fmla="*/ 109 h 191"/>
                <a:gd name="T96" fmla="*/ 166 w 167"/>
                <a:gd name="T97" fmla="*/ 95 h 191"/>
                <a:gd name="T98" fmla="*/ 167 w 167"/>
                <a:gd name="T99" fmla="*/ 96 h 191"/>
                <a:gd name="T100" fmla="*/ 167 w 167"/>
                <a:gd name="T101" fmla="*/ 96 h 191"/>
                <a:gd name="T102" fmla="*/ 167 w 167"/>
                <a:gd name="T103" fmla="*/ 96 h 191"/>
                <a:gd name="T104" fmla="*/ 167 w 167"/>
                <a:gd name="T105" fmla="*/ 96 h 191"/>
                <a:gd name="T106" fmla="*/ 167 w 167"/>
                <a:gd name="T107" fmla="*/ 96 h 191"/>
                <a:gd name="T108" fmla="*/ 167 w 167"/>
                <a:gd name="T109" fmla="*/ 96 h 191"/>
                <a:gd name="T110" fmla="*/ 167 w 167"/>
                <a:gd name="T111" fmla="*/ 96 h 191"/>
                <a:gd name="T112" fmla="*/ 167 w 167"/>
                <a:gd name="T113" fmla="*/ 96 h 191"/>
                <a:gd name="T114" fmla="*/ 167 w 167"/>
                <a:gd name="T115" fmla="*/ 96 h 191"/>
                <a:gd name="T116" fmla="*/ 167 w 167"/>
                <a:gd name="T117" fmla="*/ 96 h 191"/>
                <a:gd name="T118" fmla="*/ 167 w 167"/>
                <a:gd name="T119" fmla="*/ 96 h 191"/>
                <a:gd name="T120" fmla="*/ 166 w 167"/>
                <a:gd name="T121" fmla="*/ 95 h 191"/>
                <a:gd name="T122" fmla="*/ 166 w 167"/>
                <a:gd name="T123" fmla="*/ 9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7" h="191">
                  <a:moveTo>
                    <a:pt x="166" y="95"/>
                  </a:moveTo>
                  <a:lnTo>
                    <a:pt x="166" y="82"/>
                  </a:lnTo>
                  <a:lnTo>
                    <a:pt x="163" y="71"/>
                  </a:lnTo>
                  <a:lnTo>
                    <a:pt x="160" y="59"/>
                  </a:lnTo>
                  <a:lnTo>
                    <a:pt x="155" y="48"/>
                  </a:lnTo>
                  <a:lnTo>
                    <a:pt x="149" y="38"/>
                  </a:lnTo>
                  <a:lnTo>
                    <a:pt x="142" y="29"/>
                  </a:lnTo>
                  <a:lnTo>
                    <a:pt x="134" y="21"/>
                  </a:lnTo>
                  <a:lnTo>
                    <a:pt x="125" y="14"/>
                  </a:lnTo>
                  <a:lnTo>
                    <a:pt x="115" y="8"/>
                  </a:lnTo>
                  <a:lnTo>
                    <a:pt x="105" y="4"/>
                  </a:lnTo>
                  <a:lnTo>
                    <a:pt x="95" y="2"/>
                  </a:lnTo>
                  <a:lnTo>
                    <a:pt x="83" y="0"/>
                  </a:lnTo>
                  <a:lnTo>
                    <a:pt x="72" y="2"/>
                  </a:lnTo>
                  <a:lnTo>
                    <a:pt x="61" y="4"/>
                  </a:lnTo>
                  <a:lnTo>
                    <a:pt x="51" y="8"/>
                  </a:lnTo>
                  <a:lnTo>
                    <a:pt x="42" y="14"/>
                  </a:lnTo>
                  <a:lnTo>
                    <a:pt x="33" y="21"/>
                  </a:lnTo>
                  <a:lnTo>
                    <a:pt x="25" y="29"/>
                  </a:lnTo>
                  <a:lnTo>
                    <a:pt x="18" y="38"/>
                  </a:lnTo>
                  <a:lnTo>
                    <a:pt x="12" y="48"/>
                  </a:lnTo>
                  <a:lnTo>
                    <a:pt x="7" y="59"/>
                  </a:lnTo>
                  <a:lnTo>
                    <a:pt x="3" y="71"/>
                  </a:lnTo>
                  <a:lnTo>
                    <a:pt x="1" y="82"/>
                  </a:lnTo>
                  <a:lnTo>
                    <a:pt x="0" y="95"/>
                  </a:lnTo>
                  <a:lnTo>
                    <a:pt x="1" y="109"/>
                  </a:lnTo>
                  <a:lnTo>
                    <a:pt x="3" y="122"/>
                  </a:lnTo>
                  <a:lnTo>
                    <a:pt x="7" y="133"/>
                  </a:lnTo>
                  <a:lnTo>
                    <a:pt x="12" y="143"/>
                  </a:lnTo>
                  <a:lnTo>
                    <a:pt x="18" y="154"/>
                  </a:lnTo>
                  <a:lnTo>
                    <a:pt x="25" y="163"/>
                  </a:lnTo>
                  <a:lnTo>
                    <a:pt x="33" y="171"/>
                  </a:lnTo>
                  <a:lnTo>
                    <a:pt x="42" y="178"/>
                  </a:lnTo>
                  <a:lnTo>
                    <a:pt x="51" y="184"/>
                  </a:lnTo>
                  <a:lnTo>
                    <a:pt x="61" y="188"/>
                  </a:lnTo>
                  <a:lnTo>
                    <a:pt x="72" y="191"/>
                  </a:lnTo>
                  <a:lnTo>
                    <a:pt x="83" y="191"/>
                  </a:lnTo>
                  <a:lnTo>
                    <a:pt x="95" y="191"/>
                  </a:lnTo>
                  <a:lnTo>
                    <a:pt x="105" y="188"/>
                  </a:lnTo>
                  <a:lnTo>
                    <a:pt x="115" y="184"/>
                  </a:lnTo>
                  <a:lnTo>
                    <a:pt x="125" y="178"/>
                  </a:lnTo>
                  <a:lnTo>
                    <a:pt x="134" y="171"/>
                  </a:lnTo>
                  <a:lnTo>
                    <a:pt x="142" y="163"/>
                  </a:lnTo>
                  <a:lnTo>
                    <a:pt x="149" y="154"/>
                  </a:lnTo>
                  <a:lnTo>
                    <a:pt x="155" y="143"/>
                  </a:lnTo>
                  <a:lnTo>
                    <a:pt x="160" y="133"/>
                  </a:lnTo>
                  <a:lnTo>
                    <a:pt x="163" y="122"/>
                  </a:lnTo>
                  <a:lnTo>
                    <a:pt x="166" y="109"/>
                  </a:lnTo>
                  <a:lnTo>
                    <a:pt x="166" y="95"/>
                  </a:lnTo>
                  <a:lnTo>
                    <a:pt x="167" y="96"/>
                  </a:lnTo>
                  <a:lnTo>
                    <a:pt x="167" y="96"/>
                  </a:lnTo>
                  <a:lnTo>
                    <a:pt x="167" y="96"/>
                  </a:lnTo>
                  <a:lnTo>
                    <a:pt x="167" y="96"/>
                  </a:lnTo>
                  <a:lnTo>
                    <a:pt x="167" y="96"/>
                  </a:lnTo>
                  <a:lnTo>
                    <a:pt x="167" y="96"/>
                  </a:lnTo>
                  <a:lnTo>
                    <a:pt x="167" y="96"/>
                  </a:lnTo>
                  <a:lnTo>
                    <a:pt x="167" y="96"/>
                  </a:lnTo>
                  <a:lnTo>
                    <a:pt x="167" y="96"/>
                  </a:lnTo>
                  <a:lnTo>
                    <a:pt x="167" y="96"/>
                  </a:lnTo>
                  <a:lnTo>
                    <a:pt x="167" y="96"/>
                  </a:lnTo>
                  <a:lnTo>
                    <a:pt x="166" y="95"/>
                  </a:lnTo>
                  <a:lnTo>
                    <a:pt x="166" y="95"/>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50" name="Freeform 164"/>
            <p:cNvSpPr>
              <a:spLocks/>
            </p:cNvSpPr>
            <p:nvPr/>
          </p:nvSpPr>
          <p:spPr bwMode="auto">
            <a:xfrm>
              <a:off x="5354799" y="2918012"/>
              <a:ext cx="66675" cy="60325"/>
            </a:xfrm>
            <a:custGeom>
              <a:avLst/>
              <a:gdLst>
                <a:gd name="T0" fmla="*/ 166 w 167"/>
                <a:gd name="T1" fmla="*/ 95 h 191"/>
                <a:gd name="T2" fmla="*/ 166 w 167"/>
                <a:gd name="T3" fmla="*/ 82 h 191"/>
                <a:gd name="T4" fmla="*/ 163 w 167"/>
                <a:gd name="T5" fmla="*/ 71 h 191"/>
                <a:gd name="T6" fmla="*/ 160 w 167"/>
                <a:gd name="T7" fmla="*/ 59 h 191"/>
                <a:gd name="T8" fmla="*/ 155 w 167"/>
                <a:gd name="T9" fmla="*/ 48 h 191"/>
                <a:gd name="T10" fmla="*/ 149 w 167"/>
                <a:gd name="T11" fmla="*/ 38 h 191"/>
                <a:gd name="T12" fmla="*/ 142 w 167"/>
                <a:gd name="T13" fmla="*/ 29 h 191"/>
                <a:gd name="T14" fmla="*/ 134 w 167"/>
                <a:gd name="T15" fmla="*/ 21 h 191"/>
                <a:gd name="T16" fmla="*/ 125 w 167"/>
                <a:gd name="T17" fmla="*/ 14 h 191"/>
                <a:gd name="T18" fmla="*/ 115 w 167"/>
                <a:gd name="T19" fmla="*/ 8 h 191"/>
                <a:gd name="T20" fmla="*/ 105 w 167"/>
                <a:gd name="T21" fmla="*/ 4 h 191"/>
                <a:gd name="T22" fmla="*/ 95 w 167"/>
                <a:gd name="T23" fmla="*/ 2 h 191"/>
                <a:gd name="T24" fmla="*/ 83 w 167"/>
                <a:gd name="T25" fmla="*/ 0 h 191"/>
                <a:gd name="T26" fmla="*/ 72 w 167"/>
                <a:gd name="T27" fmla="*/ 2 h 191"/>
                <a:gd name="T28" fmla="*/ 61 w 167"/>
                <a:gd name="T29" fmla="*/ 4 h 191"/>
                <a:gd name="T30" fmla="*/ 51 w 167"/>
                <a:gd name="T31" fmla="*/ 8 h 191"/>
                <a:gd name="T32" fmla="*/ 42 w 167"/>
                <a:gd name="T33" fmla="*/ 14 h 191"/>
                <a:gd name="T34" fmla="*/ 33 w 167"/>
                <a:gd name="T35" fmla="*/ 21 h 191"/>
                <a:gd name="T36" fmla="*/ 25 w 167"/>
                <a:gd name="T37" fmla="*/ 29 h 191"/>
                <a:gd name="T38" fmla="*/ 18 w 167"/>
                <a:gd name="T39" fmla="*/ 38 h 191"/>
                <a:gd name="T40" fmla="*/ 12 w 167"/>
                <a:gd name="T41" fmla="*/ 48 h 191"/>
                <a:gd name="T42" fmla="*/ 7 w 167"/>
                <a:gd name="T43" fmla="*/ 59 h 191"/>
                <a:gd name="T44" fmla="*/ 3 w 167"/>
                <a:gd name="T45" fmla="*/ 71 h 191"/>
                <a:gd name="T46" fmla="*/ 1 w 167"/>
                <a:gd name="T47" fmla="*/ 82 h 191"/>
                <a:gd name="T48" fmla="*/ 0 w 167"/>
                <a:gd name="T49" fmla="*/ 95 h 191"/>
                <a:gd name="T50" fmla="*/ 1 w 167"/>
                <a:gd name="T51" fmla="*/ 109 h 191"/>
                <a:gd name="T52" fmla="*/ 3 w 167"/>
                <a:gd name="T53" fmla="*/ 122 h 191"/>
                <a:gd name="T54" fmla="*/ 7 w 167"/>
                <a:gd name="T55" fmla="*/ 133 h 191"/>
                <a:gd name="T56" fmla="*/ 12 w 167"/>
                <a:gd name="T57" fmla="*/ 143 h 191"/>
                <a:gd name="T58" fmla="*/ 18 w 167"/>
                <a:gd name="T59" fmla="*/ 154 h 191"/>
                <a:gd name="T60" fmla="*/ 25 w 167"/>
                <a:gd name="T61" fmla="*/ 163 h 191"/>
                <a:gd name="T62" fmla="*/ 33 w 167"/>
                <a:gd name="T63" fmla="*/ 171 h 191"/>
                <a:gd name="T64" fmla="*/ 42 w 167"/>
                <a:gd name="T65" fmla="*/ 178 h 191"/>
                <a:gd name="T66" fmla="*/ 51 w 167"/>
                <a:gd name="T67" fmla="*/ 184 h 191"/>
                <a:gd name="T68" fmla="*/ 61 w 167"/>
                <a:gd name="T69" fmla="*/ 188 h 191"/>
                <a:gd name="T70" fmla="*/ 72 w 167"/>
                <a:gd name="T71" fmla="*/ 191 h 191"/>
                <a:gd name="T72" fmla="*/ 83 w 167"/>
                <a:gd name="T73" fmla="*/ 191 h 191"/>
                <a:gd name="T74" fmla="*/ 95 w 167"/>
                <a:gd name="T75" fmla="*/ 191 h 191"/>
                <a:gd name="T76" fmla="*/ 105 w 167"/>
                <a:gd name="T77" fmla="*/ 188 h 191"/>
                <a:gd name="T78" fmla="*/ 115 w 167"/>
                <a:gd name="T79" fmla="*/ 184 h 191"/>
                <a:gd name="T80" fmla="*/ 125 w 167"/>
                <a:gd name="T81" fmla="*/ 178 h 191"/>
                <a:gd name="T82" fmla="*/ 134 w 167"/>
                <a:gd name="T83" fmla="*/ 171 h 191"/>
                <a:gd name="T84" fmla="*/ 142 w 167"/>
                <a:gd name="T85" fmla="*/ 163 h 191"/>
                <a:gd name="T86" fmla="*/ 149 w 167"/>
                <a:gd name="T87" fmla="*/ 154 h 191"/>
                <a:gd name="T88" fmla="*/ 155 w 167"/>
                <a:gd name="T89" fmla="*/ 143 h 191"/>
                <a:gd name="T90" fmla="*/ 160 w 167"/>
                <a:gd name="T91" fmla="*/ 133 h 191"/>
                <a:gd name="T92" fmla="*/ 163 w 167"/>
                <a:gd name="T93" fmla="*/ 122 h 191"/>
                <a:gd name="T94" fmla="*/ 166 w 167"/>
                <a:gd name="T95" fmla="*/ 109 h 191"/>
                <a:gd name="T96" fmla="*/ 166 w 167"/>
                <a:gd name="T97" fmla="*/ 95 h 191"/>
                <a:gd name="T98" fmla="*/ 167 w 167"/>
                <a:gd name="T99" fmla="*/ 96 h 191"/>
                <a:gd name="T100" fmla="*/ 167 w 167"/>
                <a:gd name="T101" fmla="*/ 96 h 191"/>
                <a:gd name="T102" fmla="*/ 167 w 167"/>
                <a:gd name="T103" fmla="*/ 96 h 191"/>
                <a:gd name="T104" fmla="*/ 167 w 167"/>
                <a:gd name="T105" fmla="*/ 96 h 191"/>
                <a:gd name="T106" fmla="*/ 167 w 167"/>
                <a:gd name="T107" fmla="*/ 96 h 191"/>
                <a:gd name="T108" fmla="*/ 167 w 167"/>
                <a:gd name="T109" fmla="*/ 96 h 191"/>
                <a:gd name="T110" fmla="*/ 167 w 167"/>
                <a:gd name="T111" fmla="*/ 96 h 191"/>
                <a:gd name="T112" fmla="*/ 167 w 167"/>
                <a:gd name="T113" fmla="*/ 96 h 191"/>
                <a:gd name="T114" fmla="*/ 167 w 167"/>
                <a:gd name="T115" fmla="*/ 96 h 191"/>
                <a:gd name="T116" fmla="*/ 167 w 167"/>
                <a:gd name="T117" fmla="*/ 96 h 191"/>
                <a:gd name="T118" fmla="*/ 167 w 167"/>
                <a:gd name="T119" fmla="*/ 96 h 191"/>
                <a:gd name="T120" fmla="*/ 166 w 167"/>
                <a:gd name="T121" fmla="*/ 95 h 191"/>
                <a:gd name="T122" fmla="*/ 166 w 167"/>
                <a:gd name="T123" fmla="*/ 9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7" h="191">
                  <a:moveTo>
                    <a:pt x="166" y="95"/>
                  </a:moveTo>
                  <a:lnTo>
                    <a:pt x="166" y="82"/>
                  </a:lnTo>
                  <a:lnTo>
                    <a:pt x="163" y="71"/>
                  </a:lnTo>
                  <a:lnTo>
                    <a:pt x="160" y="59"/>
                  </a:lnTo>
                  <a:lnTo>
                    <a:pt x="155" y="48"/>
                  </a:lnTo>
                  <a:lnTo>
                    <a:pt x="149" y="38"/>
                  </a:lnTo>
                  <a:lnTo>
                    <a:pt x="142" y="29"/>
                  </a:lnTo>
                  <a:lnTo>
                    <a:pt x="134" y="21"/>
                  </a:lnTo>
                  <a:lnTo>
                    <a:pt x="125" y="14"/>
                  </a:lnTo>
                  <a:lnTo>
                    <a:pt x="115" y="8"/>
                  </a:lnTo>
                  <a:lnTo>
                    <a:pt x="105" y="4"/>
                  </a:lnTo>
                  <a:lnTo>
                    <a:pt x="95" y="2"/>
                  </a:lnTo>
                  <a:lnTo>
                    <a:pt x="83" y="0"/>
                  </a:lnTo>
                  <a:lnTo>
                    <a:pt x="72" y="2"/>
                  </a:lnTo>
                  <a:lnTo>
                    <a:pt x="61" y="4"/>
                  </a:lnTo>
                  <a:lnTo>
                    <a:pt x="51" y="8"/>
                  </a:lnTo>
                  <a:lnTo>
                    <a:pt x="42" y="14"/>
                  </a:lnTo>
                  <a:lnTo>
                    <a:pt x="33" y="21"/>
                  </a:lnTo>
                  <a:lnTo>
                    <a:pt x="25" y="29"/>
                  </a:lnTo>
                  <a:lnTo>
                    <a:pt x="18" y="38"/>
                  </a:lnTo>
                  <a:lnTo>
                    <a:pt x="12" y="48"/>
                  </a:lnTo>
                  <a:lnTo>
                    <a:pt x="7" y="59"/>
                  </a:lnTo>
                  <a:lnTo>
                    <a:pt x="3" y="71"/>
                  </a:lnTo>
                  <a:lnTo>
                    <a:pt x="1" y="82"/>
                  </a:lnTo>
                  <a:lnTo>
                    <a:pt x="0" y="95"/>
                  </a:lnTo>
                  <a:lnTo>
                    <a:pt x="1" y="109"/>
                  </a:lnTo>
                  <a:lnTo>
                    <a:pt x="3" y="122"/>
                  </a:lnTo>
                  <a:lnTo>
                    <a:pt x="7" y="133"/>
                  </a:lnTo>
                  <a:lnTo>
                    <a:pt x="12" y="143"/>
                  </a:lnTo>
                  <a:lnTo>
                    <a:pt x="18" y="154"/>
                  </a:lnTo>
                  <a:lnTo>
                    <a:pt x="25" y="163"/>
                  </a:lnTo>
                  <a:lnTo>
                    <a:pt x="33" y="171"/>
                  </a:lnTo>
                  <a:lnTo>
                    <a:pt x="42" y="178"/>
                  </a:lnTo>
                  <a:lnTo>
                    <a:pt x="51" y="184"/>
                  </a:lnTo>
                  <a:lnTo>
                    <a:pt x="61" y="188"/>
                  </a:lnTo>
                  <a:lnTo>
                    <a:pt x="72" y="191"/>
                  </a:lnTo>
                  <a:lnTo>
                    <a:pt x="83" y="191"/>
                  </a:lnTo>
                  <a:lnTo>
                    <a:pt x="95" y="191"/>
                  </a:lnTo>
                  <a:lnTo>
                    <a:pt x="105" y="188"/>
                  </a:lnTo>
                  <a:lnTo>
                    <a:pt x="115" y="184"/>
                  </a:lnTo>
                  <a:lnTo>
                    <a:pt x="125" y="178"/>
                  </a:lnTo>
                  <a:lnTo>
                    <a:pt x="134" y="171"/>
                  </a:lnTo>
                  <a:lnTo>
                    <a:pt x="142" y="163"/>
                  </a:lnTo>
                  <a:lnTo>
                    <a:pt x="149" y="154"/>
                  </a:lnTo>
                  <a:lnTo>
                    <a:pt x="155" y="143"/>
                  </a:lnTo>
                  <a:lnTo>
                    <a:pt x="160" y="133"/>
                  </a:lnTo>
                  <a:lnTo>
                    <a:pt x="163" y="122"/>
                  </a:lnTo>
                  <a:lnTo>
                    <a:pt x="166" y="109"/>
                  </a:lnTo>
                  <a:lnTo>
                    <a:pt x="166" y="95"/>
                  </a:lnTo>
                  <a:lnTo>
                    <a:pt x="167" y="96"/>
                  </a:lnTo>
                  <a:lnTo>
                    <a:pt x="167" y="96"/>
                  </a:lnTo>
                  <a:lnTo>
                    <a:pt x="167" y="96"/>
                  </a:lnTo>
                  <a:lnTo>
                    <a:pt x="167" y="96"/>
                  </a:lnTo>
                  <a:lnTo>
                    <a:pt x="167" y="96"/>
                  </a:lnTo>
                  <a:lnTo>
                    <a:pt x="167" y="96"/>
                  </a:lnTo>
                  <a:lnTo>
                    <a:pt x="167" y="96"/>
                  </a:lnTo>
                  <a:lnTo>
                    <a:pt x="167" y="96"/>
                  </a:lnTo>
                  <a:lnTo>
                    <a:pt x="167" y="96"/>
                  </a:lnTo>
                  <a:lnTo>
                    <a:pt x="167" y="96"/>
                  </a:lnTo>
                  <a:lnTo>
                    <a:pt x="167" y="96"/>
                  </a:lnTo>
                  <a:lnTo>
                    <a:pt x="166" y="95"/>
                  </a:lnTo>
                  <a:lnTo>
                    <a:pt x="166" y="95"/>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51" name="Freeform 164"/>
            <p:cNvSpPr>
              <a:spLocks/>
            </p:cNvSpPr>
            <p:nvPr/>
          </p:nvSpPr>
          <p:spPr bwMode="auto">
            <a:xfrm>
              <a:off x="5535945" y="2883508"/>
              <a:ext cx="66675" cy="60325"/>
            </a:xfrm>
            <a:custGeom>
              <a:avLst/>
              <a:gdLst>
                <a:gd name="T0" fmla="*/ 166 w 167"/>
                <a:gd name="T1" fmla="*/ 95 h 191"/>
                <a:gd name="T2" fmla="*/ 166 w 167"/>
                <a:gd name="T3" fmla="*/ 82 h 191"/>
                <a:gd name="T4" fmla="*/ 163 w 167"/>
                <a:gd name="T5" fmla="*/ 71 h 191"/>
                <a:gd name="T6" fmla="*/ 160 w 167"/>
                <a:gd name="T7" fmla="*/ 59 h 191"/>
                <a:gd name="T8" fmla="*/ 155 w 167"/>
                <a:gd name="T9" fmla="*/ 48 h 191"/>
                <a:gd name="T10" fmla="*/ 149 w 167"/>
                <a:gd name="T11" fmla="*/ 38 h 191"/>
                <a:gd name="T12" fmla="*/ 142 w 167"/>
                <a:gd name="T13" fmla="*/ 29 h 191"/>
                <a:gd name="T14" fmla="*/ 134 w 167"/>
                <a:gd name="T15" fmla="*/ 21 h 191"/>
                <a:gd name="T16" fmla="*/ 125 w 167"/>
                <a:gd name="T17" fmla="*/ 14 h 191"/>
                <a:gd name="T18" fmla="*/ 115 w 167"/>
                <a:gd name="T19" fmla="*/ 8 h 191"/>
                <a:gd name="T20" fmla="*/ 105 w 167"/>
                <a:gd name="T21" fmla="*/ 4 h 191"/>
                <a:gd name="T22" fmla="*/ 95 w 167"/>
                <a:gd name="T23" fmla="*/ 2 h 191"/>
                <a:gd name="T24" fmla="*/ 83 w 167"/>
                <a:gd name="T25" fmla="*/ 0 h 191"/>
                <a:gd name="T26" fmla="*/ 72 w 167"/>
                <a:gd name="T27" fmla="*/ 2 h 191"/>
                <a:gd name="T28" fmla="*/ 61 w 167"/>
                <a:gd name="T29" fmla="*/ 4 h 191"/>
                <a:gd name="T30" fmla="*/ 51 w 167"/>
                <a:gd name="T31" fmla="*/ 8 h 191"/>
                <a:gd name="T32" fmla="*/ 42 w 167"/>
                <a:gd name="T33" fmla="*/ 14 h 191"/>
                <a:gd name="T34" fmla="*/ 33 w 167"/>
                <a:gd name="T35" fmla="*/ 21 h 191"/>
                <a:gd name="T36" fmla="*/ 25 w 167"/>
                <a:gd name="T37" fmla="*/ 29 h 191"/>
                <a:gd name="T38" fmla="*/ 18 w 167"/>
                <a:gd name="T39" fmla="*/ 38 h 191"/>
                <a:gd name="T40" fmla="*/ 12 w 167"/>
                <a:gd name="T41" fmla="*/ 48 h 191"/>
                <a:gd name="T42" fmla="*/ 7 w 167"/>
                <a:gd name="T43" fmla="*/ 59 h 191"/>
                <a:gd name="T44" fmla="*/ 3 w 167"/>
                <a:gd name="T45" fmla="*/ 71 h 191"/>
                <a:gd name="T46" fmla="*/ 1 w 167"/>
                <a:gd name="T47" fmla="*/ 82 h 191"/>
                <a:gd name="T48" fmla="*/ 0 w 167"/>
                <a:gd name="T49" fmla="*/ 95 h 191"/>
                <a:gd name="T50" fmla="*/ 1 w 167"/>
                <a:gd name="T51" fmla="*/ 109 h 191"/>
                <a:gd name="T52" fmla="*/ 3 w 167"/>
                <a:gd name="T53" fmla="*/ 122 h 191"/>
                <a:gd name="T54" fmla="*/ 7 w 167"/>
                <a:gd name="T55" fmla="*/ 133 h 191"/>
                <a:gd name="T56" fmla="*/ 12 w 167"/>
                <a:gd name="T57" fmla="*/ 143 h 191"/>
                <a:gd name="T58" fmla="*/ 18 w 167"/>
                <a:gd name="T59" fmla="*/ 154 h 191"/>
                <a:gd name="T60" fmla="*/ 25 w 167"/>
                <a:gd name="T61" fmla="*/ 163 h 191"/>
                <a:gd name="T62" fmla="*/ 33 w 167"/>
                <a:gd name="T63" fmla="*/ 171 h 191"/>
                <a:gd name="T64" fmla="*/ 42 w 167"/>
                <a:gd name="T65" fmla="*/ 178 h 191"/>
                <a:gd name="T66" fmla="*/ 51 w 167"/>
                <a:gd name="T67" fmla="*/ 184 h 191"/>
                <a:gd name="T68" fmla="*/ 61 w 167"/>
                <a:gd name="T69" fmla="*/ 188 h 191"/>
                <a:gd name="T70" fmla="*/ 72 w 167"/>
                <a:gd name="T71" fmla="*/ 191 h 191"/>
                <a:gd name="T72" fmla="*/ 83 w 167"/>
                <a:gd name="T73" fmla="*/ 191 h 191"/>
                <a:gd name="T74" fmla="*/ 95 w 167"/>
                <a:gd name="T75" fmla="*/ 191 h 191"/>
                <a:gd name="T76" fmla="*/ 105 w 167"/>
                <a:gd name="T77" fmla="*/ 188 h 191"/>
                <a:gd name="T78" fmla="*/ 115 w 167"/>
                <a:gd name="T79" fmla="*/ 184 h 191"/>
                <a:gd name="T80" fmla="*/ 125 w 167"/>
                <a:gd name="T81" fmla="*/ 178 h 191"/>
                <a:gd name="T82" fmla="*/ 134 w 167"/>
                <a:gd name="T83" fmla="*/ 171 h 191"/>
                <a:gd name="T84" fmla="*/ 142 w 167"/>
                <a:gd name="T85" fmla="*/ 163 h 191"/>
                <a:gd name="T86" fmla="*/ 149 w 167"/>
                <a:gd name="T87" fmla="*/ 154 h 191"/>
                <a:gd name="T88" fmla="*/ 155 w 167"/>
                <a:gd name="T89" fmla="*/ 143 h 191"/>
                <a:gd name="T90" fmla="*/ 160 w 167"/>
                <a:gd name="T91" fmla="*/ 133 h 191"/>
                <a:gd name="T92" fmla="*/ 163 w 167"/>
                <a:gd name="T93" fmla="*/ 122 h 191"/>
                <a:gd name="T94" fmla="*/ 166 w 167"/>
                <a:gd name="T95" fmla="*/ 109 h 191"/>
                <a:gd name="T96" fmla="*/ 166 w 167"/>
                <a:gd name="T97" fmla="*/ 95 h 191"/>
                <a:gd name="T98" fmla="*/ 167 w 167"/>
                <a:gd name="T99" fmla="*/ 96 h 191"/>
                <a:gd name="T100" fmla="*/ 167 w 167"/>
                <a:gd name="T101" fmla="*/ 96 h 191"/>
                <a:gd name="T102" fmla="*/ 167 w 167"/>
                <a:gd name="T103" fmla="*/ 96 h 191"/>
                <a:gd name="T104" fmla="*/ 167 w 167"/>
                <a:gd name="T105" fmla="*/ 96 h 191"/>
                <a:gd name="T106" fmla="*/ 167 w 167"/>
                <a:gd name="T107" fmla="*/ 96 h 191"/>
                <a:gd name="T108" fmla="*/ 167 w 167"/>
                <a:gd name="T109" fmla="*/ 96 h 191"/>
                <a:gd name="T110" fmla="*/ 167 w 167"/>
                <a:gd name="T111" fmla="*/ 96 h 191"/>
                <a:gd name="T112" fmla="*/ 167 w 167"/>
                <a:gd name="T113" fmla="*/ 96 h 191"/>
                <a:gd name="T114" fmla="*/ 167 w 167"/>
                <a:gd name="T115" fmla="*/ 96 h 191"/>
                <a:gd name="T116" fmla="*/ 167 w 167"/>
                <a:gd name="T117" fmla="*/ 96 h 191"/>
                <a:gd name="T118" fmla="*/ 167 w 167"/>
                <a:gd name="T119" fmla="*/ 96 h 191"/>
                <a:gd name="T120" fmla="*/ 166 w 167"/>
                <a:gd name="T121" fmla="*/ 95 h 191"/>
                <a:gd name="T122" fmla="*/ 166 w 167"/>
                <a:gd name="T123" fmla="*/ 9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7" h="191">
                  <a:moveTo>
                    <a:pt x="166" y="95"/>
                  </a:moveTo>
                  <a:lnTo>
                    <a:pt x="166" y="82"/>
                  </a:lnTo>
                  <a:lnTo>
                    <a:pt x="163" y="71"/>
                  </a:lnTo>
                  <a:lnTo>
                    <a:pt x="160" y="59"/>
                  </a:lnTo>
                  <a:lnTo>
                    <a:pt x="155" y="48"/>
                  </a:lnTo>
                  <a:lnTo>
                    <a:pt x="149" y="38"/>
                  </a:lnTo>
                  <a:lnTo>
                    <a:pt x="142" y="29"/>
                  </a:lnTo>
                  <a:lnTo>
                    <a:pt x="134" y="21"/>
                  </a:lnTo>
                  <a:lnTo>
                    <a:pt x="125" y="14"/>
                  </a:lnTo>
                  <a:lnTo>
                    <a:pt x="115" y="8"/>
                  </a:lnTo>
                  <a:lnTo>
                    <a:pt x="105" y="4"/>
                  </a:lnTo>
                  <a:lnTo>
                    <a:pt x="95" y="2"/>
                  </a:lnTo>
                  <a:lnTo>
                    <a:pt x="83" y="0"/>
                  </a:lnTo>
                  <a:lnTo>
                    <a:pt x="72" y="2"/>
                  </a:lnTo>
                  <a:lnTo>
                    <a:pt x="61" y="4"/>
                  </a:lnTo>
                  <a:lnTo>
                    <a:pt x="51" y="8"/>
                  </a:lnTo>
                  <a:lnTo>
                    <a:pt x="42" y="14"/>
                  </a:lnTo>
                  <a:lnTo>
                    <a:pt x="33" y="21"/>
                  </a:lnTo>
                  <a:lnTo>
                    <a:pt x="25" y="29"/>
                  </a:lnTo>
                  <a:lnTo>
                    <a:pt x="18" y="38"/>
                  </a:lnTo>
                  <a:lnTo>
                    <a:pt x="12" y="48"/>
                  </a:lnTo>
                  <a:lnTo>
                    <a:pt x="7" y="59"/>
                  </a:lnTo>
                  <a:lnTo>
                    <a:pt x="3" y="71"/>
                  </a:lnTo>
                  <a:lnTo>
                    <a:pt x="1" y="82"/>
                  </a:lnTo>
                  <a:lnTo>
                    <a:pt x="0" y="95"/>
                  </a:lnTo>
                  <a:lnTo>
                    <a:pt x="1" y="109"/>
                  </a:lnTo>
                  <a:lnTo>
                    <a:pt x="3" y="122"/>
                  </a:lnTo>
                  <a:lnTo>
                    <a:pt x="7" y="133"/>
                  </a:lnTo>
                  <a:lnTo>
                    <a:pt x="12" y="143"/>
                  </a:lnTo>
                  <a:lnTo>
                    <a:pt x="18" y="154"/>
                  </a:lnTo>
                  <a:lnTo>
                    <a:pt x="25" y="163"/>
                  </a:lnTo>
                  <a:lnTo>
                    <a:pt x="33" y="171"/>
                  </a:lnTo>
                  <a:lnTo>
                    <a:pt x="42" y="178"/>
                  </a:lnTo>
                  <a:lnTo>
                    <a:pt x="51" y="184"/>
                  </a:lnTo>
                  <a:lnTo>
                    <a:pt x="61" y="188"/>
                  </a:lnTo>
                  <a:lnTo>
                    <a:pt x="72" y="191"/>
                  </a:lnTo>
                  <a:lnTo>
                    <a:pt x="83" y="191"/>
                  </a:lnTo>
                  <a:lnTo>
                    <a:pt x="95" y="191"/>
                  </a:lnTo>
                  <a:lnTo>
                    <a:pt x="105" y="188"/>
                  </a:lnTo>
                  <a:lnTo>
                    <a:pt x="115" y="184"/>
                  </a:lnTo>
                  <a:lnTo>
                    <a:pt x="125" y="178"/>
                  </a:lnTo>
                  <a:lnTo>
                    <a:pt x="134" y="171"/>
                  </a:lnTo>
                  <a:lnTo>
                    <a:pt x="142" y="163"/>
                  </a:lnTo>
                  <a:lnTo>
                    <a:pt x="149" y="154"/>
                  </a:lnTo>
                  <a:lnTo>
                    <a:pt x="155" y="143"/>
                  </a:lnTo>
                  <a:lnTo>
                    <a:pt x="160" y="133"/>
                  </a:lnTo>
                  <a:lnTo>
                    <a:pt x="163" y="122"/>
                  </a:lnTo>
                  <a:lnTo>
                    <a:pt x="166" y="109"/>
                  </a:lnTo>
                  <a:lnTo>
                    <a:pt x="166" y="95"/>
                  </a:lnTo>
                  <a:lnTo>
                    <a:pt x="167" y="96"/>
                  </a:lnTo>
                  <a:lnTo>
                    <a:pt x="167" y="96"/>
                  </a:lnTo>
                  <a:lnTo>
                    <a:pt x="167" y="96"/>
                  </a:lnTo>
                  <a:lnTo>
                    <a:pt x="167" y="96"/>
                  </a:lnTo>
                  <a:lnTo>
                    <a:pt x="167" y="96"/>
                  </a:lnTo>
                  <a:lnTo>
                    <a:pt x="167" y="96"/>
                  </a:lnTo>
                  <a:lnTo>
                    <a:pt x="167" y="96"/>
                  </a:lnTo>
                  <a:lnTo>
                    <a:pt x="167" y="96"/>
                  </a:lnTo>
                  <a:lnTo>
                    <a:pt x="167" y="96"/>
                  </a:lnTo>
                  <a:lnTo>
                    <a:pt x="167" y="96"/>
                  </a:lnTo>
                  <a:lnTo>
                    <a:pt x="167" y="96"/>
                  </a:lnTo>
                  <a:lnTo>
                    <a:pt x="166" y="95"/>
                  </a:lnTo>
                  <a:lnTo>
                    <a:pt x="166" y="95"/>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52" name="Freeform 164"/>
            <p:cNvSpPr>
              <a:spLocks/>
            </p:cNvSpPr>
            <p:nvPr/>
          </p:nvSpPr>
          <p:spPr bwMode="auto">
            <a:xfrm>
              <a:off x="5699839" y="2857630"/>
              <a:ext cx="66675" cy="60325"/>
            </a:xfrm>
            <a:custGeom>
              <a:avLst/>
              <a:gdLst>
                <a:gd name="T0" fmla="*/ 166 w 167"/>
                <a:gd name="T1" fmla="*/ 95 h 191"/>
                <a:gd name="T2" fmla="*/ 166 w 167"/>
                <a:gd name="T3" fmla="*/ 82 h 191"/>
                <a:gd name="T4" fmla="*/ 163 w 167"/>
                <a:gd name="T5" fmla="*/ 71 h 191"/>
                <a:gd name="T6" fmla="*/ 160 w 167"/>
                <a:gd name="T7" fmla="*/ 59 h 191"/>
                <a:gd name="T8" fmla="*/ 155 w 167"/>
                <a:gd name="T9" fmla="*/ 48 h 191"/>
                <a:gd name="T10" fmla="*/ 149 w 167"/>
                <a:gd name="T11" fmla="*/ 38 h 191"/>
                <a:gd name="T12" fmla="*/ 142 w 167"/>
                <a:gd name="T13" fmla="*/ 29 h 191"/>
                <a:gd name="T14" fmla="*/ 134 w 167"/>
                <a:gd name="T15" fmla="*/ 21 h 191"/>
                <a:gd name="T16" fmla="*/ 125 w 167"/>
                <a:gd name="T17" fmla="*/ 14 h 191"/>
                <a:gd name="T18" fmla="*/ 115 w 167"/>
                <a:gd name="T19" fmla="*/ 8 h 191"/>
                <a:gd name="T20" fmla="*/ 105 w 167"/>
                <a:gd name="T21" fmla="*/ 4 h 191"/>
                <a:gd name="T22" fmla="*/ 95 w 167"/>
                <a:gd name="T23" fmla="*/ 2 h 191"/>
                <a:gd name="T24" fmla="*/ 83 w 167"/>
                <a:gd name="T25" fmla="*/ 0 h 191"/>
                <a:gd name="T26" fmla="*/ 72 w 167"/>
                <a:gd name="T27" fmla="*/ 2 h 191"/>
                <a:gd name="T28" fmla="*/ 61 w 167"/>
                <a:gd name="T29" fmla="*/ 4 h 191"/>
                <a:gd name="T30" fmla="*/ 51 w 167"/>
                <a:gd name="T31" fmla="*/ 8 h 191"/>
                <a:gd name="T32" fmla="*/ 42 w 167"/>
                <a:gd name="T33" fmla="*/ 14 h 191"/>
                <a:gd name="T34" fmla="*/ 33 w 167"/>
                <a:gd name="T35" fmla="*/ 21 h 191"/>
                <a:gd name="T36" fmla="*/ 25 w 167"/>
                <a:gd name="T37" fmla="*/ 29 h 191"/>
                <a:gd name="T38" fmla="*/ 18 w 167"/>
                <a:gd name="T39" fmla="*/ 38 h 191"/>
                <a:gd name="T40" fmla="*/ 12 w 167"/>
                <a:gd name="T41" fmla="*/ 48 h 191"/>
                <a:gd name="T42" fmla="*/ 7 w 167"/>
                <a:gd name="T43" fmla="*/ 59 h 191"/>
                <a:gd name="T44" fmla="*/ 3 w 167"/>
                <a:gd name="T45" fmla="*/ 71 h 191"/>
                <a:gd name="T46" fmla="*/ 1 w 167"/>
                <a:gd name="T47" fmla="*/ 82 h 191"/>
                <a:gd name="T48" fmla="*/ 0 w 167"/>
                <a:gd name="T49" fmla="*/ 95 h 191"/>
                <a:gd name="T50" fmla="*/ 1 w 167"/>
                <a:gd name="T51" fmla="*/ 109 h 191"/>
                <a:gd name="T52" fmla="*/ 3 w 167"/>
                <a:gd name="T53" fmla="*/ 122 h 191"/>
                <a:gd name="T54" fmla="*/ 7 w 167"/>
                <a:gd name="T55" fmla="*/ 133 h 191"/>
                <a:gd name="T56" fmla="*/ 12 w 167"/>
                <a:gd name="T57" fmla="*/ 143 h 191"/>
                <a:gd name="T58" fmla="*/ 18 w 167"/>
                <a:gd name="T59" fmla="*/ 154 h 191"/>
                <a:gd name="T60" fmla="*/ 25 w 167"/>
                <a:gd name="T61" fmla="*/ 163 h 191"/>
                <a:gd name="T62" fmla="*/ 33 w 167"/>
                <a:gd name="T63" fmla="*/ 171 h 191"/>
                <a:gd name="T64" fmla="*/ 42 w 167"/>
                <a:gd name="T65" fmla="*/ 178 h 191"/>
                <a:gd name="T66" fmla="*/ 51 w 167"/>
                <a:gd name="T67" fmla="*/ 184 h 191"/>
                <a:gd name="T68" fmla="*/ 61 w 167"/>
                <a:gd name="T69" fmla="*/ 188 h 191"/>
                <a:gd name="T70" fmla="*/ 72 w 167"/>
                <a:gd name="T71" fmla="*/ 191 h 191"/>
                <a:gd name="T72" fmla="*/ 83 w 167"/>
                <a:gd name="T73" fmla="*/ 191 h 191"/>
                <a:gd name="T74" fmla="*/ 95 w 167"/>
                <a:gd name="T75" fmla="*/ 191 h 191"/>
                <a:gd name="T76" fmla="*/ 105 w 167"/>
                <a:gd name="T77" fmla="*/ 188 h 191"/>
                <a:gd name="T78" fmla="*/ 115 w 167"/>
                <a:gd name="T79" fmla="*/ 184 h 191"/>
                <a:gd name="T80" fmla="*/ 125 w 167"/>
                <a:gd name="T81" fmla="*/ 178 h 191"/>
                <a:gd name="T82" fmla="*/ 134 w 167"/>
                <a:gd name="T83" fmla="*/ 171 h 191"/>
                <a:gd name="T84" fmla="*/ 142 w 167"/>
                <a:gd name="T85" fmla="*/ 163 h 191"/>
                <a:gd name="T86" fmla="*/ 149 w 167"/>
                <a:gd name="T87" fmla="*/ 154 h 191"/>
                <a:gd name="T88" fmla="*/ 155 w 167"/>
                <a:gd name="T89" fmla="*/ 143 h 191"/>
                <a:gd name="T90" fmla="*/ 160 w 167"/>
                <a:gd name="T91" fmla="*/ 133 h 191"/>
                <a:gd name="T92" fmla="*/ 163 w 167"/>
                <a:gd name="T93" fmla="*/ 122 h 191"/>
                <a:gd name="T94" fmla="*/ 166 w 167"/>
                <a:gd name="T95" fmla="*/ 109 h 191"/>
                <a:gd name="T96" fmla="*/ 166 w 167"/>
                <a:gd name="T97" fmla="*/ 95 h 191"/>
                <a:gd name="T98" fmla="*/ 167 w 167"/>
                <a:gd name="T99" fmla="*/ 96 h 191"/>
                <a:gd name="T100" fmla="*/ 167 w 167"/>
                <a:gd name="T101" fmla="*/ 96 h 191"/>
                <a:gd name="T102" fmla="*/ 167 w 167"/>
                <a:gd name="T103" fmla="*/ 96 h 191"/>
                <a:gd name="T104" fmla="*/ 167 w 167"/>
                <a:gd name="T105" fmla="*/ 96 h 191"/>
                <a:gd name="T106" fmla="*/ 167 w 167"/>
                <a:gd name="T107" fmla="*/ 96 h 191"/>
                <a:gd name="T108" fmla="*/ 167 w 167"/>
                <a:gd name="T109" fmla="*/ 96 h 191"/>
                <a:gd name="T110" fmla="*/ 167 w 167"/>
                <a:gd name="T111" fmla="*/ 96 h 191"/>
                <a:gd name="T112" fmla="*/ 167 w 167"/>
                <a:gd name="T113" fmla="*/ 96 h 191"/>
                <a:gd name="T114" fmla="*/ 167 w 167"/>
                <a:gd name="T115" fmla="*/ 96 h 191"/>
                <a:gd name="T116" fmla="*/ 167 w 167"/>
                <a:gd name="T117" fmla="*/ 96 h 191"/>
                <a:gd name="T118" fmla="*/ 167 w 167"/>
                <a:gd name="T119" fmla="*/ 96 h 191"/>
                <a:gd name="T120" fmla="*/ 166 w 167"/>
                <a:gd name="T121" fmla="*/ 95 h 191"/>
                <a:gd name="T122" fmla="*/ 166 w 167"/>
                <a:gd name="T123" fmla="*/ 9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7" h="191">
                  <a:moveTo>
                    <a:pt x="166" y="95"/>
                  </a:moveTo>
                  <a:lnTo>
                    <a:pt x="166" y="82"/>
                  </a:lnTo>
                  <a:lnTo>
                    <a:pt x="163" y="71"/>
                  </a:lnTo>
                  <a:lnTo>
                    <a:pt x="160" y="59"/>
                  </a:lnTo>
                  <a:lnTo>
                    <a:pt x="155" y="48"/>
                  </a:lnTo>
                  <a:lnTo>
                    <a:pt x="149" y="38"/>
                  </a:lnTo>
                  <a:lnTo>
                    <a:pt x="142" y="29"/>
                  </a:lnTo>
                  <a:lnTo>
                    <a:pt x="134" y="21"/>
                  </a:lnTo>
                  <a:lnTo>
                    <a:pt x="125" y="14"/>
                  </a:lnTo>
                  <a:lnTo>
                    <a:pt x="115" y="8"/>
                  </a:lnTo>
                  <a:lnTo>
                    <a:pt x="105" y="4"/>
                  </a:lnTo>
                  <a:lnTo>
                    <a:pt x="95" y="2"/>
                  </a:lnTo>
                  <a:lnTo>
                    <a:pt x="83" y="0"/>
                  </a:lnTo>
                  <a:lnTo>
                    <a:pt x="72" y="2"/>
                  </a:lnTo>
                  <a:lnTo>
                    <a:pt x="61" y="4"/>
                  </a:lnTo>
                  <a:lnTo>
                    <a:pt x="51" y="8"/>
                  </a:lnTo>
                  <a:lnTo>
                    <a:pt x="42" y="14"/>
                  </a:lnTo>
                  <a:lnTo>
                    <a:pt x="33" y="21"/>
                  </a:lnTo>
                  <a:lnTo>
                    <a:pt x="25" y="29"/>
                  </a:lnTo>
                  <a:lnTo>
                    <a:pt x="18" y="38"/>
                  </a:lnTo>
                  <a:lnTo>
                    <a:pt x="12" y="48"/>
                  </a:lnTo>
                  <a:lnTo>
                    <a:pt x="7" y="59"/>
                  </a:lnTo>
                  <a:lnTo>
                    <a:pt x="3" y="71"/>
                  </a:lnTo>
                  <a:lnTo>
                    <a:pt x="1" y="82"/>
                  </a:lnTo>
                  <a:lnTo>
                    <a:pt x="0" y="95"/>
                  </a:lnTo>
                  <a:lnTo>
                    <a:pt x="1" y="109"/>
                  </a:lnTo>
                  <a:lnTo>
                    <a:pt x="3" y="122"/>
                  </a:lnTo>
                  <a:lnTo>
                    <a:pt x="7" y="133"/>
                  </a:lnTo>
                  <a:lnTo>
                    <a:pt x="12" y="143"/>
                  </a:lnTo>
                  <a:lnTo>
                    <a:pt x="18" y="154"/>
                  </a:lnTo>
                  <a:lnTo>
                    <a:pt x="25" y="163"/>
                  </a:lnTo>
                  <a:lnTo>
                    <a:pt x="33" y="171"/>
                  </a:lnTo>
                  <a:lnTo>
                    <a:pt x="42" y="178"/>
                  </a:lnTo>
                  <a:lnTo>
                    <a:pt x="51" y="184"/>
                  </a:lnTo>
                  <a:lnTo>
                    <a:pt x="61" y="188"/>
                  </a:lnTo>
                  <a:lnTo>
                    <a:pt x="72" y="191"/>
                  </a:lnTo>
                  <a:lnTo>
                    <a:pt x="83" y="191"/>
                  </a:lnTo>
                  <a:lnTo>
                    <a:pt x="95" y="191"/>
                  </a:lnTo>
                  <a:lnTo>
                    <a:pt x="105" y="188"/>
                  </a:lnTo>
                  <a:lnTo>
                    <a:pt x="115" y="184"/>
                  </a:lnTo>
                  <a:lnTo>
                    <a:pt x="125" y="178"/>
                  </a:lnTo>
                  <a:lnTo>
                    <a:pt x="134" y="171"/>
                  </a:lnTo>
                  <a:lnTo>
                    <a:pt x="142" y="163"/>
                  </a:lnTo>
                  <a:lnTo>
                    <a:pt x="149" y="154"/>
                  </a:lnTo>
                  <a:lnTo>
                    <a:pt x="155" y="143"/>
                  </a:lnTo>
                  <a:lnTo>
                    <a:pt x="160" y="133"/>
                  </a:lnTo>
                  <a:lnTo>
                    <a:pt x="163" y="122"/>
                  </a:lnTo>
                  <a:lnTo>
                    <a:pt x="166" y="109"/>
                  </a:lnTo>
                  <a:lnTo>
                    <a:pt x="166" y="95"/>
                  </a:lnTo>
                  <a:lnTo>
                    <a:pt x="167" y="96"/>
                  </a:lnTo>
                  <a:lnTo>
                    <a:pt x="167" y="96"/>
                  </a:lnTo>
                  <a:lnTo>
                    <a:pt x="167" y="96"/>
                  </a:lnTo>
                  <a:lnTo>
                    <a:pt x="167" y="96"/>
                  </a:lnTo>
                  <a:lnTo>
                    <a:pt x="167" y="96"/>
                  </a:lnTo>
                  <a:lnTo>
                    <a:pt x="167" y="96"/>
                  </a:lnTo>
                  <a:lnTo>
                    <a:pt x="167" y="96"/>
                  </a:lnTo>
                  <a:lnTo>
                    <a:pt x="167" y="96"/>
                  </a:lnTo>
                  <a:lnTo>
                    <a:pt x="167" y="96"/>
                  </a:lnTo>
                  <a:lnTo>
                    <a:pt x="167" y="96"/>
                  </a:lnTo>
                  <a:lnTo>
                    <a:pt x="167" y="96"/>
                  </a:lnTo>
                  <a:lnTo>
                    <a:pt x="166" y="95"/>
                  </a:lnTo>
                  <a:lnTo>
                    <a:pt x="166" y="95"/>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53" name="Freeform 164"/>
            <p:cNvSpPr>
              <a:spLocks/>
            </p:cNvSpPr>
            <p:nvPr/>
          </p:nvSpPr>
          <p:spPr bwMode="auto">
            <a:xfrm>
              <a:off x="5872359" y="2808959"/>
              <a:ext cx="66675" cy="60325"/>
            </a:xfrm>
            <a:custGeom>
              <a:avLst/>
              <a:gdLst>
                <a:gd name="T0" fmla="*/ 166 w 167"/>
                <a:gd name="T1" fmla="*/ 95 h 191"/>
                <a:gd name="T2" fmla="*/ 166 w 167"/>
                <a:gd name="T3" fmla="*/ 82 h 191"/>
                <a:gd name="T4" fmla="*/ 163 w 167"/>
                <a:gd name="T5" fmla="*/ 71 h 191"/>
                <a:gd name="T6" fmla="*/ 160 w 167"/>
                <a:gd name="T7" fmla="*/ 59 h 191"/>
                <a:gd name="T8" fmla="*/ 155 w 167"/>
                <a:gd name="T9" fmla="*/ 48 h 191"/>
                <a:gd name="T10" fmla="*/ 149 w 167"/>
                <a:gd name="T11" fmla="*/ 38 h 191"/>
                <a:gd name="T12" fmla="*/ 142 w 167"/>
                <a:gd name="T13" fmla="*/ 29 h 191"/>
                <a:gd name="T14" fmla="*/ 134 w 167"/>
                <a:gd name="T15" fmla="*/ 21 h 191"/>
                <a:gd name="T16" fmla="*/ 125 w 167"/>
                <a:gd name="T17" fmla="*/ 14 h 191"/>
                <a:gd name="T18" fmla="*/ 115 w 167"/>
                <a:gd name="T19" fmla="*/ 8 h 191"/>
                <a:gd name="T20" fmla="*/ 105 w 167"/>
                <a:gd name="T21" fmla="*/ 4 h 191"/>
                <a:gd name="T22" fmla="*/ 95 w 167"/>
                <a:gd name="T23" fmla="*/ 2 h 191"/>
                <a:gd name="T24" fmla="*/ 83 w 167"/>
                <a:gd name="T25" fmla="*/ 0 h 191"/>
                <a:gd name="T26" fmla="*/ 72 w 167"/>
                <a:gd name="T27" fmla="*/ 2 h 191"/>
                <a:gd name="T28" fmla="*/ 61 w 167"/>
                <a:gd name="T29" fmla="*/ 4 h 191"/>
                <a:gd name="T30" fmla="*/ 51 w 167"/>
                <a:gd name="T31" fmla="*/ 8 h 191"/>
                <a:gd name="T32" fmla="*/ 42 w 167"/>
                <a:gd name="T33" fmla="*/ 14 h 191"/>
                <a:gd name="T34" fmla="*/ 33 w 167"/>
                <a:gd name="T35" fmla="*/ 21 h 191"/>
                <a:gd name="T36" fmla="*/ 25 w 167"/>
                <a:gd name="T37" fmla="*/ 29 h 191"/>
                <a:gd name="T38" fmla="*/ 18 w 167"/>
                <a:gd name="T39" fmla="*/ 38 h 191"/>
                <a:gd name="T40" fmla="*/ 12 w 167"/>
                <a:gd name="T41" fmla="*/ 48 h 191"/>
                <a:gd name="T42" fmla="*/ 7 w 167"/>
                <a:gd name="T43" fmla="*/ 59 h 191"/>
                <a:gd name="T44" fmla="*/ 3 w 167"/>
                <a:gd name="T45" fmla="*/ 71 h 191"/>
                <a:gd name="T46" fmla="*/ 1 w 167"/>
                <a:gd name="T47" fmla="*/ 82 h 191"/>
                <a:gd name="T48" fmla="*/ 0 w 167"/>
                <a:gd name="T49" fmla="*/ 95 h 191"/>
                <a:gd name="T50" fmla="*/ 1 w 167"/>
                <a:gd name="T51" fmla="*/ 109 h 191"/>
                <a:gd name="T52" fmla="*/ 3 w 167"/>
                <a:gd name="T53" fmla="*/ 122 h 191"/>
                <a:gd name="T54" fmla="*/ 7 w 167"/>
                <a:gd name="T55" fmla="*/ 133 h 191"/>
                <a:gd name="T56" fmla="*/ 12 w 167"/>
                <a:gd name="T57" fmla="*/ 143 h 191"/>
                <a:gd name="T58" fmla="*/ 18 w 167"/>
                <a:gd name="T59" fmla="*/ 154 h 191"/>
                <a:gd name="T60" fmla="*/ 25 w 167"/>
                <a:gd name="T61" fmla="*/ 163 h 191"/>
                <a:gd name="T62" fmla="*/ 33 w 167"/>
                <a:gd name="T63" fmla="*/ 171 h 191"/>
                <a:gd name="T64" fmla="*/ 42 w 167"/>
                <a:gd name="T65" fmla="*/ 178 h 191"/>
                <a:gd name="T66" fmla="*/ 51 w 167"/>
                <a:gd name="T67" fmla="*/ 184 h 191"/>
                <a:gd name="T68" fmla="*/ 61 w 167"/>
                <a:gd name="T69" fmla="*/ 188 h 191"/>
                <a:gd name="T70" fmla="*/ 72 w 167"/>
                <a:gd name="T71" fmla="*/ 191 h 191"/>
                <a:gd name="T72" fmla="*/ 83 w 167"/>
                <a:gd name="T73" fmla="*/ 191 h 191"/>
                <a:gd name="T74" fmla="*/ 95 w 167"/>
                <a:gd name="T75" fmla="*/ 191 h 191"/>
                <a:gd name="T76" fmla="*/ 105 w 167"/>
                <a:gd name="T77" fmla="*/ 188 h 191"/>
                <a:gd name="T78" fmla="*/ 115 w 167"/>
                <a:gd name="T79" fmla="*/ 184 h 191"/>
                <a:gd name="T80" fmla="*/ 125 w 167"/>
                <a:gd name="T81" fmla="*/ 178 h 191"/>
                <a:gd name="T82" fmla="*/ 134 w 167"/>
                <a:gd name="T83" fmla="*/ 171 h 191"/>
                <a:gd name="T84" fmla="*/ 142 w 167"/>
                <a:gd name="T85" fmla="*/ 163 h 191"/>
                <a:gd name="T86" fmla="*/ 149 w 167"/>
                <a:gd name="T87" fmla="*/ 154 h 191"/>
                <a:gd name="T88" fmla="*/ 155 w 167"/>
                <a:gd name="T89" fmla="*/ 143 h 191"/>
                <a:gd name="T90" fmla="*/ 160 w 167"/>
                <a:gd name="T91" fmla="*/ 133 h 191"/>
                <a:gd name="T92" fmla="*/ 163 w 167"/>
                <a:gd name="T93" fmla="*/ 122 h 191"/>
                <a:gd name="T94" fmla="*/ 166 w 167"/>
                <a:gd name="T95" fmla="*/ 109 h 191"/>
                <a:gd name="T96" fmla="*/ 166 w 167"/>
                <a:gd name="T97" fmla="*/ 95 h 191"/>
                <a:gd name="T98" fmla="*/ 167 w 167"/>
                <a:gd name="T99" fmla="*/ 96 h 191"/>
                <a:gd name="T100" fmla="*/ 167 w 167"/>
                <a:gd name="T101" fmla="*/ 96 h 191"/>
                <a:gd name="T102" fmla="*/ 167 w 167"/>
                <a:gd name="T103" fmla="*/ 96 h 191"/>
                <a:gd name="T104" fmla="*/ 167 w 167"/>
                <a:gd name="T105" fmla="*/ 96 h 191"/>
                <a:gd name="T106" fmla="*/ 167 w 167"/>
                <a:gd name="T107" fmla="*/ 96 h 191"/>
                <a:gd name="T108" fmla="*/ 167 w 167"/>
                <a:gd name="T109" fmla="*/ 96 h 191"/>
                <a:gd name="T110" fmla="*/ 167 w 167"/>
                <a:gd name="T111" fmla="*/ 96 h 191"/>
                <a:gd name="T112" fmla="*/ 167 w 167"/>
                <a:gd name="T113" fmla="*/ 96 h 191"/>
                <a:gd name="T114" fmla="*/ 167 w 167"/>
                <a:gd name="T115" fmla="*/ 96 h 191"/>
                <a:gd name="T116" fmla="*/ 167 w 167"/>
                <a:gd name="T117" fmla="*/ 96 h 191"/>
                <a:gd name="T118" fmla="*/ 167 w 167"/>
                <a:gd name="T119" fmla="*/ 96 h 191"/>
                <a:gd name="T120" fmla="*/ 166 w 167"/>
                <a:gd name="T121" fmla="*/ 95 h 191"/>
                <a:gd name="T122" fmla="*/ 166 w 167"/>
                <a:gd name="T123" fmla="*/ 9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7" h="191">
                  <a:moveTo>
                    <a:pt x="166" y="95"/>
                  </a:moveTo>
                  <a:lnTo>
                    <a:pt x="166" y="82"/>
                  </a:lnTo>
                  <a:lnTo>
                    <a:pt x="163" y="71"/>
                  </a:lnTo>
                  <a:lnTo>
                    <a:pt x="160" y="59"/>
                  </a:lnTo>
                  <a:lnTo>
                    <a:pt x="155" y="48"/>
                  </a:lnTo>
                  <a:lnTo>
                    <a:pt x="149" y="38"/>
                  </a:lnTo>
                  <a:lnTo>
                    <a:pt x="142" y="29"/>
                  </a:lnTo>
                  <a:lnTo>
                    <a:pt x="134" y="21"/>
                  </a:lnTo>
                  <a:lnTo>
                    <a:pt x="125" y="14"/>
                  </a:lnTo>
                  <a:lnTo>
                    <a:pt x="115" y="8"/>
                  </a:lnTo>
                  <a:lnTo>
                    <a:pt x="105" y="4"/>
                  </a:lnTo>
                  <a:lnTo>
                    <a:pt x="95" y="2"/>
                  </a:lnTo>
                  <a:lnTo>
                    <a:pt x="83" y="0"/>
                  </a:lnTo>
                  <a:lnTo>
                    <a:pt x="72" y="2"/>
                  </a:lnTo>
                  <a:lnTo>
                    <a:pt x="61" y="4"/>
                  </a:lnTo>
                  <a:lnTo>
                    <a:pt x="51" y="8"/>
                  </a:lnTo>
                  <a:lnTo>
                    <a:pt x="42" y="14"/>
                  </a:lnTo>
                  <a:lnTo>
                    <a:pt x="33" y="21"/>
                  </a:lnTo>
                  <a:lnTo>
                    <a:pt x="25" y="29"/>
                  </a:lnTo>
                  <a:lnTo>
                    <a:pt x="18" y="38"/>
                  </a:lnTo>
                  <a:lnTo>
                    <a:pt x="12" y="48"/>
                  </a:lnTo>
                  <a:lnTo>
                    <a:pt x="7" y="59"/>
                  </a:lnTo>
                  <a:lnTo>
                    <a:pt x="3" y="71"/>
                  </a:lnTo>
                  <a:lnTo>
                    <a:pt x="1" y="82"/>
                  </a:lnTo>
                  <a:lnTo>
                    <a:pt x="0" y="95"/>
                  </a:lnTo>
                  <a:lnTo>
                    <a:pt x="1" y="109"/>
                  </a:lnTo>
                  <a:lnTo>
                    <a:pt x="3" y="122"/>
                  </a:lnTo>
                  <a:lnTo>
                    <a:pt x="7" y="133"/>
                  </a:lnTo>
                  <a:lnTo>
                    <a:pt x="12" y="143"/>
                  </a:lnTo>
                  <a:lnTo>
                    <a:pt x="18" y="154"/>
                  </a:lnTo>
                  <a:lnTo>
                    <a:pt x="25" y="163"/>
                  </a:lnTo>
                  <a:lnTo>
                    <a:pt x="33" y="171"/>
                  </a:lnTo>
                  <a:lnTo>
                    <a:pt x="42" y="178"/>
                  </a:lnTo>
                  <a:lnTo>
                    <a:pt x="51" y="184"/>
                  </a:lnTo>
                  <a:lnTo>
                    <a:pt x="61" y="188"/>
                  </a:lnTo>
                  <a:lnTo>
                    <a:pt x="72" y="191"/>
                  </a:lnTo>
                  <a:lnTo>
                    <a:pt x="83" y="191"/>
                  </a:lnTo>
                  <a:lnTo>
                    <a:pt x="95" y="191"/>
                  </a:lnTo>
                  <a:lnTo>
                    <a:pt x="105" y="188"/>
                  </a:lnTo>
                  <a:lnTo>
                    <a:pt x="115" y="184"/>
                  </a:lnTo>
                  <a:lnTo>
                    <a:pt x="125" y="178"/>
                  </a:lnTo>
                  <a:lnTo>
                    <a:pt x="134" y="171"/>
                  </a:lnTo>
                  <a:lnTo>
                    <a:pt x="142" y="163"/>
                  </a:lnTo>
                  <a:lnTo>
                    <a:pt x="149" y="154"/>
                  </a:lnTo>
                  <a:lnTo>
                    <a:pt x="155" y="143"/>
                  </a:lnTo>
                  <a:lnTo>
                    <a:pt x="160" y="133"/>
                  </a:lnTo>
                  <a:lnTo>
                    <a:pt x="163" y="122"/>
                  </a:lnTo>
                  <a:lnTo>
                    <a:pt x="166" y="109"/>
                  </a:lnTo>
                  <a:lnTo>
                    <a:pt x="166" y="95"/>
                  </a:lnTo>
                  <a:lnTo>
                    <a:pt x="167" y="96"/>
                  </a:lnTo>
                  <a:lnTo>
                    <a:pt x="167" y="96"/>
                  </a:lnTo>
                  <a:lnTo>
                    <a:pt x="167" y="96"/>
                  </a:lnTo>
                  <a:lnTo>
                    <a:pt x="167" y="96"/>
                  </a:lnTo>
                  <a:lnTo>
                    <a:pt x="167" y="96"/>
                  </a:lnTo>
                  <a:lnTo>
                    <a:pt x="167" y="96"/>
                  </a:lnTo>
                  <a:lnTo>
                    <a:pt x="167" y="96"/>
                  </a:lnTo>
                  <a:lnTo>
                    <a:pt x="167" y="96"/>
                  </a:lnTo>
                  <a:lnTo>
                    <a:pt x="167" y="96"/>
                  </a:lnTo>
                  <a:lnTo>
                    <a:pt x="167" y="96"/>
                  </a:lnTo>
                  <a:lnTo>
                    <a:pt x="167" y="96"/>
                  </a:lnTo>
                  <a:lnTo>
                    <a:pt x="166" y="95"/>
                  </a:lnTo>
                  <a:lnTo>
                    <a:pt x="166" y="95"/>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cxnSp>
          <p:nvCxnSpPr>
            <p:cNvPr id="754" name="Straight Arrow Connector 753"/>
            <p:cNvCxnSpPr/>
            <p:nvPr/>
          </p:nvCxnSpPr>
          <p:spPr>
            <a:xfrm>
              <a:off x="3369106" y="3899394"/>
              <a:ext cx="3276000" cy="0"/>
            </a:xfrm>
            <a:prstGeom prst="straightConnector1">
              <a:avLst/>
            </a:prstGeom>
            <a:noFill/>
            <a:ln w="9525" cap="flat" cmpd="sng" algn="ctr">
              <a:solidFill>
                <a:srgbClr val="000000">
                  <a:shade val="95000"/>
                  <a:satMod val="105000"/>
                </a:srgbClr>
              </a:solidFill>
              <a:prstDash val="solid"/>
              <a:tailEnd type="stealth" w="med" len="med"/>
            </a:ln>
            <a:effectLst/>
          </p:spPr>
        </p:cxnSp>
        <p:cxnSp>
          <p:nvCxnSpPr>
            <p:cNvPr id="755" name="Straight Connector 754"/>
            <p:cNvCxnSpPr/>
            <p:nvPr/>
          </p:nvCxnSpPr>
          <p:spPr>
            <a:xfrm>
              <a:off x="3485049" y="3859342"/>
              <a:ext cx="0" cy="36000"/>
            </a:xfrm>
            <a:prstGeom prst="line">
              <a:avLst/>
            </a:prstGeom>
            <a:noFill/>
            <a:ln w="9525" cap="flat" cmpd="sng" algn="ctr">
              <a:solidFill>
                <a:srgbClr val="000000">
                  <a:shade val="95000"/>
                  <a:satMod val="105000"/>
                </a:srgbClr>
              </a:solidFill>
              <a:prstDash val="solid"/>
            </a:ln>
            <a:effectLst/>
          </p:spPr>
        </p:cxnSp>
        <p:cxnSp>
          <p:nvCxnSpPr>
            <p:cNvPr id="756" name="Straight Connector 755"/>
            <p:cNvCxnSpPr/>
            <p:nvPr/>
          </p:nvCxnSpPr>
          <p:spPr>
            <a:xfrm>
              <a:off x="3628395" y="3862351"/>
              <a:ext cx="0" cy="36000"/>
            </a:xfrm>
            <a:prstGeom prst="line">
              <a:avLst/>
            </a:prstGeom>
            <a:noFill/>
            <a:ln w="9525" cap="flat" cmpd="sng" algn="ctr">
              <a:solidFill>
                <a:srgbClr val="000000">
                  <a:shade val="95000"/>
                  <a:satMod val="105000"/>
                </a:srgbClr>
              </a:solidFill>
              <a:prstDash val="solid"/>
            </a:ln>
            <a:effectLst/>
          </p:spPr>
        </p:cxnSp>
        <p:cxnSp>
          <p:nvCxnSpPr>
            <p:cNvPr id="757" name="Straight Connector 756"/>
            <p:cNvCxnSpPr/>
            <p:nvPr/>
          </p:nvCxnSpPr>
          <p:spPr>
            <a:xfrm>
              <a:off x="3791367" y="3864073"/>
              <a:ext cx="0" cy="36000"/>
            </a:xfrm>
            <a:prstGeom prst="line">
              <a:avLst/>
            </a:prstGeom>
            <a:noFill/>
            <a:ln w="9525" cap="flat" cmpd="sng" algn="ctr">
              <a:solidFill>
                <a:srgbClr val="000000">
                  <a:shade val="95000"/>
                  <a:satMod val="105000"/>
                </a:srgbClr>
              </a:solidFill>
              <a:prstDash val="solid"/>
            </a:ln>
            <a:effectLst/>
          </p:spPr>
        </p:cxnSp>
        <p:cxnSp>
          <p:nvCxnSpPr>
            <p:cNvPr id="758" name="Straight Connector 757"/>
            <p:cNvCxnSpPr/>
            <p:nvPr/>
          </p:nvCxnSpPr>
          <p:spPr>
            <a:xfrm>
              <a:off x="3934713" y="3865360"/>
              <a:ext cx="0" cy="36000"/>
            </a:xfrm>
            <a:prstGeom prst="line">
              <a:avLst/>
            </a:prstGeom>
            <a:noFill/>
            <a:ln w="9525" cap="flat" cmpd="sng" algn="ctr">
              <a:solidFill>
                <a:srgbClr val="000000">
                  <a:shade val="95000"/>
                  <a:satMod val="105000"/>
                </a:srgbClr>
              </a:solidFill>
              <a:prstDash val="solid"/>
            </a:ln>
            <a:effectLst/>
          </p:spPr>
        </p:cxnSp>
        <p:cxnSp>
          <p:nvCxnSpPr>
            <p:cNvPr id="759" name="Straight Connector 758"/>
            <p:cNvCxnSpPr/>
            <p:nvPr/>
          </p:nvCxnSpPr>
          <p:spPr>
            <a:xfrm>
              <a:off x="4097685" y="3865360"/>
              <a:ext cx="0" cy="36000"/>
            </a:xfrm>
            <a:prstGeom prst="line">
              <a:avLst/>
            </a:prstGeom>
            <a:noFill/>
            <a:ln w="9525" cap="flat" cmpd="sng" algn="ctr">
              <a:solidFill>
                <a:srgbClr val="000000">
                  <a:shade val="95000"/>
                  <a:satMod val="105000"/>
                </a:srgbClr>
              </a:solidFill>
              <a:prstDash val="solid"/>
            </a:ln>
            <a:effectLst/>
          </p:spPr>
        </p:cxnSp>
        <p:cxnSp>
          <p:nvCxnSpPr>
            <p:cNvPr id="760" name="Straight Connector 759"/>
            <p:cNvCxnSpPr/>
            <p:nvPr/>
          </p:nvCxnSpPr>
          <p:spPr>
            <a:xfrm>
              <a:off x="4097685" y="3859342"/>
              <a:ext cx="0" cy="36000"/>
            </a:xfrm>
            <a:prstGeom prst="line">
              <a:avLst/>
            </a:prstGeom>
            <a:noFill/>
            <a:ln w="9525" cap="flat" cmpd="sng" algn="ctr">
              <a:solidFill>
                <a:srgbClr val="000000">
                  <a:shade val="95000"/>
                  <a:satMod val="105000"/>
                </a:srgbClr>
              </a:solidFill>
              <a:prstDash val="solid"/>
            </a:ln>
            <a:effectLst/>
          </p:spPr>
        </p:cxnSp>
        <p:cxnSp>
          <p:nvCxnSpPr>
            <p:cNvPr id="761" name="Straight Connector 760"/>
            <p:cNvCxnSpPr/>
            <p:nvPr/>
          </p:nvCxnSpPr>
          <p:spPr>
            <a:xfrm>
              <a:off x="4241031" y="3862351"/>
              <a:ext cx="0" cy="36000"/>
            </a:xfrm>
            <a:prstGeom prst="line">
              <a:avLst/>
            </a:prstGeom>
            <a:noFill/>
            <a:ln w="9525" cap="flat" cmpd="sng" algn="ctr">
              <a:solidFill>
                <a:srgbClr val="000000">
                  <a:shade val="95000"/>
                  <a:satMod val="105000"/>
                </a:srgbClr>
              </a:solidFill>
              <a:prstDash val="solid"/>
            </a:ln>
            <a:effectLst/>
          </p:spPr>
        </p:cxnSp>
        <p:cxnSp>
          <p:nvCxnSpPr>
            <p:cNvPr id="762" name="Straight Connector 761"/>
            <p:cNvCxnSpPr/>
            <p:nvPr/>
          </p:nvCxnSpPr>
          <p:spPr>
            <a:xfrm>
              <a:off x="4404003" y="3862351"/>
              <a:ext cx="0" cy="36000"/>
            </a:xfrm>
            <a:prstGeom prst="line">
              <a:avLst/>
            </a:prstGeom>
            <a:noFill/>
            <a:ln w="9525" cap="flat" cmpd="sng" algn="ctr">
              <a:solidFill>
                <a:srgbClr val="000000">
                  <a:shade val="95000"/>
                  <a:satMod val="105000"/>
                </a:srgbClr>
              </a:solidFill>
              <a:prstDash val="solid"/>
            </a:ln>
            <a:effectLst/>
          </p:spPr>
        </p:cxnSp>
        <p:cxnSp>
          <p:nvCxnSpPr>
            <p:cNvPr id="763" name="Straight Connector 762"/>
            <p:cNvCxnSpPr/>
            <p:nvPr/>
          </p:nvCxnSpPr>
          <p:spPr>
            <a:xfrm>
              <a:off x="4404003" y="3859342"/>
              <a:ext cx="0" cy="36000"/>
            </a:xfrm>
            <a:prstGeom prst="line">
              <a:avLst/>
            </a:prstGeom>
            <a:noFill/>
            <a:ln w="9525" cap="flat" cmpd="sng" algn="ctr">
              <a:solidFill>
                <a:srgbClr val="000000">
                  <a:shade val="95000"/>
                  <a:satMod val="105000"/>
                </a:srgbClr>
              </a:solidFill>
              <a:prstDash val="solid"/>
            </a:ln>
            <a:effectLst/>
          </p:spPr>
        </p:cxnSp>
        <p:cxnSp>
          <p:nvCxnSpPr>
            <p:cNvPr id="764" name="Straight Connector 763"/>
            <p:cNvCxnSpPr/>
            <p:nvPr/>
          </p:nvCxnSpPr>
          <p:spPr>
            <a:xfrm>
              <a:off x="4547349" y="3862351"/>
              <a:ext cx="0" cy="36000"/>
            </a:xfrm>
            <a:prstGeom prst="line">
              <a:avLst/>
            </a:prstGeom>
            <a:noFill/>
            <a:ln w="9525" cap="flat" cmpd="sng" algn="ctr">
              <a:solidFill>
                <a:srgbClr val="000000">
                  <a:shade val="95000"/>
                  <a:satMod val="105000"/>
                </a:srgbClr>
              </a:solidFill>
              <a:prstDash val="solid"/>
            </a:ln>
            <a:effectLst/>
          </p:spPr>
        </p:cxnSp>
        <p:cxnSp>
          <p:nvCxnSpPr>
            <p:cNvPr id="765" name="Straight Connector 764"/>
            <p:cNvCxnSpPr/>
            <p:nvPr/>
          </p:nvCxnSpPr>
          <p:spPr>
            <a:xfrm>
              <a:off x="4710321" y="3862351"/>
              <a:ext cx="0" cy="36000"/>
            </a:xfrm>
            <a:prstGeom prst="line">
              <a:avLst/>
            </a:prstGeom>
            <a:noFill/>
            <a:ln w="9525" cap="flat" cmpd="sng" algn="ctr">
              <a:solidFill>
                <a:srgbClr val="000000">
                  <a:shade val="95000"/>
                  <a:satMod val="105000"/>
                </a:srgbClr>
              </a:solidFill>
              <a:prstDash val="solid"/>
            </a:ln>
            <a:effectLst/>
          </p:spPr>
        </p:cxnSp>
        <p:cxnSp>
          <p:nvCxnSpPr>
            <p:cNvPr id="766" name="Straight Connector 765"/>
            <p:cNvCxnSpPr/>
            <p:nvPr/>
          </p:nvCxnSpPr>
          <p:spPr>
            <a:xfrm>
              <a:off x="5024943" y="3864276"/>
              <a:ext cx="0" cy="36000"/>
            </a:xfrm>
            <a:prstGeom prst="line">
              <a:avLst/>
            </a:prstGeom>
            <a:noFill/>
            <a:ln w="9525" cap="flat" cmpd="sng" algn="ctr">
              <a:solidFill>
                <a:srgbClr val="000000">
                  <a:shade val="95000"/>
                  <a:satMod val="105000"/>
                </a:srgbClr>
              </a:solidFill>
              <a:prstDash val="solid"/>
            </a:ln>
            <a:effectLst/>
          </p:spPr>
        </p:cxnSp>
        <p:cxnSp>
          <p:nvCxnSpPr>
            <p:cNvPr id="767" name="Straight Connector 766"/>
            <p:cNvCxnSpPr/>
            <p:nvPr/>
          </p:nvCxnSpPr>
          <p:spPr>
            <a:xfrm>
              <a:off x="5171094" y="3864480"/>
              <a:ext cx="0" cy="36000"/>
            </a:xfrm>
            <a:prstGeom prst="line">
              <a:avLst/>
            </a:prstGeom>
            <a:noFill/>
            <a:ln w="9525" cap="flat" cmpd="sng" algn="ctr">
              <a:solidFill>
                <a:srgbClr val="000000">
                  <a:shade val="95000"/>
                  <a:satMod val="105000"/>
                </a:srgbClr>
              </a:solidFill>
              <a:prstDash val="solid"/>
            </a:ln>
            <a:effectLst/>
          </p:spPr>
        </p:cxnSp>
        <p:cxnSp>
          <p:nvCxnSpPr>
            <p:cNvPr id="768" name="Straight Connector 767"/>
            <p:cNvCxnSpPr/>
            <p:nvPr/>
          </p:nvCxnSpPr>
          <p:spPr>
            <a:xfrm>
              <a:off x="5334066" y="3864480"/>
              <a:ext cx="0" cy="36000"/>
            </a:xfrm>
            <a:prstGeom prst="line">
              <a:avLst/>
            </a:prstGeom>
            <a:noFill/>
            <a:ln w="9525" cap="flat" cmpd="sng" algn="ctr">
              <a:solidFill>
                <a:srgbClr val="000000">
                  <a:shade val="95000"/>
                  <a:satMod val="105000"/>
                </a:srgbClr>
              </a:solidFill>
              <a:prstDash val="solid"/>
            </a:ln>
            <a:effectLst/>
          </p:spPr>
        </p:cxnSp>
        <p:cxnSp>
          <p:nvCxnSpPr>
            <p:cNvPr id="769" name="Straight Connector 768"/>
            <p:cNvCxnSpPr/>
            <p:nvPr/>
          </p:nvCxnSpPr>
          <p:spPr>
            <a:xfrm>
              <a:off x="5336332" y="3862227"/>
              <a:ext cx="0" cy="36000"/>
            </a:xfrm>
            <a:prstGeom prst="line">
              <a:avLst/>
            </a:prstGeom>
            <a:noFill/>
            <a:ln w="9525" cap="flat" cmpd="sng" algn="ctr">
              <a:solidFill>
                <a:srgbClr val="000000">
                  <a:shade val="95000"/>
                  <a:satMod val="105000"/>
                </a:srgbClr>
              </a:solidFill>
              <a:prstDash val="solid"/>
            </a:ln>
            <a:effectLst/>
          </p:spPr>
        </p:cxnSp>
        <p:cxnSp>
          <p:nvCxnSpPr>
            <p:cNvPr id="770" name="Straight Connector 769"/>
            <p:cNvCxnSpPr/>
            <p:nvPr/>
          </p:nvCxnSpPr>
          <p:spPr>
            <a:xfrm>
              <a:off x="5479678" y="3865236"/>
              <a:ext cx="0" cy="36000"/>
            </a:xfrm>
            <a:prstGeom prst="line">
              <a:avLst/>
            </a:prstGeom>
            <a:noFill/>
            <a:ln w="9525" cap="flat" cmpd="sng" algn="ctr">
              <a:solidFill>
                <a:srgbClr val="000000">
                  <a:shade val="95000"/>
                  <a:satMod val="105000"/>
                </a:srgbClr>
              </a:solidFill>
              <a:prstDash val="solid"/>
            </a:ln>
            <a:effectLst/>
          </p:spPr>
        </p:cxnSp>
        <p:cxnSp>
          <p:nvCxnSpPr>
            <p:cNvPr id="771" name="Straight Connector 770"/>
            <p:cNvCxnSpPr/>
            <p:nvPr/>
          </p:nvCxnSpPr>
          <p:spPr>
            <a:xfrm>
              <a:off x="5642650" y="3865236"/>
              <a:ext cx="0" cy="36000"/>
            </a:xfrm>
            <a:prstGeom prst="line">
              <a:avLst/>
            </a:prstGeom>
            <a:noFill/>
            <a:ln w="9525" cap="flat" cmpd="sng" algn="ctr">
              <a:solidFill>
                <a:srgbClr val="000000">
                  <a:shade val="95000"/>
                  <a:satMod val="105000"/>
                </a:srgbClr>
              </a:solidFill>
              <a:prstDash val="solid"/>
            </a:ln>
            <a:effectLst/>
          </p:spPr>
        </p:cxnSp>
        <p:cxnSp>
          <p:nvCxnSpPr>
            <p:cNvPr id="772" name="Straight Connector 771"/>
            <p:cNvCxnSpPr/>
            <p:nvPr/>
          </p:nvCxnSpPr>
          <p:spPr>
            <a:xfrm>
              <a:off x="5789570" y="3866523"/>
              <a:ext cx="0" cy="36000"/>
            </a:xfrm>
            <a:prstGeom prst="line">
              <a:avLst/>
            </a:prstGeom>
            <a:noFill/>
            <a:ln w="9525" cap="flat" cmpd="sng" algn="ctr">
              <a:solidFill>
                <a:srgbClr val="000000">
                  <a:shade val="95000"/>
                  <a:satMod val="105000"/>
                </a:srgbClr>
              </a:solidFill>
              <a:prstDash val="solid"/>
            </a:ln>
            <a:effectLst/>
          </p:spPr>
        </p:cxnSp>
        <p:cxnSp>
          <p:nvCxnSpPr>
            <p:cNvPr id="773" name="Straight Connector 772"/>
            <p:cNvCxnSpPr/>
            <p:nvPr/>
          </p:nvCxnSpPr>
          <p:spPr>
            <a:xfrm>
              <a:off x="5952542" y="3866523"/>
              <a:ext cx="0" cy="36000"/>
            </a:xfrm>
            <a:prstGeom prst="line">
              <a:avLst/>
            </a:prstGeom>
            <a:noFill/>
            <a:ln w="9525" cap="flat" cmpd="sng" algn="ctr">
              <a:solidFill>
                <a:srgbClr val="000000">
                  <a:shade val="95000"/>
                  <a:satMod val="105000"/>
                </a:srgbClr>
              </a:solidFill>
              <a:prstDash val="solid"/>
            </a:ln>
            <a:effectLst/>
          </p:spPr>
        </p:cxnSp>
        <p:cxnSp>
          <p:nvCxnSpPr>
            <p:cNvPr id="774" name="Straight Connector 773"/>
            <p:cNvCxnSpPr/>
            <p:nvPr/>
          </p:nvCxnSpPr>
          <p:spPr>
            <a:xfrm>
              <a:off x="5953368" y="3863514"/>
              <a:ext cx="0" cy="36000"/>
            </a:xfrm>
            <a:prstGeom prst="line">
              <a:avLst/>
            </a:prstGeom>
            <a:noFill/>
            <a:ln w="9525" cap="flat" cmpd="sng" algn="ctr">
              <a:solidFill>
                <a:srgbClr val="000000">
                  <a:shade val="95000"/>
                  <a:satMod val="105000"/>
                </a:srgbClr>
              </a:solidFill>
              <a:prstDash val="solid"/>
            </a:ln>
            <a:effectLst/>
          </p:spPr>
        </p:cxnSp>
        <p:cxnSp>
          <p:nvCxnSpPr>
            <p:cNvPr id="775" name="Straight Connector 774"/>
            <p:cNvCxnSpPr/>
            <p:nvPr/>
          </p:nvCxnSpPr>
          <p:spPr>
            <a:xfrm>
              <a:off x="6096714" y="3866523"/>
              <a:ext cx="0" cy="36000"/>
            </a:xfrm>
            <a:prstGeom prst="line">
              <a:avLst/>
            </a:prstGeom>
            <a:noFill/>
            <a:ln w="9525" cap="flat" cmpd="sng" algn="ctr">
              <a:solidFill>
                <a:srgbClr val="000000">
                  <a:shade val="95000"/>
                  <a:satMod val="105000"/>
                </a:srgbClr>
              </a:solidFill>
              <a:prstDash val="solid"/>
            </a:ln>
            <a:effectLst/>
          </p:spPr>
        </p:cxnSp>
        <p:cxnSp>
          <p:nvCxnSpPr>
            <p:cNvPr id="776" name="Straight Connector 775"/>
            <p:cNvCxnSpPr/>
            <p:nvPr/>
          </p:nvCxnSpPr>
          <p:spPr>
            <a:xfrm>
              <a:off x="6259686" y="3866523"/>
              <a:ext cx="0" cy="36000"/>
            </a:xfrm>
            <a:prstGeom prst="line">
              <a:avLst/>
            </a:prstGeom>
            <a:noFill/>
            <a:ln w="9525" cap="flat" cmpd="sng" algn="ctr">
              <a:solidFill>
                <a:srgbClr val="000000">
                  <a:shade val="95000"/>
                  <a:satMod val="105000"/>
                </a:srgbClr>
              </a:solidFill>
              <a:prstDash val="solid"/>
            </a:ln>
            <a:effectLst/>
          </p:spPr>
        </p:cxnSp>
        <p:cxnSp>
          <p:nvCxnSpPr>
            <p:cNvPr id="777" name="Straight Connector 776"/>
            <p:cNvCxnSpPr/>
            <p:nvPr/>
          </p:nvCxnSpPr>
          <p:spPr>
            <a:xfrm>
              <a:off x="6405254" y="3866523"/>
              <a:ext cx="0" cy="36000"/>
            </a:xfrm>
            <a:prstGeom prst="line">
              <a:avLst/>
            </a:prstGeom>
            <a:noFill/>
            <a:ln w="9525" cap="flat" cmpd="sng" algn="ctr">
              <a:solidFill>
                <a:srgbClr val="000000">
                  <a:shade val="95000"/>
                  <a:satMod val="105000"/>
                </a:srgbClr>
              </a:solidFill>
              <a:prstDash val="solid"/>
            </a:ln>
            <a:effectLst/>
          </p:spPr>
        </p:cxnSp>
        <p:sp>
          <p:nvSpPr>
            <p:cNvPr id="778" name="TextBox 777"/>
            <p:cNvSpPr txBox="1"/>
            <p:nvPr/>
          </p:nvSpPr>
          <p:spPr>
            <a:xfrm>
              <a:off x="3438146" y="3927906"/>
              <a:ext cx="312780" cy="200420"/>
            </a:xfrm>
            <a:prstGeom prst="rect">
              <a:avLst/>
            </a:prstGeom>
          </p:spPr>
          <p:txBody>
            <a:bodyPr vert="horz" wrap="none" lIns="0" tIns="0" rIns="0" bIns="0" rtlCol="0">
              <a:noAutofit/>
            </a:bodyPr>
            <a:lstStyle/>
            <a:p>
              <a:pPr fontAlgn="auto">
                <a:spcBef>
                  <a:spcPts val="1100"/>
                </a:spcBef>
                <a:spcAft>
                  <a:spcPts val="0"/>
                </a:spcAft>
                <a:buClr>
                  <a:srgbClr val="002897"/>
                </a:buClr>
                <a:buSzTx/>
                <a:buFontTx/>
                <a:buNone/>
                <a:defRPr/>
              </a:pPr>
              <a:r>
                <a:rPr lang="en-US" sz="1100" i="1" kern="0" dirty="0" smtClean="0">
                  <a:solidFill>
                    <a:sysClr val="windowText" lastClr="000000"/>
                  </a:solidFill>
                  <a:latin typeface="Georgia" pitchFamily="18" charset="0"/>
                  <a:cs typeface="Times New Roman" pitchFamily="18" charset="0"/>
                </a:rPr>
                <a:t>t</a:t>
              </a:r>
              <a:r>
                <a:rPr lang="en-US" sz="1100" kern="0" dirty="0" smtClean="0">
                  <a:solidFill>
                    <a:sysClr val="windowText" lastClr="000000"/>
                  </a:solidFill>
                  <a:latin typeface="Georgia" pitchFamily="18" charset="0"/>
                  <a:cs typeface="Times New Roman" pitchFamily="18" charset="0"/>
                </a:rPr>
                <a:t>-</a:t>
              </a:r>
              <a:r>
                <a:rPr lang="en-US" sz="1100" i="1" kern="0" dirty="0" smtClean="0">
                  <a:solidFill>
                    <a:sysClr val="windowText" lastClr="000000"/>
                  </a:solidFill>
                  <a:latin typeface="Georgia" pitchFamily="18" charset="0"/>
                  <a:cs typeface="Times New Roman" pitchFamily="18" charset="0"/>
                </a:rPr>
                <a:t>p</a:t>
              </a:r>
            </a:p>
          </p:txBody>
        </p:sp>
        <p:sp>
          <p:nvSpPr>
            <p:cNvPr id="779" name="Freeform 164"/>
            <p:cNvSpPr>
              <a:spLocks/>
            </p:cNvSpPr>
            <p:nvPr/>
          </p:nvSpPr>
          <p:spPr bwMode="auto">
            <a:xfrm>
              <a:off x="6035432" y="2777558"/>
              <a:ext cx="66675" cy="60325"/>
            </a:xfrm>
            <a:custGeom>
              <a:avLst/>
              <a:gdLst>
                <a:gd name="T0" fmla="*/ 166 w 167"/>
                <a:gd name="T1" fmla="*/ 95 h 191"/>
                <a:gd name="T2" fmla="*/ 166 w 167"/>
                <a:gd name="T3" fmla="*/ 82 h 191"/>
                <a:gd name="T4" fmla="*/ 163 w 167"/>
                <a:gd name="T5" fmla="*/ 71 h 191"/>
                <a:gd name="T6" fmla="*/ 160 w 167"/>
                <a:gd name="T7" fmla="*/ 59 h 191"/>
                <a:gd name="T8" fmla="*/ 155 w 167"/>
                <a:gd name="T9" fmla="*/ 48 h 191"/>
                <a:gd name="T10" fmla="*/ 149 w 167"/>
                <a:gd name="T11" fmla="*/ 38 h 191"/>
                <a:gd name="T12" fmla="*/ 142 w 167"/>
                <a:gd name="T13" fmla="*/ 29 h 191"/>
                <a:gd name="T14" fmla="*/ 134 w 167"/>
                <a:gd name="T15" fmla="*/ 21 h 191"/>
                <a:gd name="T16" fmla="*/ 125 w 167"/>
                <a:gd name="T17" fmla="*/ 14 h 191"/>
                <a:gd name="T18" fmla="*/ 115 w 167"/>
                <a:gd name="T19" fmla="*/ 8 h 191"/>
                <a:gd name="T20" fmla="*/ 105 w 167"/>
                <a:gd name="T21" fmla="*/ 4 h 191"/>
                <a:gd name="T22" fmla="*/ 95 w 167"/>
                <a:gd name="T23" fmla="*/ 2 h 191"/>
                <a:gd name="T24" fmla="*/ 83 w 167"/>
                <a:gd name="T25" fmla="*/ 0 h 191"/>
                <a:gd name="T26" fmla="*/ 72 w 167"/>
                <a:gd name="T27" fmla="*/ 2 h 191"/>
                <a:gd name="T28" fmla="*/ 61 w 167"/>
                <a:gd name="T29" fmla="*/ 4 h 191"/>
                <a:gd name="T30" fmla="*/ 51 w 167"/>
                <a:gd name="T31" fmla="*/ 8 h 191"/>
                <a:gd name="T32" fmla="*/ 42 w 167"/>
                <a:gd name="T33" fmla="*/ 14 h 191"/>
                <a:gd name="T34" fmla="*/ 33 w 167"/>
                <a:gd name="T35" fmla="*/ 21 h 191"/>
                <a:gd name="T36" fmla="*/ 25 w 167"/>
                <a:gd name="T37" fmla="*/ 29 h 191"/>
                <a:gd name="T38" fmla="*/ 18 w 167"/>
                <a:gd name="T39" fmla="*/ 38 h 191"/>
                <a:gd name="T40" fmla="*/ 12 w 167"/>
                <a:gd name="T41" fmla="*/ 48 h 191"/>
                <a:gd name="T42" fmla="*/ 7 w 167"/>
                <a:gd name="T43" fmla="*/ 59 h 191"/>
                <a:gd name="T44" fmla="*/ 3 w 167"/>
                <a:gd name="T45" fmla="*/ 71 h 191"/>
                <a:gd name="T46" fmla="*/ 1 w 167"/>
                <a:gd name="T47" fmla="*/ 82 h 191"/>
                <a:gd name="T48" fmla="*/ 0 w 167"/>
                <a:gd name="T49" fmla="*/ 95 h 191"/>
                <a:gd name="T50" fmla="*/ 1 w 167"/>
                <a:gd name="T51" fmla="*/ 109 h 191"/>
                <a:gd name="T52" fmla="*/ 3 w 167"/>
                <a:gd name="T53" fmla="*/ 122 h 191"/>
                <a:gd name="T54" fmla="*/ 7 w 167"/>
                <a:gd name="T55" fmla="*/ 133 h 191"/>
                <a:gd name="T56" fmla="*/ 12 w 167"/>
                <a:gd name="T57" fmla="*/ 143 h 191"/>
                <a:gd name="T58" fmla="*/ 18 w 167"/>
                <a:gd name="T59" fmla="*/ 154 h 191"/>
                <a:gd name="T60" fmla="*/ 25 w 167"/>
                <a:gd name="T61" fmla="*/ 163 h 191"/>
                <a:gd name="T62" fmla="*/ 33 w 167"/>
                <a:gd name="T63" fmla="*/ 171 h 191"/>
                <a:gd name="T64" fmla="*/ 42 w 167"/>
                <a:gd name="T65" fmla="*/ 178 h 191"/>
                <a:gd name="T66" fmla="*/ 51 w 167"/>
                <a:gd name="T67" fmla="*/ 184 h 191"/>
                <a:gd name="T68" fmla="*/ 61 w 167"/>
                <a:gd name="T69" fmla="*/ 188 h 191"/>
                <a:gd name="T70" fmla="*/ 72 w 167"/>
                <a:gd name="T71" fmla="*/ 191 h 191"/>
                <a:gd name="T72" fmla="*/ 83 w 167"/>
                <a:gd name="T73" fmla="*/ 191 h 191"/>
                <a:gd name="T74" fmla="*/ 95 w 167"/>
                <a:gd name="T75" fmla="*/ 191 h 191"/>
                <a:gd name="T76" fmla="*/ 105 w 167"/>
                <a:gd name="T77" fmla="*/ 188 h 191"/>
                <a:gd name="T78" fmla="*/ 115 w 167"/>
                <a:gd name="T79" fmla="*/ 184 h 191"/>
                <a:gd name="T80" fmla="*/ 125 w 167"/>
                <a:gd name="T81" fmla="*/ 178 h 191"/>
                <a:gd name="T82" fmla="*/ 134 w 167"/>
                <a:gd name="T83" fmla="*/ 171 h 191"/>
                <a:gd name="T84" fmla="*/ 142 w 167"/>
                <a:gd name="T85" fmla="*/ 163 h 191"/>
                <a:gd name="T86" fmla="*/ 149 w 167"/>
                <a:gd name="T87" fmla="*/ 154 h 191"/>
                <a:gd name="T88" fmla="*/ 155 w 167"/>
                <a:gd name="T89" fmla="*/ 143 h 191"/>
                <a:gd name="T90" fmla="*/ 160 w 167"/>
                <a:gd name="T91" fmla="*/ 133 h 191"/>
                <a:gd name="T92" fmla="*/ 163 w 167"/>
                <a:gd name="T93" fmla="*/ 122 h 191"/>
                <a:gd name="T94" fmla="*/ 166 w 167"/>
                <a:gd name="T95" fmla="*/ 109 h 191"/>
                <a:gd name="T96" fmla="*/ 166 w 167"/>
                <a:gd name="T97" fmla="*/ 95 h 191"/>
                <a:gd name="T98" fmla="*/ 167 w 167"/>
                <a:gd name="T99" fmla="*/ 96 h 191"/>
                <a:gd name="T100" fmla="*/ 167 w 167"/>
                <a:gd name="T101" fmla="*/ 96 h 191"/>
                <a:gd name="T102" fmla="*/ 167 w 167"/>
                <a:gd name="T103" fmla="*/ 96 h 191"/>
                <a:gd name="T104" fmla="*/ 167 w 167"/>
                <a:gd name="T105" fmla="*/ 96 h 191"/>
                <a:gd name="T106" fmla="*/ 167 w 167"/>
                <a:gd name="T107" fmla="*/ 96 h 191"/>
                <a:gd name="T108" fmla="*/ 167 w 167"/>
                <a:gd name="T109" fmla="*/ 96 h 191"/>
                <a:gd name="T110" fmla="*/ 167 w 167"/>
                <a:gd name="T111" fmla="*/ 96 h 191"/>
                <a:gd name="T112" fmla="*/ 167 w 167"/>
                <a:gd name="T113" fmla="*/ 96 h 191"/>
                <a:gd name="T114" fmla="*/ 167 w 167"/>
                <a:gd name="T115" fmla="*/ 96 h 191"/>
                <a:gd name="T116" fmla="*/ 167 w 167"/>
                <a:gd name="T117" fmla="*/ 96 h 191"/>
                <a:gd name="T118" fmla="*/ 167 w 167"/>
                <a:gd name="T119" fmla="*/ 96 h 191"/>
                <a:gd name="T120" fmla="*/ 166 w 167"/>
                <a:gd name="T121" fmla="*/ 95 h 191"/>
                <a:gd name="T122" fmla="*/ 166 w 167"/>
                <a:gd name="T123" fmla="*/ 9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7" h="191">
                  <a:moveTo>
                    <a:pt x="166" y="95"/>
                  </a:moveTo>
                  <a:lnTo>
                    <a:pt x="166" y="82"/>
                  </a:lnTo>
                  <a:lnTo>
                    <a:pt x="163" y="71"/>
                  </a:lnTo>
                  <a:lnTo>
                    <a:pt x="160" y="59"/>
                  </a:lnTo>
                  <a:lnTo>
                    <a:pt x="155" y="48"/>
                  </a:lnTo>
                  <a:lnTo>
                    <a:pt x="149" y="38"/>
                  </a:lnTo>
                  <a:lnTo>
                    <a:pt x="142" y="29"/>
                  </a:lnTo>
                  <a:lnTo>
                    <a:pt x="134" y="21"/>
                  </a:lnTo>
                  <a:lnTo>
                    <a:pt x="125" y="14"/>
                  </a:lnTo>
                  <a:lnTo>
                    <a:pt x="115" y="8"/>
                  </a:lnTo>
                  <a:lnTo>
                    <a:pt x="105" y="4"/>
                  </a:lnTo>
                  <a:lnTo>
                    <a:pt x="95" y="2"/>
                  </a:lnTo>
                  <a:lnTo>
                    <a:pt x="83" y="0"/>
                  </a:lnTo>
                  <a:lnTo>
                    <a:pt x="72" y="2"/>
                  </a:lnTo>
                  <a:lnTo>
                    <a:pt x="61" y="4"/>
                  </a:lnTo>
                  <a:lnTo>
                    <a:pt x="51" y="8"/>
                  </a:lnTo>
                  <a:lnTo>
                    <a:pt x="42" y="14"/>
                  </a:lnTo>
                  <a:lnTo>
                    <a:pt x="33" y="21"/>
                  </a:lnTo>
                  <a:lnTo>
                    <a:pt x="25" y="29"/>
                  </a:lnTo>
                  <a:lnTo>
                    <a:pt x="18" y="38"/>
                  </a:lnTo>
                  <a:lnTo>
                    <a:pt x="12" y="48"/>
                  </a:lnTo>
                  <a:lnTo>
                    <a:pt x="7" y="59"/>
                  </a:lnTo>
                  <a:lnTo>
                    <a:pt x="3" y="71"/>
                  </a:lnTo>
                  <a:lnTo>
                    <a:pt x="1" y="82"/>
                  </a:lnTo>
                  <a:lnTo>
                    <a:pt x="0" y="95"/>
                  </a:lnTo>
                  <a:lnTo>
                    <a:pt x="1" y="109"/>
                  </a:lnTo>
                  <a:lnTo>
                    <a:pt x="3" y="122"/>
                  </a:lnTo>
                  <a:lnTo>
                    <a:pt x="7" y="133"/>
                  </a:lnTo>
                  <a:lnTo>
                    <a:pt x="12" y="143"/>
                  </a:lnTo>
                  <a:lnTo>
                    <a:pt x="18" y="154"/>
                  </a:lnTo>
                  <a:lnTo>
                    <a:pt x="25" y="163"/>
                  </a:lnTo>
                  <a:lnTo>
                    <a:pt x="33" y="171"/>
                  </a:lnTo>
                  <a:lnTo>
                    <a:pt x="42" y="178"/>
                  </a:lnTo>
                  <a:lnTo>
                    <a:pt x="51" y="184"/>
                  </a:lnTo>
                  <a:lnTo>
                    <a:pt x="61" y="188"/>
                  </a:lnTo>
                  <a:lnTo>
                    <a:pt x="72" y="191"/>
                  </a:lnTo>
                  <a:lnTo>
                    <a:pt x="83" y="191"/>
                  </a:lnTo>
                  <a:lnTo>
                    <a:pt x="95" y="191"/>
                  </a:lnTo>
                  <a:lnTo>
                    <a:pt x="105" y="188"/>
                  </a:lnTo>
                  <a:lnTo>
                    <a:pt x="115" y="184"/>
                  </a:lnTo>
                  <a:lnTo>
                    <a:pt x="125" y="178"/>
                  </a:lnTo>
                  <a:lnTo>
                    <a:pt x="134" y="171"/>
                  </a:lnTo>
                  <a:lnTo>
                    <a:pt x="142" y="163"/>
                  </a:lnTo>
                  <a:lnTo>
                    <a:pt x="149" y="154"/>
                  </a:lnTo>
                  <a:lnTo>
                    <a:pt x="155" y="143"/>
                  </a:lnTo>
                  <a:lnTo>
                    <a:pt x="160" y="133"/>
                  </a:lnTo>
                  <a:lnTo>
                    <a:pt x="163" y="122"/>
                  </a:lnTo>
                  <a:lnTo>
                    <a:pt x="166" y="109"/>
                  </a:lnTo>
                  <a:lnTo>
                    <a:pt x="166" y="95"/>
                  </a:lnTo>
                  <a:lnTo>
                    <a:pt x="167" y="96"/>
                  </a:lnTo>
                  <a:lnTo>
                    <a:pt x="167" y="96"/>
                  </a:lnTo>
                  <a:lnTo>
                    <a:pt x="167" y="96"/>
                  </a:lnTo>
                  <a:lnTo>
                    <a:pt x="167" y="96"/>
                  </a:lnTo>
                  <a:lnTo>
                    <a:pt x="167" y="96"/>
                  </a:lnTo>
                  <a:lnTo>
                    <a:pt x="167" y="96"/>
                  </a:lnTo>
                  <a:lnTo>
                    <a:pt x="167" y="96"/>
                  </a:lnTo>
                  <a:lnTo>
                    <a:pt x="167" y="96"/>
                  </a:lnTo>
                  <a:lnTo>
                    <a:pt x="167" y="96"/>
                  </a:lnTo>
                  <a:lnTo>
                    <a:pt x="167" y="96"/>
                  </a:lnTo>
                  <a:lnTo>
                    <a:pt x="167" y="96"/>
                  </a:lnTo>
                  <a:lnTo>
                    <a:pt x="166" y="95"/>
                  </a:lnTo>
                  <a:lnTo>
                    <a:pt x="166" y="95"/>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80" name="Freeform 164"/>
            <p:cNvSpPr>
              <a:spLocks/>
            </p:cNvSpPr>
            <p:nvPr/>
          </p:nvSpPr>
          <p:spPr bwMode="auto">
            <a:xfrm>
              <a:off x="6193011" y="2765206"/>
              <a:ext cx="66675" cy="60325"/>
            </a:xfrm>
            <a:custGeom>
              <a:avLst/>
              <a:gdLst>
                <a:gd name="T0" fmla="*/ 166 w 167"/>
                <a:gd name="T1" fmla="*/ 95 h 191"/>
                <a:gd name="T2" fmla="*/ 166 w 167"/>
                <a:gd name="T3" fmla="*/ 82 h 191"/>
                <a:gd name="T4" fmla="*/ 163 w 167"/>
                <a:gd name="T5" fmla="*/ 71 h 191"/>
                <a:gd name="T6" fmla="*/ 160 w 167"/>
                <a:gd name="T7" fmla="*/ 59 h 191"/>
                <a:gd name="T8" fmla="*/ 155 w 167"/>
                <a:gd name="T9" fmla="*/ 48 h 191"/>
                <a:gd name="T10" fmla="*/ 149 w 167"/>
                <a:gd name="T11" fmla="*/ 38 h 191"/>
                <a:gd name="T12" fmla="*/ 142 w 167"/>
                <a:gd name="T13" fmla="*/ 29 h 191"/>
                <a:gd name="T14" fmla="*/ 134 w 167"/>
                <a:gd name="T15" fmla="*/ 21 h 191"/>
                <a:gd name="T16" fmla="*/ 125 w 167"/>
                <a:gd name="T17" fmla="*/ 14 h 191"/>
                <a:gd name="T18" fmla="*/ 115 w 167"/>
                <a:gd name="T19" fmla="*/ 8 h 191"/>
                <a:gd name="T20" fmla="*/ 105 w 167"/>
                <a:gd name="T21" fmla="*/ 4 h 191"/>
                <a:gd name="T22" fmla="*/ 95 w 167"/>
                <a:gd name="T23" fmla="*/ 2 h 191"/>
                <a:gd name="T24" fmla="*/ 83 w 167"/>
                <a:gd name="T25" fmla="*/ 0 h 191"/>
                <a:gd name="T26" fmla="*/ 72 w 167"/>
                <a:gd name="T27" fmla="*/ 2 h 191"/>
                <a:gd name="T28" fmla="*/ 61 w 167"/>
                <a:gd name="T29" fmla="*/ 4 h 191"/>
                <a:gd name="T30" fmla="*/ 51 w 167"/>
                <a:gd name="T31" fmla="*/ 8 h 191"/>
                <a:gd name="T32" fmla="*/ 42 w 167"/>
                <a:gd name="T33" fmla="*/ 14 h 191"/>
                <a:gd name="T34" fmla="*/ 33 w 167"/>
                <a:gd name="T35" fmla="*/ 21 h 191"/>
                <a:gd name="T36" fmla="*/ 25 w 167"/>
                <a:gd name="T37" fmla="*/ 29 h 191"/>
                <a:gd name="T38" fmla="*/ 18 w 167"/>
                <a:gd name="T39" fmla="*/ 38 h 191"/>
                <a:gd name="T40" fmla="*/ 12 w 167"/>
                <a:gd name="T41" fmla="*/ 48 h 191"/>
                <a:gd name="T42" fmla="*/ 7 w 167"/>
                <a:gd name="T43" fmla="*/ 59 h 191"/>
                <a:gd name="T44" fmla="*/ 3 w 167"/>
                <a:gd name="T45" fmla="*/ 71 h 191"/>
                <a:gd name="T46" fmla="*/ 1 w 167"/>
                <a:gd name="T47" fmla="*/ 82 h 191"/>
                <a:gd name="T48" fmla="*/ 0 w 167"/>
                <a:gd name="T49" fmla="*/ 95 h 191"/>
                <a:gd name="T50" fmla="*/ 1 w 167"/>
                <a:gd name="T51" fmla="*/ 109 h 191"/>
                <a:gd name="T52" fmla="*/ 3 w 167"/>
                <a:gd name="T53" fmla="*/ 122 h 191"/>
                <a:gd name="T54" fmla="*/ 7 w 167"/>
                <a:gd name="T55" fmla="*/ 133 h 191"/>
                <a:gd name="T56" fmla="*/ 12 w 167"/>
                <a:gd name="T57" fmla="*/ 143 h 191"/>
                <a:gd name="T58" fmla="*/ 18 w 167"/>
                <a:gd name="T59" fmla="*/ 154 h 191"/>
                <a:gd name="T60" fmla="*/ 25 w 167"/>
                <a:gd name="T61" fmla="*/ 163 h 191"/>
                <a:gd name="T62" fmla="*/ 33 w 167"/>
                <a:gd name="T63" fmla="*/ 171 h 191"/>
                <a:gd name="T64" fmla="*/ 42 w 167"/>
                <a:gd name="T65" fmla="*/ 178 h 191"/>
                <a:gd name="T66" fmla="*/ 51 w 167"/>
                <a:gd name="T67" fmla="*/ 184 h 191"/>
                <a:gd name="T68" fmla="*/ 61 w 167"/>
                <a:gd name="T69" fmla="*/ 188 h 191"/>
                <a:gd name="T70" fmla="*/ 72 w 167"/>
                <a:gd name="T71" fmla="*/ 191 h 191"/>
                <a:gd name="T72" fmla="*/ 83 w 167"/>
                <a:gd name="T73" fmla="*/ 191 h 191"/>
                <a:gd name="T74" fmla="*/ 95 w 167"/>
                <a:gd name="T75" fmla="*/ 191 h 191"/>
                <a:gd name="T76" fmla="*/ 105 w 167"/>
                <a:gd name="T77" fmla="*/ 188 h 191"/>
                <a:gd name="T78" fmla="*/ 115 w 167"/>
                <a:gd name="T79" fmla="*/ 184 h 191"/>
                <a:gd name="T80" fmla="*/ 125 w 167"/>
                <a:gd name="T81" fmla="*/ 178 h 191"/>
                <a:gd name="T82" fmla="*/ 134 w 167"/>
                <a:gd name="T83" fmla="*/ 171 h 191"/>
                <a:gd name="T84" fmla="*/ 142 w 167"/>
                <a:gd name="T85" fmla="*/ 163 h 191"/>
                <a:gd name="T86" fmla="*/ 149 w 167"/>
                <a:gd name="T87" fmla="*/ 154 h 191"/>
                <a:gd name="T88" fmla="*/ 155 w 167"/>
                <a:gd name="T89" fmla="*/ 143 h 191"/>
                <a:gd name="T90" fmla="*/ 160 w 167"/>
                <a:gd name="T91" fmla="*/ 133 h 191"/>
                <a:gd name="T92" fmla="*/ 163 w 167"/>
                <a:gd name="T93" fmla="*/ 122 h 191"/>
                <a:gd name="T94" fmla="*/ 166 w 167"/>
                <a:gd name="T95" fmla="*/ 109 h 191"/>
                <a:gd name="T96" fmla="*/ 166 w 167"/>
                <a:gd name="T97" fmla="*/ 95 h 191"/>
                <a:gd name="T98" fmla="*/ 167 w 167"/>
                <a:gd name="T99" fmla="*/ 96 h 191"/>
                <a:gd name="T100" fmla="*/ 167 w 167"/>
                <a:gd name="T101" fmla="*/ 96 h 191"/>
                <a:gd name="T102" fmla="*/ 167 w 167"/>
                <a:gd name="T103" fmla="*/ 96 h 191"/>
                <a:gd name="T104" fmla="*/ 167 w 167"/>
                <a:gd name="T105" fmla="*/ 96 h 191"/>
                <a:gd name="T106" fmla="*/ 167 w 167"/>
                <a:gd name="T107" fmla="*/ 96 h 191"/>
                <a:gd name="T108" fmla="*/ 167 w 167"/>
                <a:gd name="T109" fmla="*/ 96 h 191"/>
                <a:gd name="T110" fmla="*/ 167 w 167"/>
                <a:gd name="T111" fmla="*/ 96 h 191"/>
                <a:gd name="T112" fmla="*/ 167 w 167"/>
                <a:gd name="T113" fmla="*/ 96 h 191"/>
                <a:gd name="T114" fmla="*/ 167 w 167"/>
                <a:gd name="T115" fmla="*/ 96 h 191"/>
                <a:gd name="T116" fmla="*/ 167 w 167"/>
                <a:gd name="T117" fmla="*/ 96 h 191"/>
                <a:gd name="T118" fmla="*/ 167 w 167"/>
                <a:gd name="T119" fmla="*/ 96 h 191"/>
                <a:gd name="T120" fmla="*/ 166 w 167"/>
                <a:gd name="T121" fmla="*/ 95 h 191"/>
                <a:gd name="T122" fmla="*/ 166 w 167"/>
                <a:gd name="T123" fmla="*/ 9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7" h="191">
                  <a:moveTo>
                    <a:pt x="166" y="95"/>
                  </a:moveTo>
                  <a:lnTo>
                    <a:pt x="166" y="82"/>
                  </a:lnTo>
                  <a:lnTo>
                    <a:pt x="163" y="71"/>
                  </a:lnTo>
                  <a:lnTo>
                    <a:pt x="160" y="59"/>
                  </a:lnTo>
                  <a:lnTo>
                    <a:pt x="155" y="48"/>
                  </a:lnTo>
                  <a:lnTo>
                    <a:pt x="149" y="38"/>
                  </a:lnTo>
                  <a:lnTo>
                    <a:pt x="142" y="29"/>
                  </a:lnTo>
                  <a:lnTo>
                    <a:pt x="134" y="21"/>
                  </a:lnTo>
                  <a:lnTo>
                    <a:pt x="125" y="14"/>
                  </a:lnTo>
                  <a:lnTo>
                    <a:pt x="115" y="8"/>
                  </a:lnTo>
                  <a:lnTo>
                    <a:pt x="105" y="4"/>
                  </a:lnTo>
                  <a:lnTo>
                    <a:pt x="95" y="2"/>
                  </a:lnTo>
                  <a:lnTo>
                    <a:pt x="83" y="0"/>
                  </a:lnTo>
                  <a:lnTo>
                    <a:pt x="72" y="2"/>
                  </a:lnTo>
                  <a:lnTo>
                    <a:pt x="61" y="4"/>
                  </a:lnTo>
                  <a:lnTo>
                    <a:pt x="51" y="8"/>
                  </a:lnTo>
                  <a:lnTo>
                    <a:pt x="42" y="14"/>
                  </a:lnTo>
                  <a:lnTo>
                    <a:pt x="33" y="21"/>
                  </a:lnTo>
                  <a:lnTo>
                    <a:pt x="25" y="29"/>
                  </a:lnTo>
                  <a:lnTo>
                    <a:pt x="18" y="38"/>
                  </a:lnTo>
                  <a:lnTo>
                    <a:pt x="12" y="48"/>
                  </a:lnTo>
                  <a:lnTo>
                    <a:pt x="7" y="59"/>
                  </a:lnTo>
                  <a:lnTo>
                    <a:pt x="3" y="71"/>
                  </a:lnTo>
                  <a:lnTo>
                    <a:pt x="1" y="82"/>
                  </a:lnTo>
                  <a:lnTo>
                    <a:pt x="0" y="95"/>
                  </a:lnTo>
                  <a:lnTo>
                    <a:pt x="1" y="109"/>
                  </a:lnTo>
                  <a:lnTo>
                    <a:pt x="3" y="122"/>
                  </a:lnTo>
                  <a:lnTo>
                    <a:pt x="7" y="133"/>
                  </a:lnTo>
                  <a:lnTo>
                    <a:pt x="12" y="143"/>
                  </a:lnTo>
                  <a:lnTo>
                    <a:pt x="18" y="154"/>
                  </a:lnTo>
                  <a:lnTo>
                    <a:pt x="25" y="163"/>
                  </a:lnTo>
                  <a:lnTo>
                    <a:pt x="33" y="171"/>
                  </a:lnTo>
                  <a:lnTo>
                    <a:pt x="42" y="178"/>
                  </a:lnTo>
                  <a:lnTo>
                    <a:pt x="51" y="184"/>
                  </a:lnTo>
                  <a:lnTo>
                    <a:pt x="61" y="188"/>
                  </a:lnTo>
                  <a:lnTo>
                    <a:pt x="72" y="191"/>
                  </a:lnTo>
                  <a:lnTo>
                    <a:pt x="83" y="191"/>
                  </a:lnTo>
                  <a:lnTo>
                    <a:pt x="95" y="191"/>
                  </a:lnTo>
                  <a:lnTo>
                    <a:pt x="105" y="188"/>
                  </a:lnTo>
                  <a:lnTo>
                    <a:pt x="115" y="184"/>
                  </a:lnTo>
                  <a:lnTo>
                    <a:pt x="125" y="178"/>
                  </a:lnTo>
                  <a:lnTo>
                    <a:pt x="134" y="171"/>
                  </a:lnTo>
                  <a:lnTo>
                    <a:pt x="142" y="163"/>
                  </a:lnTo>
                  <a:lnTo>
                    <a:pt x="149" y="154"/>
                  </a:lnTo>
                  <a:lnTo>
                    <a:pt x="155" y="143"/>
                  </a:lnTo>
                  <a:lnTo>
                    <a:pt x="160" y="133"/>
                  </a:lnTo>
                  <a:lnTo>
                    <a:pt x="163" y="122"/>
                  </a:lnTo>
                  <a:lnTo>
                    <a:pt x="166" y="109"/>
                  </a:lnTo>
                  <a:lnTo>
                    <a:pt x="166" y="95"/>
                  </a:lnTo>
                  <a:lnTo>
                    <a:pt x="167" y="96"/>
                  </a:lnTo>
                  <a:lnTo>
                    <a:pt x="167" y="96"/>
                  </a:lnTo>
                  <a:lnTo>
                    <a:pt x="167" y="96"/>
                  </a:lnTo>
                  <a:lnTo>
                    <a:pt x="167" y="96"/>
                  </a:lnTo>
                  <a:lnTo>
                    <a:pt x="167" y="96"/>
                  </a:lnTo>
                  <a:lnTo>
                    <a:pt x="167" y="96"/>
                  </a:lnTo>
                  <a:lnTo>
                    <a:pt x="167" y="96"/>
                  </a:lnTo>
                  <a:lnTo>
                    <a:pt x="167" y="96"/>
                  </a:lnTo>
                  <a:lnTo>
                    <a:pt x="167" y="96"/>
                  </a:lnTo>
                  <a:lnTo>
                    <a:pt x="167" y="96"/>
                  </a:lnTo>
                  <a:lnTo>
                    <a:pt x="167" y="96"/>
                  </a:lnTo>
                  <a:lnTo>
                    <a:pt x="166" y="95"/>
                  </a:lnTo>
                  <a:lnTo>
                    <a:pt x="166" y="95"/>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cxnSp>
          <p:nvCxnSpPr>
            <p:cNvPr id="781" name="Straight Connector 780"/>
            <p:cNvCxnSpPr/>
            <p:nvPr/>
          </p:nvCxnSpPr>
          <p:spPr>
            <a:xfrm flipH="1" flipV="1">
              <a:off x="6639858" y="3508432"/>
              <a:ext cx="8731" cy="1176338"/>
            </a:xfrm>
            <a:prstGeom prst="line">
              <a:avLst/>
            </a:prstGeom>
            <a:noFill/>
            <a:ln w="9525" cap="flat" cmpd="sng" algn="ctr">
              <a:solidFill>
                <a:srgbClr val="000000">
                  <a:shade val="95000"/>
                  <a:satMod val="105000"/>
                </a:srgbClr>
              </a:solidFill>
              <a:prstDash val="dash"/>
            </a:ln>
            <a:effectLst/>
          </p:spPr>
        </p:cxnSp>
        <p:sp>
          <p:nvSpPr>
            <p:cNvPr id="782" name="TextBox 781"/>
            <p:cNvSpPr txBox="1"/>
            <p:nvPr/>
          </p:nvSpPr>
          <p:spPr>
            <a:xfrm>
              <a:off x="3716848" y="3705838"/>
              <a:ext cx="1059829" cy="162736"/>
            </a:xfrm>
            <a:prstGeom prst="rect">
              <a:avLst/>
            </a:prstGeom>
          </p:spPr>
          <p:txBody>
            <a:bodyPr vert="horz" wrap="none" lIns="0" tIns="0" rIns="0" bIns="0" rtlCol="0">
              <a:noAutofit/>
            </a:bodyPr>
            <a:lstStyle/>
            <a:p>
              <a:pPr fontAlgn="auto">
                <a:spcBef>
                  <a:spcPts val="1100"/>
                </a:spcBef>
                <a:spcAft>
                  <a:spcPts val="0"/>
                </a:spcAft>
                <a:buClr>
                  <a:srgbClr val="002897"/>
                </a:buClr>
                <a:buSzTx/>
                <a:buFontTx/>
                <a:buNone/>
                <a:defRPr/>
              </a:pPr>
              <a:r>
                <a:rPr lang="en-US" sz="800" kern="0" dirty="0" smtClean="0">
                  <a:solidFill>
                    <a:sysClr val="windowText" lastClr="000000"/>
                  </a:solidFill>
                  <a:latin typeface="Georgia" pitchFamily="18" charset="0"/>
                  <a:cs typeface="Arial" pitchFamily="34" charset="0"/>
                </a:rPr>
                <a:t>Measured  value </a:t>
              </a:r>
              <a:r>
                <a:rPr lang="en-US" sz="800" i="1" kern="0" dirty="0" smtClean="0">
                  <a:solidFill>
                    <a:sysClr val="windowText" lastClr="000000"/>
                  </a:solidFill>
                  <a:latin typeface="Georgia" pitchFamily="18" charset="0"/>
                  <a:cs typeface="Arial" pitchFamily="34" charset="0"/>
                </a:rPr>
                <a:t>y</a:t>
              </a:r>
              <a:r>
                <a:rPr lang="en-US" sz="800" kern="0" dirty="0" smtClean="0">
                  <a:solidFill>
                    <a:sysClr val="windowText" lastClr="000000"/>
                  </a:solidFill>
                  <a:latin typeface="Georgia" pitchFamily="18" charset="0"/>
                  <a:cs typeface="Arial" pitchFamily="34" charset="0"/>
                </a:rPr>
                <a:t>(</a:t>
              </a:r>
              <a:r>
                <a:rPr lang="en-US" sz="800" i="1" kern="0" dirty="0" err="1" smtClean="0">
                  <a:solidFill>
                    <a:sysClr val="windowText" lastClr="000000"/>
                  </a:solidFill>
                  <a:latin typeface="Georgia" pitchFamily="18" charset="0"/>
                  <a:cs typeface="Arial" pitchFamily="34" charset="0"/>
                </a:rPr>
                <a:t>t+k</a:t>
              </a:r>
              <a:r>
                <a:rPr lang="en-US" sz="800" i="1" kern="0" dirty="0" smtClean="0">
                  <a:solidFill>
                    <a:sysClr val="windowText" lastClr="000000"/>
                  </a:solidFill>
                  <a:latin typeface="Georgia" pitchFamily="18" charset="0"/>
                  <a:cs typeface="Arial" pitchFamily="34" charset="0"/>
                </a:rPr>
                <a:t>)</a:t>
              </a:r>
            </a:p>
          </p:txBody>
        </p:sp>
        <p:sp>
          <p:nvSpPr>
            <p:cNvPr id="783" name="Freeform 164"/>
            <p:cNvSpPr>
              <a:spLocks/>
            </p:cNvSpPr>
            <p:nvPr/>
          </p:nvSpPr>
          <p:spPr bwMode="auto">
            <a:xfrm>
              <a:off x="6371916" y="2736978"/>
              <a:ext cx="66675" cy="60325"/>
            </a:xfrm>
            <a:custGeom>
              <a:avLst/>
              <a:gdLst>
                <a:gd name="T0" fmla="*/ 166 w 167"/>
                <a:gd name="T1" fmla="*/ 95 h 191"/>
                <a:gd name="T2" fmla="*/ 166 w 167"/>
                <a:gd name="T3" fmla="*/ 82 h 191"/>
                <a:gd name="T4" fmla="*/ 163 w 167"/>
                <a:gd name="T5" fmla="*/ 71 h 191"/>
                <a:gd name="T6" fmla="*/ 160 w 167"/>
                <a:gd name="T7" fmla="*/ 59 h 191"/>
                <a:gd name="T8" fmla="*/ 155 w 167"/>
                <a:gd name="T9" fmla="*/ 48 h 191"/>
                <a:gd name="T10" fmla="*/ 149 w 167"/>
                <a:gd name="T11" fmla="*/ 38 h 191"/>
                <a:gd name="T12" fmla="*/ 142 w 167"/>
                <a:gd name="T13" fmla="*/ 29 h 191"/>
                <a:gd name="T14" fmla="*/ 134 w 167"/>
                <a:gd name="T15" fmla="*/ 21 h 191"/>
                <a:gd name="T16" fmla="*/ 125 w 167"/>
                <a:gd name="T17" fmla="*/ 14 h 191"/>
                <a:gd name="T18" fmla="*/ 115 w 167"/>
                <a:gd name="T19" fmla="*/ 8 h 191"/>
                <a:gd name="T20" fmla="*/ 105 w 167"/>
                <a:gd name="T21" fmla="*/ 4 h 191"/>
                <a:gd name="T22" fmla="*/ 95 w 167"/>
                <a:gd name="T23" fmla="*/ 2 h 191"/>
                <a:gd name="T24" fmla="*/ 83 w 167"/>
                <a:gd name="T25" fmla="*/ 0 h 191"/>
                <a:gd name="T26" fmla="*/ 72 w 167"/>
                <a:gd name="T27" fmla="*/ 2 h 191"/>
                <a:gd name="T28" fmla="*/ 61 w 167"/>
                <a:gd name="T29" fmla="*/ 4 h 191"/>
                <a:gd name="T30" fmla="*/ 51 w 167"/>
                <a:gd name="T31" fmla="*/ 8 h 191"/>
                <a:gd name="T32" fmla="*/ 42 w 167"/>
                <a:gd name="T33" fmla="*/ 14 h 191"/>
                <a:gd name="T34" fmla="*/ 33 w 167"/>
                <a:gd name="T35" fmla="*/ 21 h 191"/>
                <a:gd name="T36" fmla="*/ 25 w 167"/>
                <a:gd name="T37" fmla="*/ 29 h 191"/>
                <a:gd name="T38" fmla="*/ 18 w 167"/>
                <a:gd name="T39" fmla="*/ 38 h 191"/>
                <a:gd name="T40" fmla="*/ 12 w 167"/>
                <a:gd name="T41" fmla="*/ 48 h 191"/>
                <a:gd name="T42" fmla="*/ 7 w 167"/>
                <a:gd name="T43" fmla="*/ 59 h 191"/>
                <a:gd name="T44" fmla="*/ 3 w 167"/>
                <a:gd name="T45" fmla="*/ 71 h 191"/>
                <a:gd name="T46" fmla="*/ 1 w 167"/>
                <a:gd name="T47" fmla="*/ 82 h 191"/>
                <a:gd name="T48" fmla="*/ 0 w 167"/>
                <a:gd name="T49" fmla="*/ 95 h 191"/>
                <a:gd name="T50" fmla="*/ 1 w 167"/>
                <a:gd name="T51" fmla="*/ 109 h 191"/>
                <a:gd name="T52" fmla="*/ 3 w 167"/>
                <a:gd name="T53" fmla="*/ 122 h 191"/>
                <a:gd name="T54" fmla="*/ 7 w 167"/>
                <a:gd name="T55" fmla="*/ 133 h 191"/>
                <a:gd name="T56" fmla="*/ 12 w 167"/>
                <a:gd name="T57" fmla="*/ 143 h 191"/>
                <a:gd name="T58" fmla="*/ 18 w 167"/>
                <a:gd name="T59" fmla="*/ 154 h 191"/>
                <a:gd name="T60" fmla="*/ 25 w 167"/>
                <a:gd name="T61" fmla="*/ 163 h 191"/>
                <a:gd name="T62" fmla="*/ 33 w 167"/>
                <a:gd name="T63" fmla="*/ 171 h 191"/>
                <a:gd name="T64" fmla="*/ 42 w 167"/>
                <a:gd name="T65" fmla="*/ 178 h 191"/>
                <a:gd name="T66" fmla="*/ 51 w 167"/>
                <a:gd name="T67" fmla="*/ 184 h 191"/>
                <a:gd name="T68" fmla="*/ 61 w 167"/>
                <a:gd name="T69" fmla="*/ 188 h 191"/>
                <a:gd name="T70" fmla="*/ 72 w 167"/>
                <a:gd name="T71" fmla="*/ 191 h 191"/>
                <a:gd name="T72" fmla="*/ 83 w 167"/>
                <a:gd name="T73" fmla="*/ 191 h 191"/>
                <a:gd name="T74" fmla="*/ 95 w 167"/>
                <a:gd name="T75" fmla="*/ 191 h 191"/>
                <a:gd name="T76" fmla="*/ 105 w 167"/>
                <a:gd name="T77" fmla="*/ 188 h 191"/>
                <a:gd name="T78" fmla="*/ 115 w 167"/>
                <a:gd name="T79" fmla="*/ 184 h 191"/>
                <a:gd name="T80" fmla="*/ 125 w 167"/>
                <a:gd name="T81" fmla="*/ 178 h 191"/>
                <a:gd name="T82" fmla="*/ 134 w 167"/>
                <a:gd name="T83" fmla="*/ 171 h 191"/>
                <a:gd name="T84" fmla="*/ 142 w 167"/>
                <a:gd name="T85" fmla="*/ 163 h 191"/>
                <a:gd name="T86" fmla="*/ 149 w 167"/>
                <a:gd name="T87" fmla="*/ 154 h 191"/>
                <a:gd name="T88" fmla="*/ 155 w 167"/>
                <a:gd name="T89" fmla="*/ 143 h 191"/>
                <a:gd name="T90" fmla="*/ 160 w 167"/>
                <a:gd name="T91" fmla="*/ 133 h 191"/>
                <a:gd name="T92" fmla="*/ 163 w 167"/>
                <a:gd name="T93" fmla="*/ 122 h 191"/>
                <a:gd name="T94" fmla="*/ 166 w 167"/>
                <a:gd name="T95" fmla="*/ 109 h 191"/>
                <a:gd name="T96" fmla="*/ 166 w 167"/>
                <a:gd name="T97" fmla="*/ 95 h 191"/>
                <a:gd name="T98" fmla="*/ 167 w 167"/>
                <a:gd name="T99" fmla="*/ 96 h 191"/>
                <a:gd name="T100" fmla="*/ 167 w 167"/>
                <a:gd name="T101" fmla="*/ 96 h 191"/>
                <a:gd name="T102" fmla="*/ 167 w 167"/>
                <a:gd name="T103" fmla="*/ 96 h 191"/>
                <a:gd name="T104" fmla="*/ 167 w 167"/>
                <a:gd name="T105" fmla="*/ 96 h 191"/>
                <a:gd name="T106" fmla="*/ 167 w 167"/>
                <a:gd name="T107" fmla="*/ 96 h 191"/>
                <a:gd name="T108" fmla="*/ 167 w 167"/>
                <a:gd name="T109" fmla="*/ 96 h 191"/>
                <a:gd name="T110" fmla="*/ 167 w 167"/>
                <a:gd name="T111" fmla="*/ 96 h 191"/>
                <a:gd name="T112" fmla="*/ 167 w 167"/>
                <a:gd name="T113" fmla="*/ 96 h 191"/>
                <a:gd name="T114" fmla="*/ 167 w 167"/>
                <a:gd name="T115" fmla="*/ 96 h 191"/>
                <a:gd name="T116" fmla="*/ 167 w 167"/>
                <a:gd name="T117" fmla="*/ 96 h 191"/>
                <a:gd name="T118" fmla="*/ 167 w 167"/>
                <a:gd name="T119" fmla="*/ 96 h 191"/>
                <a:gd name="T120" fmla="*/ 166 w 167"/>
                <a:gd name="T121" fmla="*/ 95 h 191"/>
                <a:gd name="T122" fmla="*/ 166 w 167"/>
                <a:gd name="T123" fmla="*/ 9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7" h="191">
                  <a:moveTo>
                    <a:pt x="166" y="95"/>
                  </a:moveTo>
                  <a:lnTo>
                    <a:pt x="166" y="82"/>
                  </a:lnTo>
                  <a:lnTo>
                    <a:pt x="163" y="71"/>
                  </a:lnTo>
                  <a:lnTo>
                    <a:pt x="160" y="59"/>
                  </a:lnTo>
                  <a:lnTo>
                    <a:pt x="155" y="48"/>
                  </a:lnTo>
                  <a:lnTo>
                    <a:pt x="149" y="38"/>
                  </a:lnTo>
                  <a:lnTo>
                    <a:pt x="142" y="29"/>
                  </a:lnTo>
                  <a:lnTo>
                    <a:pt x="134" y="21"/>
                  </a:lnTo>
                  <a:lnTo>
                    <a:pt x="125" y="14"/>
                  </a:lnTo>
                  <a:lnTo>
                    <a:pt x="115" y="8"/>
                  </a:lnTo>
                  <a:lnTo>
                    <a:pt x="105" y="4"/>
                  </a:lnTo>
                  <a:lnTo>
                    <a:pt x="95" y="2"/>
                  </a:lnTo>
                  <a:lnTo>
                    <a:pt x="83" y="0"/>
                  </a:lnTo>
                  <a:lnTo>
                    <a:pt x="72" y="2"/>
                  </a:lnTo>
                  <a:lnTo>
                    <a:pt x="61" y="4"/>
                  </a:lnTo>
                  <a:lnTo>
                    <a:pt x="51" y="8"/>
                  </a:lnTo>
                  <a:lnTo>
                    <a:pt x="42" y="14"/>
                  </a:lnTo>
                  <a:lnTo>
                    <a:pt x="33" y="21"/>
                  </a:lnTo>
                  <a:lnTo>
                    <a:pt x="25" y="29"/>
                  </a:lnTo>
                  <a:lnTo>
                    <a:pt x="18" y="38"/>
                  </a:lnTo>
                  <a:lnTo>
                    <a:pt x="12" y="48"/>
                  </a:lnTo>
                  <a:lnTo>
                    <a:pt x="7" y="59"/>
                  </a:lnTo>
                  <a:lnTo>
                    <a:pt x="3" y="71"/>
                  </a:lnTo>
                  <a:lnTo>
                    <a:pt x="1" y="82"/>
                  </a:lnTo>
                  <a:lnTo>
                    <a:pt x="0" y="95"/>
                  </a:lnTo>
                  <a:lnTo>
                    <a:pt x="1" y="109"/>
                  </a:lnTo>
                  <a:lnTo>
                    <a:pt x="3" y="122"/>
                  </a:lnTo>
                  <a:lnTo>
                    <a:pt x="7" y="133"/>
                  </a:lnTo>
                  <a:lnTo>
                    <a:pt x="12" y="143"/>
                  </a:lnTo>
                  <a:lnTo>
                    <a:pt x="18" y="154"/>
                  </a:lnTo>
                  <a:lnTo>
                    <a:pt x="25" y="163"/>
                  </a:lnTo>
                  <a:lnTo>
                    <a:pt x="33" y="171"/>
                  </a:lnTo>
                  <a:lnTo>
                    <a:pt x="42" y="178"/>
                  </a:lnTo>
                  <a:lnTo>
                    <a:pt x="51" y="184"/>
                  </a:lnTo>
                  <a:lnTo>
                    <a:pt x="61" y="188"/>
                  </a:lnTo>
                  <a:lnTo>
                    <a:pt x="72" y="191"/>
                  </a:lnTo>
                  <a:lnTo>
                    <a:pt x="83" y="191"/>
                  </a:lnTo>
                  <a:lnTo>
                    <a:pt x="95" y="191"/>
                  </a:lnTo>
                  <a:lnTo>
                    <a:pt x="105" y="188"/>
                  </a:lnTo>
                  <a:lnTo>
                    <a:pt x="115" y="184"/>
                  </a:lnTo>
                  <a:lnTo>
                    <a:pt x="125" y="178"/>
                  </a:lnTo>
                  <a:lnTo>
                    <a:pt x="134" y="171"/>
                  </a:lnTo>
                  <a:lnTo>
                    <a:pt x="142" y="163"/>
                  </a:lnTo>
                  <a:lnTo>
                    <a:pt x="149" y="154"/>
                  </a:lnTo>
                  <a:lnTo>
                    <a:pt x="155" y="143"/>
                  </a:lnTo>
                  <a:lnTo>
                    <a:pt x="160" y="133"/>
                  </a:lnTo>
                  <a:lnTo>
                    <a:pt x="163" y="122"/>
                  </a:lnTo>
                  <a:lnTo>
                    <a:pt x="166" y="109"/>
                  </a:lnTo>
                  <a:lnTo>
                    <a:pt x="166" y="95"/>
                  </a:lnTo>
                  <a:lnTo>
                    <a:pt x="167" y="96"/>
                  </a:lnTo>
                  <a:lnTo>
                    <a:pt x="167" y="96"/>
                  </a:lnTo>
                  <a:lnTo>
                    <a:pt x="167" y="96"/>
                  </a:lnTo>
                  <a:lnTo>
                    <a:pt x="167" y="96"/>
                  </a:lnTo>
                  <a:lnTo>
                    <a:pt x="167" y="96"/>
                  </a:lnTo>
                  <a:lnTo>
                    <a:pt x="167" y="96"/>
                  </a:lnTo>
                  <a:lnTo>
                    <a:pt x="167" y="96"/>
                  </a:lnTo>
                  <a:lnTo>
                    <a:pt x="167" y="96"/>
                  </a:lnTo>
                  <a:lnTo>
                    <a:pt x="167" y="96"/>
                  </a:lnTo>
                  <a:lnTo>
                    <a:pt x="167" y="96"/>
                  </a:lnTo>
                  <a:lnTo>
                    <a:pt x="167" y="96"/>
                  </a:lnTo>
                  <a:lnTo>
                    <a:pt x="166" y="95"/>
                  </a:lnTo>
                  <a:lnTo>
                    <a:pt x="166" y="95"/>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84" name="Freeform 164"/>
            <p:cNvSpPr>
              <a:spLocks/>
            </p:cNvSpPr>
            <p:nvPr/>
          </p:nvSpPr>
          <p:spPr bwMode="auto">
            <a:xfrm>
              <a:off x="6558586" y="2717360"/>
              <a:ext cx="66675" cy="60325"/>
            </a:xfrm>
            <a:custGeom>
              <a:avLst/>
              <a:gdLst>
                <a:gd name="T0" fmla="*/ 166 w 167"/>
                <a:gd name="T1" fmla="*/ 95 h 191"/>
                <a:gd name="T2" fmla="*/ 166 w 167"/>
                <a:gd name="T3" fmla="*/ 82 h 191"/>
                <a:gd name="T4" fmla="*/ 163 w 167"/>
                <a:gd name="T5" fmla="*/ 71 h 191"/>
                <a:gd name="T6" fmla="*/ 160 w 167"/>
                <a:gd name="T7" fmla="*/ 59 h 191"/>
                <a:gd name="T8" fmla="*/ 155 w 167"/>
                <a:gd name="T9" fmla="*/ 48 h 191"/>
                <a:gd name="T10" fmla="*/ 149 w 167"/>
                <a:gd name="T11" fmla="*/ 38 h 191"/>
                <a:gd name="T12" fmla="*/ 142 w 167"/>
                <a:gd name="T13" fmla="*/ 29 h 191"/>
                <a:gd name="T14" fmla="*/ 134 w 167"/>
                <a:gd name="T15" fmla="*/ 21 h 191"/>
                <a:gd name="T16" fmla="*/ 125 w 167"/>
                <a:gd name="T17" fmla="*/ 14 h 191"/>
                <a:gd name="T18" fmla="*/ 115 w 167"/>
                <a:gd name="T19" fmla="*/ 8 h 191"/>
                <a:gd name="T20" fmla="*/ 105 w 167"/>
                <a:gd name="T21" fmla="*/ 4 h 191"/>
                <a:gd name="T22" fmla="*/ 95 w 167"/>
                <a:gd name="T23" fmla="*/ 2 h 191"/>
                <a:gd name="T24" fmla="*/ 83 w 167"/>
                <a:gd name="T25" fmla="*/ 0 h 191"/>
                <a:gd name="T26" fmla="*/ 72 w 167"/>
                <a:gd name="T27" fmla="*/ 2 h 191"/>
                <a:gd name="T28" fmla="*/ 61 w 167"/>
                <a:gd name="T29" fmla="*/ 4 h 191"/>
                <a:gd name="T30" fmla="*/ 51 w 167"/>
                <a:gd name="T31" fmla="*/ 8 h 191"/>
                <a:gd name="T32" fmla="*/ 42 w 167"/>
                <a:gd name="T33" fmla="*/ 14 h 191"/>
                <a:gd name="T34" fmla="*/ 33 w 167"/>
                <a:gd name="T35" fmla="*/ 21 h 191"/>
                <a:gd name="T36" fmla="*/ 25 w 167"/>
                <a:gd name="T37" fmla="*/ 29 h 191"/>
                <a:gd name="T38" fmla="*/ 18 w 167"/>
                <a:gd name="T39" fmla="*/ 38 h 191"/>
                <a:gd name="T40" fmla="*/ 12 w 167"/>
                <a:gd name="T41" fmla="*/ 48 h 191"/>
                <a:gd name="T42" fmla="*/ 7 w 167"/>
                <a:gd name="T43" fmla="*/ 59 h 191"/>
                <a:gd name="T44" fmla="*/ 3 w 167"/>
                <a:gd name="T45" fmla="*/ 71 h 191"/>
                <a:gd name="T46" fmla="*/ 1 w 167"/>
                <a:gd name="T47" fmla="*/ 82 h 191"/>
                <a:gd name="T48" fmla="*/ 0 w 167"/>
                <a:gd name="T49" fmla="*/ 95 h 191"/>
                <a:gd name="T50" fmla="*/ 1 w 167"/>
                <a:gd name="T51" fmla="*/ 109 h 191"/>
                <a:gd name="T52" fmla="*/ 3 w 167"/>
                <a:gd name="T53" fmla="*/ 122 h 191"/>
                <a:gd name="T54" fmla="*/ 7 w 167"/>
                <a:gd name="T55" fmla="*/ 133 h 191"/>
                <a:gd name="T56" fmla="*/ 12 w 167"/>
                <a:gd name="T57" fmla="*/ 143 h 191"/>
                <a:gd name="T58" fmla="*/ 18 w 167"/>
                <a:gd name="T59" fmla="*/ 154 h 191"/>
                <a:gd name="T60" fmla="*/ 25 w 167"/>
                <a:gd name="T61" fmla="*/ 163 h 191"/>
                <a:gd name="T62" fmla="*/ 33 w 167"/>
                <a:gd name="T63" fmla="*/ 171 h 191"/>
                <a:gd name="T64" fmla="*/ 42 w 167"/>
                <a:gd name="T65" fmla="*/ 178 h 191"/>
                <a:gd name="T66" fmla="*/ 51 w 167"/>
                <a:gd name="T67" fmla="*/ 184 h 191"/>
                <a:gd name="T68" fmla="*/ 61 w 167"/>
                <a:gd name="T69" fmla="*/ 188 h 191"/>
                <a:gd name="T70" fmla="*/ 72 w 167"/>
                <a:gd name="T71" fmla="*/ 191 h 191"/>
                <a:gd name="T72" fmla="*/ 83 w 167"/>
                <a:gd name="T73" fmla="*/ 191 h 191"/>
                <a:gd name="T74" fmla="*/ 95 w 167"/>
                <a:gd name="T75" fmla="*/ 191 h 191"/>
                <a:gd name="T76" fmla="*/ 105 w 167"/>
                <a:gd name="T77" fmla="*/ 188 h 191"/>
                <a:gd name="T78" fmla="*/ 115 w 167"/>
                <a:gd name="T79" fmla="*/ 184 h 191"/>
                <a:gd name="T80" fmla="*/ 125 w 167"/>
                <a:gd name="T81" fmla="*/ 178 h 191"/>
                <a:gd name="T82" fmla="*/ 134 w 167"/>
                <a:gd name="T83" fmla="*/ 171 h 191"/>
                <a:gd name="T84" fmla="*/ 142 w 167"/>
                <a:gd name="T85" fmla="*/ 163 h 191"/>
                <a:gd name="T86" fmla="*/ 149 w 167"/>
                <a:gd name="T87" fmla="*/ 154 h 191"/>
                <a:gd name="T88" fmla="*/ 155 w 167"/>
                <a:gd name="T89" fmla="*/ 143 h 191"/>
                <a:gd name="T90" fmla="*/ 160 w 167"/>
                <a:gd name="T91" fmla="*/ 133 h 191"/>
                <a:gd name="T92" fmla="*/ 163 w 167"/>
                <a:gd name="T93" fmla="*/ 122 h 191"/>
                <a:gd name="T94" fmla="*/ 166 w 167"/>
                <a:gd name="T95" fmla="*/ 109 h 191"/>
                <a:gd name="T96" fmla="*/ 166 w 167"/>
                <a:gd name="T97" fmla="*/ 95 h 191"/>
                <a:gd name="T98" fmla="*/ 167 w 167"/>
                <a:gd name="T99" fmla="*/ 96 h 191"/>
                <a:gd name="T100" fmla="*/ 167 w 167"/>
                <a:gd name="T101" fmla="*/ 96 h 191"/>
                <a:gd name="T102" fmla="*/ 167 w 167"/>
                <a:gd name="T103" fmla="*/ 96 h 191"/>
                <a:gd name="T104" fmla="*/ 167 w 167"/>
                <a:gd name="T105" fmla="*/ 96 h 191"/>
                <a:gd name="T106" fmla="*/ 167 w 167"/>
                <a:gd name="T107" fmla="*/ 96 h 191"/>
                <a:gd name="T108" fmla="*/ 167 w 167"/>
                <a:gd name="T109" fmla="*/ 96 h 191"/>
                <a:gd name="T110" fmla="*/ 167 w 167"/>
                <a:gd name="T111" fmla="*/ 96 h 191"/>
                <a:gd name="T112" fmla="*/ 167 w 167"/>
                <a:gd name="T113" fmla="*/ 96 h 191"/>
                <a:gd name="T114" fmla="*/ 167 w 167"/>
                <a:gd name="T115" fmla="*/ 96 h 191"/>
                <a:gd name="T116" fmla="*/ 167 w 167"/>
                <a:gd name="T117" fmla="*/ 96 h 191"/>
                <a:gd name="T118" fmla="*/ 167 w 167"/>
                <a:gd name="T119" fmla="*/ 96 h 191"/>
                <a:gd name="T120" fmla="*/ 166 w 167"/>
                <a:gd name="T121" fmla="*/ 95 h 191"/>
                <a:gd name="T122" fmla="*/ 166 w 167"/>
                <a:gd name="T123" fmla="*/ 9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7" h="191">
                  <a:moveTo>
                    <a:pt x="166" y="95"/>
                  </a:moveTo>
                  <a:lnTo>
                    <a:pt x="166" y="82"/>
                  </a:lnTo>
                  <a:lnTo>
                    <a:pt x="163" y="71"/>
                  </a:lnTo>
                  <a:lnTo>
                    <a:pt x="160" y="59"/>
                  </a:lnTo>
                  <a:lnTo>
                    <a:pt x="155" y="48"/>
                  </a:lnTo>
                  <a:lnTo>
                    <a:pt x="149" y="38"/>
                  </a:lnTo>
                  <a:lnTo>
                    <a:pt x="142" y="29"/>
                  </a:lnTo>
                  <a:lnTo>
                    <a:pt x="134" y="21"/>
                  </a:lnTo>
                  <a:lnTo>
                    <a:pt x="125" y="14"/>
                  </a:lnTo>
                  <a:lnTo>
                    <a:pt x="115" y="8"/>
                  </a:lnTo>
                  <a:lnTo>
                    <a:pt x="105" y="4"/>
                  </a:lnTo>
                  <a:lnTo>
                    <a:pt x="95" y="2"/>
                  </a:lnTo>
                  <a:lnTo>
                    <a:pt x="83" y="0"/>
                  </a:lnTo>
                  <a:lnTo>
                    <a:pt x="72" y="2"/>
                  </a:lnTo>
                  <a:lnTo>
                    <a:pt x="61" y="4"/>
                  </a:lnTo>
                  <a:lnTo>
                    <a:pt x="51" y="8"/>
                  </a:lnTo>
                  <a:lnTo>
                    <a:pt x="42" y="14"/>
                  </a:lnTo>
                  <a:lnTo>
                    <a:pt x="33" y="21"/>
                  </a:lnTo>
                  <a:lnTo>
                    <a:pt x="25" y="29"/>
                  </a:lnTo>
                  <a:lnTo>
                    <a:pt x="18" y="38"/>
                  </a:lnTo>
                  <a:lnTo>
                    <a:pt x="12" y="48"/>
                  </a:lnTo>
                  <a:lnTo>
                    <a:pt x="7" y="59"/>
                  </a:lnTo>
                  <a:lnTo>
                    <a:pt x="3" y="71"/>
                  </a:lnTo>
                  <a:lnTo>
                    <a:pt x="1" y="82"/>
                  </a:lnTo>
                  <a:lnTo>
                    <a:pt x="0" y="95"/>
                  </a:lnTo>
                  <a:lnTo>
                    <a:pt x="1" y="109"/>
                  </a:lnTo>
                  <a:lnTo>
                    <a:pt x="3" y="122"/>
                  </a:lnTo>
                  <a:lnTo>
                    <a:pt x="7" y="133"/>
                  </a:lnTo>
                  <a:lnTo>
                    <a:pt x="12" y="143"/>
                  </a:lnTo>
                  <a:lnTo>
                    <a:pt x="18" y="154"/>
                  </a:lnTo>
                  <a:lnTo>
                    <a:pt x="25" y="163"/>
                  </a:lnTo>
                  <a:lnTo>
                    <a:pt x="33" y="171"/>
                  </a:lnTo>
                  <a:lnTo>
                    <a:pt x="42" y="178"/>
                  </a:lnTo>
                  <a:lnTo>
                    <a:pt x="51" y="184"/>
                  </a:lnTo>
                  <a:lnTo>
                    <a:pt x="61" y="188"/>
                  </a:lnTo>
                  <a:lnTo>
                    <a:pt x="72" y="191"/>
                  </a:lnTo>
                  <a:lnTo>
                    <a:pt x="83" y="191"/>
                  </a:lnTo>
                  <a:lnTo>
                    <a:pt x="95" y="191"/>
                  </a:lnTo>
                  <a:lnTo>
                    <a:pt x="105" y="188"/>
                  </a:lnTo>
                  <a:lnTo>
                    <a:pt x="115" y="184"/>
                  </a:lnTo>
                  <a:lnTo>
                    <a:pt x="125" y="178"/>
                  </a:lnTo>
                  <a:lnTo>
                    <a:pt x="134" y="171"/>
                  </a:lnTo>
                  <a:lnTo>
                    <a:pt x="142" y="163"/>
                  </a:lnTo>
                  <a:lnTo>
                    <a:pt x="149" y="154"/>
                  </a:lnTo>
                  <a:lnTo>
                    <a:pt x="155" y="143"/>
                  </a:lnTo>
                  <a:lnTo>
                    <a:pt x="160" y="133"/>
                  </a:lnTo>
                  <a:lnTo>
                    <a:pt x="163" y="122"/>
                  </a:lnTo>
                  <a:lnTo>
                    <a:pt x="166" y="109"/>
                  </a:lnTo>
                  <a:lnTo>
                    <a:pt x="166" y="95"/>
                  </a:lnTo>
                  <a:lnTo>
                    <a:pt x="167" y="96"/>
                  </a:lnTo>
                  <a:lnTo>
                    <a:pt x="167" y="96"/>
                  </a:lnTo>
                  <a:lnTo>
                    <a:pt x="167" y="96"/>
                  </a:lnTo>
                  <a:lnTo>
                    <a:pt x="167" y="96"/>
                  </a:lnTo>
                  <a:lnTo>
                    <a:pt x="167" y="96"/>
                  </a:lnTo>
                  <a:lnTo>
                    <a:pt x="167" y="96"/>
                  </a:lnTo>
                  <a:lnTo>
                    <a:pt x="167" y="96"/>
                  </a:lnTo>
                  <a:lnTo>
                    <a:pt x="167" y="96"/>
                  </a:lnTo>
                  <a:lnTo>
                    <a:pt x="167" y="96"/>
                  </a:lnTo>
                  <a:lnTo>
                    <a:pt x="167" y="96"/>
                  </a:lnTo>
                  <a:lnTo>
                    <a:pt x="167" y="96"/>
                  </a:lnTo>
                  <a:lnTo>
                    <a:pt x="166" y="95"/>
                  </a:lnTo>
                  <a:lnTo>
                    <a:pt x="166" y="95"/>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buClrTx/>
                <a:buSzTx/>
                <a:buFontTx/>
                <a:buNone/>
                <a:defRPr/>
              </a:pPr>
              <a:endParaRPr lang="en-US" kern="0" smtClean="0">
                <a:solidFill>
                  <a:sysClr val="windowText" lastClr="000000"/>
                </a:solidFill>
                <a:latin typeface="Arial"/>
              </a:endParaRPr>
            </a:p>
          </p:txBody>
        </p:sp>
        <p:sp>
          <p:nvSpPr>
            <p:cNvPr id="785" name="TextBox 784"/>
            <p:cNvSpPr txBox="1"/>
            <p:nvPr/>
          </p:nvSpPr>
          <p:spPr>
            <a:xfrm>
              <a:off x="3640857" y="4497689"/>
              <a:ext cx="882499" cy="248717"/>
            </a:xfrm>
            <a:prstGeom prst="rect">
              <a:avLst/>
            </a:prstGeom>
          </p:spPr>
          <p:txBody>
            <a:bodyPr vert="horz" wrap="none" lIns="0" tIns="0" rIns="0" bIns="0" rtlCol="0">
              <a:noAutofit/>
            </a:bodyPr>
            <a:lstStyle/>
            <a:p>
              <a:pPr fontAlgn="auto">
                <a:spcBef>
                  <a:spcPts val="1100"/>
                </a:spcBef>
                <a:spcAft>
                  <a:spcPts val="0"/>
                </a:spcAft>
                <a:buClr>
                  <a:srgbClr val="002897"/>
                </a:buClr>
                <a:buSzTx/>
                <a:buFontTx/>
                <a:buNone/>
                <a:defRPr/>
              </a:pPr>
              <a:r>
                <a:rPr lang="en-US" sz="1000" kern="0" dirty="0" smtClean="0">
                  <a:solidFill>
                    <a:sysClr val="windowText" lastClr="000000"/>
                  </a:solidFill>
                  <a:latin typeface="Georgia" pitchFamily="18" charset="0"/>
                  <a:cs typeface="Arial" pitchFamily="34" charset="0"/>
                </a:rPr>
                <a:t>Moving window </a:t>
              </a:r>
              <a:r>
                <a:rPr lang="en-US" sz="1000" i="1" kern="0" dirty="0" smtClean="0">
                  <a:solidFill>
                    <a:sysClr val="windowText" lastClr="000000"/>
                  </a:solidFill>
                  <a:latin typeface="Georgia" pitchFamily="18" charset="0"/>
                  <a:cs typeface="Arial" pitchFamily="34" charset="0"/>
                </a:rPr>
                <a:t>t</a:t>
              </a:r>
            </a:p>
          </p:txBody>
        </p:sp>
        <p:sp>
          <p:nvSpPr>
            <p:cNvPr id="786" name="TextBox 785"/>
            <p:cNvSpPr txBox="1"/>
            <p:nvPr/>
          </p:nvSpPr>
          <p:spPr>
            <a:xfrm>
              <a:off x="3793881" y="4711213"/>
              <a:ext cx="935759" cy="248717"/>
            </a:xfrm>
            <a:prstGeom prst="rect">
              <a:avLst/>
            </a:prstGeom>
          </p:spPr>
          <p:txBody>
            <a:bodyPr vert="horz" wrap="none" lIns="0" tIns="0" rIns="0" bIns="0" rtlCol="0">
              <a:noAutofit/>
            </a:bodyPr>
            <a:lstStyle/>
            <a:p>
              <a:pPr fontAlgn="auto">
                <a:spcBef>
                  <a:spcPts val="1100"/>
                </a:spcBef>
                <a:spcAft>
                  <a:spcPts val="0"/>
                </a:spcAft>
                <a:buClr>
                  <a:srgbClr val="002897"/>
                </a:buClr>
                <a:buSzTx/>
                <a:buFontTx/>
                <a:buNone/>
                <a:defRPr/>
              </a:pPr>
              <a:r>
                <a:rPr lang="en-US" sz="1000" kern="0" dirty="0" smtClean="0">
                  <a:solidFill>
                    <a:sysClr val="windowText" lastClr="000000"/>
                  </a:solidFill>
                  <a:latin typeface="Georgia" pitchFamily="18" charset="0"/>
                  <a:cs typeface="Arial" pitchFamily="34" charset="0"/>
                </a:rPr>
                <a:t>Moving window </a:t>
              </a:r>
              <a:r>
                <a:rPr lang="en-US" sz="1000" i="1" kern="0" dirty="0" smtClean="0">
                  <a:solidFill>
                    <a:sysClr val="windowText" lastClr="000000"/>
                  </a:solidFill>
                  <a:latin typeface="Georgia" pitchFamily="18" charset="0"/>
                  <a:cs typeface="Arial" pitchFamily="34" charset="0"/>
                </a:rPr>
                <a:t>t+1</a:t>
              </a:r>
            </a:p>
          </p:txBody>
        </p:sp>
      </p:grpSp>
      <p:sp>
        <p:nvSpPr>
          <p:cNvPr id="5" name="Rectangle 4"/>
          <p:cNvSpPr/>
          <p:nvPr/>
        </p:nvSpPr>
        <p:spPr>
          <a:xfrm>
            <a:off x="335754" y="1364484"/>
            <a:ext cx="8278183" cy="2408352"/>
          </a:xfrm>
          <a:prstGeom prst="rect">
            <a:avLst/>
          </a:prstGeom>
        </p:spPr>
        <p:txBody>
          <a:bodyPr wrap="square">
            <a:spAutoFit/>
          </a:bodyPr>
          <a:lstStyle/>
          <a:p>
            <a:pPr marL="171450" indent="-171450">
              <a:buClr>
                <a:srgbClr val="002897"/>
              </a:buClr>
              <a:buFont typeface="Wingdings" pitchFamily="2" charset="2"/>
              <a:buChar char="q"/>
            </a:pPr>
            <a:r>
              <a:rPr lang="en-US" sz="1100" b="1" dirty="0" smtClean="0"/>
              <a:t>Continuous Monitoring</a:t>
            </a:r>
            <a:r>
              <a:rPr lang="en-US" sz="1100" dirty="0" smtClean="0"/>
              <a:t>: </a:t>
            </a:r>
          </a:p>
          <a:p>
            <a:pPr marL="628650" lvl="1" indent="-171450">
              <a:spcBef>
                <a:spcPts val="0"/>
              </a:spcBef>
              <a:buClr>
                <a:srgbClr val="002897"/>
              </a:buClr>
              <a:buFont typeface="Wingdings" pitchFamily="2" charset="2"/>
              <a:buChar char="q"/>
            </a:pPr>
            <a:r>
              <a:rPr lang="en-US" sz="1100" dirty="0" smtClean="0"/>
              <a:t>Continuously </a:t>
            </a:r>
            <a:r>
              <a:rPr lang="en-US" sz="1100" dirty="0"/>
              <a:t>monitor real-time measurements of irradiance and power </a:t>
            </a:r>
            <a:r>
              <a:rPr lang="en-US" sz="1100" dirty="0" smtClean="0"/>
              <a:t>output.</a:t>
            </a:r>
          </a:p>
          <a:p>
            <a:pPr marL="628650" lvl="1" indent="-171450">
              <a:spcBef>
                <a:spcPts val="0"/>
              </a:spcBef>
              <a:buClr>
                <a:srgbClr val="002897"/>
              </a:buClr>
              <a:buFont typeface="Wingdings" pitchFamily="2" charset="2"/>
              <a:buChar char="q"/>
            </a:pPr>
            <a:r>
              <a:rPr lang="en-US" sz="1100" dirty="0" smtClean="0"/>
              <a:t>Display </a:t>
            </a:r>
            <a:r>
              <a:rPr lang="en-US" sz="1100" dirty="0"/>
              <a:t>values of the prediction at a sampling time specified by the user (e.g. every minute</a:t>
            </a:r>
            <a:r>
              <a:rPr lang="en-US" sz="1100" dirty="0" smtClean="0"/>
              <a:t>).</a:t>
            </a:r>
          </a:p>
          <a:p>
            <a:pPr marL="628650" lvl="1" indent="-171450">
              <a:spcBef>
                <a:spcPts val="0"/>
              </a:spcBef>
              <a:buClr>
                <a:srgbClr val="002897"/>
              </a:buClr>
              <a:buFont typeface="Wingdings" pitchFamily="2" charset="2"/>
              <a:buChar char="q"/>
            </a:pPr>
            <a:r>
              <a:rPr lang="en-US" sz="1100" dirty="0" smtClean="0"/>
              <a:t>Track </a:t>
            </a:r>
            <a:r>
              <a:rPr lang="en-US" sz="1100" dirty="0"/>
              <a:t>the forecasting errors so as to maintain the forecasting accuracy  (e.g. specified % MSE, forecasting skill index, etc.) required by the application and/or specified by the user. </a:t>
            </a:r>
          </a:p>
          <a:p>
            <a:pPr marL="171450" indent="-171450">
              <a:buClr>
                <a:srgbClr val="002897"/>
              </a:buClr>
              <a:buFont typeface="Wingdings" pitchFamily="2" charset="2"/>
              <a:buChar char="q"/>
            </a:pPr>
            <a:r>
              <a:rPr lang="en-US" sz="1100" b="1" dirty="0" smtClean="0"/>
              <a:t>Short-term Prediction</a:t>
            </a:r>
            <a:r>
              <a:rPr lang="en-US" sz="1100" dirty="0" smtClean="0"/>
              <a:t>: </a:t>
            </a:r>
          </a:p>
          <a:p>
            <a:pPr marL="628650" lvl="1" indent="-171450">
              <a:buClr>
                <a:srgbClr val="002897"/>
              </a:buClr>
              <a:buFont typeface="Wingdings" pitchFamily="2" charset="2"/>
              <a:buChar char="q"/>
            </a:pPr>
            <a:r>
              <a:rPr lang="en-US" sz="1100" dirty="0" smtClean="0"/>
              <a:t>Moving </a:t>
            </a:r>
            <a:r>
              <a:rPr lang="en-US" sz="1100" dirty="0"/>
              <a:t>window of </a:t>
            </a:r>
            <a:r>
              <a:rPr lang="en-US" sz="1100" dirty="0" smtClean="0"/>
              <a:t>predictions, updated </a:t>
            </a:r>
            <a:r>
              <a:rPr lang="en-US" sz="1100" dirty="0"/>
              <a:t>at a specified time interval (e.g. </a:t>
            </a:r>
            <a:r>
              <a:rPr lang="en-US" sz="1100" dirty="0" smtClean="0"/>
              <a:t>1 </a:t>
            </a:r>
            <a:r>
              <a:rPr lang="en-US" sz="1100" dirty="0"/>
              <a:t>to </a:t>
            </a:r>
            <a:r>
              <a:rPr lang="en-US" sz="1100" dirty="0" smtClean="0"/>
              <a:t>5 </a:t>
            </a:r>
            <a:r>
              <a:rPr lang="en-US" sz="1100" dirty="0"/>
              <a:t>min</a:t>
            </a:r>
            <a:r>
              <a:rPr lang="en-US" sz="1100" dirty="0" smtClean="0"/>
              <a:t>) (this is required </a:t>
            </a:r>
            <a:r>
              <a:rPr lang="en-US" sz="1100" dirty="0"/>
              <a:t>as the errors are expected to increase as the end of horizon is </a:t>
            </a:r>
            <a:r>
              <a:rPr lang="en-US" sz="1100" dirty="0" smtClean="0"/>
              <a:t>approached) .</a:t>
            </a:r>
          </a:p>
          <a:p>
            <a:pPr marL="628650" lvl="1" indent="-171450">
              <a:buClr>
                <a:srgbClr val="002897"/>
              </a:buClr>
              <a:buFont typeface="Wingdings" pitchFamily="2" charset="2"/>
              <a:buChar char="q"/>
            </a:pPr>
            <a:r>
              <a:rPr lang="en-US" sz="1100" dirty="0" smtClean="0"/>
              <a:t>The </a:t>
            </a:r>
            <a:r>
              <a:rPr lang="en-US" sz="1100" dirty="0"/>
              <a:t>specified horizon forecast length </a:t>
            </a:r>
            <a:r>
              <a:rPr lang="en-US" sz="1100" dirty="0" smtClean="0"/>
              <a:t>can vary </a:t>
            </a:r>
            <a:r>
              <a:rPr lang="en-US" sz="1100" dirty="0"/>
              <a:t>from  10-30 min to </a:t>
            </a:r>
            <a:r>
              <a:rPr lang="en-US" sz="1100" dirty="0" smtClean="0"/>
              <a:t>1 hour.</a:t>
            </a:r>
          </a:p>
          <a:p>
            <a:pPr marL="628650" lvl="1" indent="-171450">
              <a:buClr>
                <a:srgbClr val="002897"/>
              </a:buClr>
              <a:buFont typeface="Wingdings" pitchFamily="2" charset="2"/>
              <a:buChar char="q"/>
            </a:pPr>
            <a:r>
              <a:rPr lang="en-US" sz="1100" dirty="0" smtClean="0"/>
              <a:t> </a:t>
            </a:r>
            <a:r>
              <a:rPr lang="en-US" sz="1100" dirty="0"/>
              <a:t>The forecasting algorithm will take into account previous forecasts (from internal or external sources), current and previous measurements as well as the errors of the predictions to refine the expected accuracy for the specified horizon.</a:t>
            </a:r>
          </a:p>
          <a:p>
            <a:pPr marL="171450" indent="-171450">
              <a:buClr>
                <a:srgbClr val="002897"/>
              </a:buClr>
              <a:buFont typeface="Wingdings" pitchFamily="2" charset="2"/>
              <a:buChar char="q"/>
            </a:pPr>
            <a:endParaRPr lang="en-US" sz="500" dirty="0"/>
          </a:p>
        </p:txBody>
      </p:sp>
    </p:spTree>
    <p:extLst>
      <p:ext uri="{BB962C8B-B14F-4D97-AF65-F5344CB8AC3E}">
        <p14:creationId xmlns:p14="http://schemas.microsoft.com/office/powerpoint/2010/main" val="128906566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t>VISMO Application</a:t>
            </a:r>
            <a:endParaRPr lang="en-US" dirty="0"/>
          </a:p>
        </p:txBody>
      </p:sp>
      <p:sp>
        <p:nvSpPr>
          <p:cNvPr id="23" name="Text Placeholder 22"/>
          <p:cNvSpPr>
            <a:spLocks noGrp="1"/>
          </p:cNvSpPr>
          <p:nvPr>
            <p:ph type="body" sz="quarter" idx="4294967295"/>
          </p:nvPr>
        </p:nvSpPr>
        <p:spPr>
          <a:xfrm>
            <a:off x="0" y="660363"/>
            <a:ext cx="9144000" cy="467099"/>
          </a:xfrm>
          <a:prstGeom prst="rect">
            <a:avLst/>
          </a:prstGeom>
        </p:spPr>
        <p:txBody>
          <a:bodyPr/>
          <a:lstStyle/>
          <a:p>
            <a:r>
              <a:rPr lang="en-US" dirty="0" smtClean="0"/>
              <a:t>Ramp Control</a:t>
            </a:r>
            <a:endParaRPr lang="en-US" dirty="0"/>
          </a:p>
        </p:txBody>
      </p:sp>
      <p:grpSp>
        <p:nvGrpSpPr>
          <p:cNvPr id="492" name="Group 491"/>
          <p:cNvGrpSpPr/>
          <p:nvPr/>
        </p:nvGrpSpPr>
        <p:grpSpPr>
          <a:xfrm>
            <a:off x="6415337" y="4253719"/>
            <a:ext cx="2444718" cy="1722037"/>
            <a:chOff x="6252961" y="4302813"/>
            <a:chExt cx="2444718" cy="1722037"/>
          </a:xfrm>
        </p:grpSpPr>
        <p:cxnSp>
          <p:nvCxnSpPr>
            <p:cNvPr id="493" name="Straight Connector 492"/>
            <p:cNvCxnSpPr/>
            <p:nvPr/>
          </p:nvCxnSpPr>
          <p:spPr>
            <a:xfrm rot="10800000">
              <a:off x="6683878" y="4302813"/>
              <a:ext cx="0" cy="1440000"/>
            </a:xfrm>
            <a:prstGeom prst="line">
              <a:avLst/>
            </a:prstGeom>
            <a:ln>
              <a:solidFill>
                <a:schemeClr val="accent1"/>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flipV="1">
              <a:off x="6688903" y="5741534"/>
              <a:ext cx="1692000" cy="1"/>
            </a:xfrm>
            <a:prstGeom prst="line">
              <a:avLst/>
            </a:prstGeom>
            <a:ln>
              <a:solidFill>
                <a:schemeClr val="accent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6683804" y="4721453"/>
              <a:ext cx="1296000" cy="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6689689" y="5300982"/>
              <a:ext cx="1296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13" name="TextBox 512"/>
            <p:cNvSpPr txBox="1"/>
            <p:nvPr/>
          </p:nvSpPr>
          <p:spPr>
            <a:xfrm>
              <a:off x="7925807" y="5746061"/>
              <a:ext cx="525439" cy="278789"/>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r>
                <a:rPr lang="en-US" sz="1000" i="1" dirty="0" smtClean="0">
                  <a:latin typeface="Times New Roman" pitchFamily="18" charset="0"/>
                  <a:cs typeface="Times New Roman" pitchFamily="18" charset="0"/>
                </a:rPr>
                <a:t>t</a:t>
              </a:r>
              <a:r>
                <a:rPr lang="en-US" sz="1000" dirty="0" smtClean="0">
                  <a:latin typeface="Times New Roman" pitchFamily="18" charset="0"/>
                  <a:cs typeface="Times New Roman" pitchFamily="18" charset="0"/>
                </a:rPr>
                <a:t> (min)</a:t>
              </a:r>
            </a:p>
          </p:txBody>
        </p:sp>
        <p:sp>
          <p:nvSpPr>
            <p:cNvPr id="522" name="TextBox 521"/>
            <p:cNvSpPr txBox="1"/>
            <p:nvPr/>
          </p:nvSpPr>
          <p:spPr>
            <a:xfrm>
              <a:off x="6252961" y="4397435"/>
              <a:ext cx="436729" cy="278789"/>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r>
                <a:rPr lang="en-US" sz="1000" i="1" dirty="0" smtClean="0">
                  <a:latin typeface="Times New Roman" pitchFamily="18" charset="0"/>
                  <a:cs typeface="Times New Roman" pitchFamily="18" charset="0"/>
                </a:rPr>
                <a:t>P</a:t>
              </a:r>
              <a:r>
                <a:rPr lang="en-US" sz="1000" dirty="0" smtClean="0">
                  <a:latin typeface="Times New Roman" pitchFamily="18" charset="0"/>
                  <a:cs typeface="Times New Roman" pitchFamily="18" charset="0"/>
                </a:rPr>
                <a:t> (W)</a:t>
              </a:r>
            </a:p>
          </p:txBody>
        </p:sp>
        <p:cxnSp>
          <p:nvCxnSpPr>
            <p:cNvPr id="523" name="Straight Connector 522"/>
            <p:cNvCxnSpPr/>
            <p:nvPr/>
          </p:nvCxnSpPr>
          <p:spPr>
            <a:xfrm>
              <a:off x="7053606" y="4735718"/>
              <a:ext cx="660829" cy="56526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rot="10800000">
              <a:off x="7047864" y="4714799"/>
              <a:ext cx="0" cy="10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rot="10800000">
              <a:off x="7714435" y="5313924"/>
              <a:ext cx="0" cy="432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26" name="TextBox 525"/>
            <p:cNvSpPr txBox="1"/>
            <p:nvPr/>
          </p:nvSpPr>
          <p:spPr>
            <a:xfrm>
              <a:off x="7151276" y="5741534"/>
              <a:ext cx="525439" cy="278789"/>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r>
                <a:rPr lang="en-US" sz="1000" i="1" dirty="0" err="1" smtClean="0">
                  <a:latin typeface="Times New Roman" pitchFamily="18" charset="0"/>
                  <a:cs typeface="Times New Roman" pitchFamily="18" charset="0"/>
                </a:rPr>
                <a:t>dt</a:t>
              </a:r>
              <a:r>
                <a:rPr lang="en-US" sz="1000" i="1" dirty="0" smtClean="0">
                  <a:latin typeface="Times New Roman" pitchFamily="18" charset="0"/>
                  <a:cs typeface="Times New Roman" pitchFamily="18" charset="0"/>
                </a:rPr>
                <a:t> </a:t>
              </a:r>
              <a:r>
                <a:rPr lang="en-US" sz="1000" dirty="0" smtClean="0">
                  <a:latin typeface="Times New Roman" pitchFamily="18" charset="0"/>
                  <a:cs typeface="Times New Roman" pitchFamily="18" charset="0"/>
                </a:rPr>
                <a:t>=1min</a:t>
              </a:r>
            </a:p>
          </p:txBody>
        </p:sp>
        <mc:AlternateContent xmlns:mc="http://schemas.openxmlformats.org/markup-compatibility/2006" xmlns:a14="http://schemas.microsoft.com/office/drawing/2010/main">
          <mc:Choice Requires="a14">
            <p:sp>
              <p:nvSpPr>
                <p:cNvPr id="527" name="TextBox 526"/>
                <p:cNvSpPr txBox="1"/>
                <p:nvPr/>
              </p:nvSpPr>
              <p:spPr>
                <a:xfrm>
                  <a:off x="6353444" y="4958179"/>
                  <a:ext cx="235762" cy="178659"/>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14:m>
                    <m:oMathPara xmlns:m="http://schemas.openxmlformats.org/officeDocument/2006/math">
                      <m:oMathParaPr>
                        <m:jc m:val="centerGroup"/>
                      </m:oMathParaPr>
                      <m:oMath xmlns:m="http://schemas.openxmlformats.org/officeDocument/2006/math">
                        <m:sSub>
                          <m:sSubPr>
                            <m:ctrlPr>
                              <a:rPr lang="en-US" sz="900" i="1" smtClean="0">
                                <a:latin typeface="Cambria Math"/>
                                <a:cs typeface="Times New Roman" pitchFamily="18" charset="0"/>
                              </a:rPr>
                            </m:ctrlPr>
                          </m:sSubPr>
                          <m:e>
                            <m:acc>
                              <m:accPr>
                                <m:chr m:val="̅"/>
                                <m:ctrlPr>
                                  <a:rPr lang="en-US" sz="900" i="1" smtClean="0">
                                    <a:latin typeface="Cambria Math"/>
                                    <a:cs typeface="Times New Roman" pitchFamily="18" charset="0"/>
                                  </a:rPr>
                                </m:ctrlPr>
                              </m:accPr>
                              <m:e>
                                <m:r>
                                  <a:rPr lang="de-CH" sz="900" i="1">
                                    <a:latin typeface="Cambria Math"/>
                                    <a:cs typeface="Times New Roman" pitchFamily="18" charset="0"/>
                                  </a:rPr>
                                  <m:t>𝑑𝑃</m:t>
                                </m:r>
                              </m:e>
                            </m:acc>
                          </m:e>
                          <m:sub>
                            <m:r>
                              <a:rPr lang="de-CH" sz="900" i="1" smtClean="0">
                                <a:latin typeface="Cambria Math"/>
                                <a:cs typeface="Times New Roman" pitchFamily="18" charset="0"/>
                              </a:rPr>
                              <m:t>𝑅𝑒𝑞</m:t>
                            </m:r>
                          </m:sub>
                        </m:sSub>
                      </m:oMath>
                    </m:oMathPara>
                  </a14:m>
                  <a:endParaRPr lang="en-US" sz="900" dirty="0" smtClean="0">
                    <a:latin typeface="Times New Roman" pitchFamily="18" charset="0"/>
                    <a:cs typeface="Times New Roman" pitchFamily="18" charset="0"/>
                  </a:endParaRPr>
                </a:p>
              </p:txBody>
            </p:sp>
          </mc:Choice>
          <mc:Fallback xmlns="">
            <p:sp>
              <p:nvSpPr>
                <p:cNvPr id="111" name="TextBox 110"/>
                <p:cNvSpPr txBox="1">
                  <a:spLocks noRot="1" noChangeAspect="1" noMove="1" noResize="1" noEditPoints="1" noAdjustHandles="1" noChangeArrowheads="1" noChangeShapeType="1" noTextEdit="1"/>
                </p:cNvSpPr>
                <p:nvPr/>
              </p:nvSpPr>
              <p:spPr>
                <a:xfrm>
                  <a:off x="6353444" y="4958179"/>
                  <a:ext cx="235762" cy="178659"/>
                </a:xfrm>
                <a:prstGeom prst="rect">
                  <a:avLst/>
                </a:prstGeom>
                <a:blipFill rotWithShape="1">
                  <a:blip r:embed="rId6"/>
                  <a:stretch>
                    <a:fillRect l="-15385" r="-35897" b="-10000"/>
                  </a:stretch>
                </a:blipFill>
              </p:spPr>
              <p:txBody>
                <a:bodyPr/>
                <a:lstStyle/>
                <a:p>
                  <a:r>
                    <a:rPr lang="en-US">
                      <a:noFill/>
                    </a:rPr>
                    <a:t> </a:t>
                  </a:r>
                </a:p>
              </p:txBody>
            </p:sp>
          </mc:Fallback>
        </mc:AlternateContent>
        <p:cxnSp>
          <p:nvCxnSpPr>
            <p:cNvPr id="528" name="Straight Connector 527"/>
            <p:cNvCxnSpPr/>
            <p:nvPr/>
          </p:nvCxnSpPr>
          <p:spPr>
            <a:xfrm>
              <a:off x="6689690" y="5047508"/>
              <a:ext cx="1296000" cy="0"/>
            </a:xfrm>
            <a:prstGeom prst="line">
              <a:avLst/>
            </a:prstGeom>
            <a:ln>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29" name="TextBox 528"/>
                <p:cNvSpPr txBox="1"/>
                <p:nvPr/>
              </p:nvSpPr>
              <p:spPr>
                <a:xfrm>
                  <a:off x="8064127" y="4923434"/>
                  <a:ext cx="633552" cy="178659"/>
                </a:xfrm>
                <a:prstGeom prst="rect">
                  <a:avLst/>
                </a:prstGeom>
              </p:spPr>
              <p:txBody>
                <a:bodyPr vert="horz" wrap="none" lIns="0" tIns="0" rIns="0" bIns="0" rtlCol="0">
                  <a:noAutofit/>
                </a:bodyPr>
                <a:lstStyle/>
                <a:p>
                  <a:pPr fontAlgn="auto">
                    <a:spcBef>
                      <a:spcPts val="1100"/>
                    </a:spcBef>
                    <a:spcAft>
                      <a:spcPts val="0"/>
                    </a:spcAft>
                    <a:buClr>
                      <a:srgbClr val="002897"/>
                    </a:buClr>
                    <a:buFontTx/>
                    <a:buNone/>
                  </a:pPr>
                  <a14:m>
                    <m:oMathPara xmlns:m="http://schemas.openxmlformats.org/officeDocument/2006/math">
                      <m:oMathParaPr>
                        <m:jc m:val="centerGroup"/>
                      </m:oMathParaPr>
                      <m:oMath xmlns:m="http://schemas.openxmlformats.org/officeDocument/2006/math">
                        <m:acc>
                          <m:accPr>
                            <m:chr m:val="̅"/>
                            <m:ctrlPr>
                              <a:rPr lang="de-CH" sz="900" i="1" smtClean="0">
                                <a:latin typeface="Cambria Math"/>
                                <a:cs typeface="Times New Roman" pitchFamily="18" charset="0"/>
                              </a:rPr>
                            </m:ctrlPr>
                          </m:accPr>
                          <m:e>
                            <m:r>
                              <a:rPr lang="de-CH" sz="900" i="1" smtClean="0">
                                <a:latin typeface="Cambria Math"/>
                                <a:cs typeface="Times New Roman" pitchFamily="18" charset="0"/>
                              </a:rPr>
                              <m:t>𝑑𝑃</m:t>
                            </m:r>
                          </m:e>
                        </m:acc>
                        <m:r>
                          <a:rPr lang="de-CH" sz="900" i="1" smtClean="0">
                            <a:latin typeface="Cambria Math"/>
                            <a:ea typeface="Cambria Math"/>
                            <a:cs typeface="Times New Roman" pitchFamily="18" charset="0"/>
                          </a:rPr>
                          <m:t>≅</m:t>
                        </m:r>
                        <m:sSub>
                          <m:sSubPr>
                            <m:ctrlPr>
                              <a:rPr lang="en-US" sz="900" i="1">
                                <a:latin typeface="Cambria Math"/>
                                <a:cs typeface="Times New Roman" pitchFamily="18" charset="0"/>
                              </a:rPr>
                            </m:ctrlPr>
                          </m:sSubPr>
                          <m:e>
                            <m:acc>
                              <m:accPr>
                                <m:chr m:val="̅"/>
                                <m:ctrlPr>
                                  <a:rPr lang="en-US" sz="900" i="1">
                                    <a:latin typeface="Cambria Math"/>
                                    <a:cs typeface="Times New Roman" pitchFamily="18" charset="0"/>
                                  </a:rPr>
                                </m:ctrlPr>
                              </m:accPr>
                              <m:e>
                                <m:r>
                                  <a:rPr lang="de-CH" sz="900" i="1">
                                    <a:latin typeface="Cambria Math"/>
                                    <a:cs typeface="Times New Roman" pitchFamily="18" charset="0"/>
                                  </a:rPr>
                                  <m:t>𝑑𝑃</m:t>
                                </m:r>
                              </m:e>
                            </m:acc>
                          </m:e>
                          <m:sub>
                            <m:r>
                              <a:rPr lang="de-CH" sz="900" i="1">
                                <a:latin typeface="Cambria Math"/>
                                <a:cs typeface="Times New Roman" pitchFamily="18" charset="0"/>
                              </a:rPr>
                              <m:t>𝑅𝑒𝑞</m:t>
                            </m:r>
                          </m:sub>
                        </m:sSub>
                      </m:oMath>
                    </m:oMathPara>
                  </a14:m>
                  <a:endParaRPr lang="en-US" sz="900" dirty="0">
                    <a:latin typeface="Times New Roman" pitchFamily="18" charset="0"/>
                    <a:cs typeface="Times New Roman" pitchFamily="18" charset="0"/>
                  </a:endParaRPr>
                </a:p>
                <a:p>
                  <a:pPr fontAlgn="auto">
                    <a:spcBef>
                      <a:spcPts val="1100"/>
                    </a:spcBef>
                    <a:spcAft>
                      <a:spcPts val="0"/>
                    </a:spcAft>
                    <a:buClr>
                      <a:srgbClr val="002897"/>
                    </a:buClr>
                    <a:buFontTx/>
                    <a:buNone/>
                  </a:pPr>
                  <a:endParaRPr lang="en-US" sz="900" dirty="0" smtClean="0">
                    <a:latin typeface="Times New Roman" pitchFamily="18" charset="0"/>
                    <a:cs typeface="Times New Roman" pitchFamily="18" charset="0"/>
                  </a:endParaRPr>
                </a:p>
              </p:txBody>
            </p:sp>
          </mc:Choice>
          <mc:Fallback xmlns="">
            <p:sp>
              <p:nvSpPr>
                <p:cNvPr id="501" name="TextBox 500"/>
                <p:cNvSpPr txBox="1">
                  <a:spLocks noRot="1" noChangeAspect="1" noMove="1" noResize="1" noEditPoints="1" noAdjustHandles="1" noChangeArrowheads="1" noChangeShapeType="1" noTextEdit="1"/>
                </p:cNvSpPr>
                <p:nvPr/>
              </p:nvSpPr>
              <p:spPr>
                <a:xfrm>
                  <a:off x="8064127" y="4923434"/>
                  <a:ext cx="633552" cy="178659"/>
                </a:xfrm>
                <a:prstGeom prst="rect">
                  <a:avLst/>
                </a:prstGeom>
                <a:blipFill rotWithShape="1">
                  <a:blip r:embed="rId7"/>
                  <a:stretch>
                    <a:fillRect l="-1923" r="-962" b="-10345"/>
                  </a:stretch>
                </a:blipFill>
              </p:spPr>
              <p:txBody>
                <a:bodyPr/>
                <a:lstStyle/>
                <a:p>
                  <a:r>
                    <a:rPr lang="en-US">
                      <a:noFill/>
                    </a:rPr>
                    <a:t> </a:t>
                  </a:r>
                </a:p>
              </p:txBody>
            </p:sp>
          </mc:Fallback>
        </mc:AlternateContent>
        <p:sp>
          <p:nvSpPr>
            <p:cNvPr id="530" name="Freeform 529"/>
            <p:cNvSpPr/>
            <p:nvPr/>
          </p:nvSpPr>
          <p:spPr>
            <a:xfrm>
              <a:off x="7036904" y="4738977"/>
              <a:ext cx="683813" cy="556592"/>
            </a:xfrm>
            <a:custGeom>
              <a:avLst/>
              <a:gdLst>
                <a:gd name="connsiteX0" fmla="*/ 0 w 683813"/>
                <a:gd name="connsiteY0" fmla="*/ 0 h 556592"/>
                <a:gd name="connsiteX1" fmla="*/ 222637 w 683813"/>
                <a:gd name="connsiteY1" fmla="*/ 135173 h 556592"/>
                <a:gd name="connsiteX2" fmla="*/ 389614 w 683813"/>
                <a:gd name="connsiteY2" fmla="*/ 294199 h 556592"/>
                <a:gd name="connsiteX3" fmla="*/ 564543 w 683813"/>
                <a:gd name="connsiteY3" fmla="*/ 429371 h 556592"/>
                <a:gd name="connsiteX4" fmla="*/ 652007 w 683813"/>
                <a:gd name="connsiteY4" fmla="*/ 508884 h 556592"/>
                <a:gd name="connsiteX5" fmla="*/ 683813 w 683813"/>
                <a:gd name="connsiteY5" fmla="*/ 556592 h 55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3813" h="556592">
                  <a:moveTo>
                    <a:pt x="0" y="0"/>
                  </a:moveTo>
                  <a:cubicBezTo>
                    <a:pt x="78850" y="43070"/>
                    <a:pt x="157701" y="86140"/>
                    <a:pt x="222637" y="135173"/>
                  </a:cubicBezTo>
                  <a:cubicBezTo>
                    <a:pt x="287573" y="184206"/>
                    <a:pt x="332630" y="245166"/>
                    <a:pt x="389614" y="294199"/>
                  </a:cubicBezTo>
                  <a:cubicBezTo>
                    <a:pt x="446598" y="343232"/>
                    <a:pt x="520811" y="393590"/>
                    <a:pt x="564543" y="429371"/>
                  </a:cubicBezTo>
                  <a:cubicBezTo>
                    <a:pt x="608275" y="465152"/>
                    <a:pt x="632129" y="487680"/>
                    <a:pt x="652007" y="508884"/>
                  </a:cubicBezTo>
                  <a:cubicBezTo>
                    <a:pt x="671885" y="530088"/>
                    <a:pt x="677849" y="543340"/>
                    <a:pt x="683813" y="556592"/>
                  </a:cubicBez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fontAlgn="auto">
                <a:spcBef>
                  <a:spcPts val="0"/>
                </a:spcBef>
                <a:spcAft>
                  <a:spcPts val="0"/>
                </a:spcAft>
                <a:buClrTx/>
                <a:buSzTx/>
                <a:buFontTx/>
                <a:buNone/>
              </a:pPr>
              <a:endParaRPr lang="en-US">
                <a:solidFill>
                  <a:srgbClr val="000000"/>
                </a:solidFill>
              </a:endParaRPr>
            </a:p>
          </p:txBody>
        </p:sp>
      </p:grpSp>
      <p:grpSp>
        <p:nvGrpSpPr>
          <p:cNvPr id="2" name="Group 1"/>
          <p:cNvGrpSpPr/>
          <p:nvPr/>
        </p:nvGrpSpPr>
        <p:grpSpPr>
          <a:xfrm>
            <a:off x="347451" y="3956325"/>
            <a:ext cx="3895964" cy="2131218"/>
            <a:chOff x="2688614" y="4187870"/>
            <a:chExt cx="3895964" cy="2131218"/>
          </a:xfrm>
        </p:grpSpPr>
        <p:grpSp>
          <p:nvGrpSpPr>
            <p:cNvPr id="256" name="Group 255"/>
            <p:cNvGrpSpPr/>
            <p:nvPr/>
          </p:nvGrpSpPr>
          <p:grpSpPr>
            <a:xfrm>
              <a:off x="2688614" y="4486939"/>
              <a:ext cx="3895964" cy="1832149"/>
              <a:chOff x="1680921" y="4303647"/>
              <a:chExt cx="3895964" cy="1832149"/>
            </a:xfrm>
          </p:grpSpPr>
          <p:sp>
            <p:nvSpPr>
              <p:cNvPr id="257" name="Rectangle 256"/>
              <p:cNvSpPr/>
              <p:nvPr/>
            </p:nvSpPr>
            <p:spPr>
              <a:xfrm>
                <a:off x="1680921" y="4303647"/>
                <a:ext cx="1003407" cy="1832149"/>
              </a:xfrm>
              <a:prstGeom prst="rect">
                <a:avLst/>
              </a:prstGeom>
              <a:pattFill prst="wdDnDiag">
                <a:fgClr>
                  <a:schemeClr val="bg1">
                    <a:lumMod val="75000"/>
                  </a:schemeClr>
                </a:fgClr>
                <a:bgClr>
                  <a:schemeClr val="bg1"/>
                </a:bgClr>
              </a:patt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cxnSp>
            <p:nvCxnSpPr>
              <p:cNvPr id="258" name="Straight Connector 257"/>
              <p:cNvCxnSpPr/>
              <p:nvPr/>
            </p:nvCxnSpPr>
            <p:spPr>
              <a:xfrm>
                <a:off x="2787905" y="5969100"/>
                <a:ext cx="79375" cy="4829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59" name="Group 258"/>
              <p:cNvGrpSpPr/>
              <p:nvPr/>
            </p:nvGrpSpPr>
            <p:grpSpPr>
              <a:xfrm>
                <a:off x="1744478" y="4403672"/>
                <a:ext cx="1061023" cy="1613722"/>
                <a:chOff x="2356155" y="2969970"/>
                <a:chExt cx="1061023" cy="1613722"/>
              </a:xfrm>
            </p:grpSpPr>
            <p:grpSp>
              <p:nvGrpSpPr>
                <p:cNvPr id="410" name="Group 409"/>
                <p:cNvGrpSpPr/>
                <p:nvPr/>
              </p:nvGrpSpPr>
              <p:grpSpPr>
                <a:xfrm>
                  <a:off x="2553005" y="2969970"/>
                  <a:ext cx="468174" cy="234087"/>
                  <a:chOff x="2553005" y="2969970"/>
                  <a:chExt cx="468174" cy="234087"/>
                </a:xfrm>
              </p:grpSpPr>
              <p:sp>
                <p:nvSpPr>
                  <p:cNvPr id="490" name="Rectangle 489"/>
                  <p:cNvSpPr/>
                  <p:nvPr/>
                </p:nvSpPr>
                <p:spPr>
                  <a:xfrm>
                    <a:off x="2553005" y="2969971"/>
                    <a:ext cx="468173" cy="234086"/>
                  </a:xfrm>
                  <a:prstGeom prst="rect">
                    <a:avLst/>
                  </a:prstGeom>
                  <a:noFill/>
                  <a:ln w="9525">
                    <a:solidFill>
                      <a:schemeClr val="tx1"/>
                    </a:soli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91" name="Isosceles Triangle 490"/>
                  <p:cNvSpPr/>
                  <p:nvPr/>
                </p:nvSpPr>
                <p:spPr>
                  <a:xfrm rot="16200000">
                    <a:off x="2805380" y="2988259"/>
                    <a:ext cx="234087" cy="197510"/>
                  </a:xfrm>
                  <a:prstGeom prst="triangle">
                    <a:avLst/>
                  </a:prstGeom>
                  <a:noFill/>
                  <a:ln w="9525">
                    <a:solidFill>
                      <a:schemeClr val="tx1"/>
                    </a:soli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411" name="Group 410"/>
                <p:cNvGrpSpPr/>
                <p:nvPr/>
              </p:nvGrpSpPr>
              <p:grpSpPr>
                <a:xfrm>
                  <a:off x="2553007" y="3405147"/>
                  <a:ext cx="468174" cy="234087"/>
                  <a:chOff x="2553005" y="2969970"/>
                  <a:chExt cx="468174" cy="234087"/>
                </a:xfrm>
              </p:grpSpPr>
              <p:sp>
                <p:nvSpPr>
                  <p:cNvPr id="444" name="Rectangle 443"/>
                  <p:cNvSpPr/>
                  <p:nvPr/>
                </p:nvSpPr>
                <p:spPr>
                  <a:xfrm>
                    <a:off x="2553005" y="2969971"/>
                    <a:ext cx="468173" cy="234086"/>
                  </a:xfrm>
                  <a:prstGeom prst="rect">
                    <a:avLst/>
                  </a:prstGeom>
                  <a:noFill/>
                  <a:ln w="9525">
                    <a:solidFill>
                      <a:schemeClr val="tx1"/>
                    </a:soli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45" name="Isosceles Triangle 444"/>
                  <p:cNvSpPr/>
                  <p:nvPr/>
                </p:nvSpPr>
                <p:spPr>
                  <a:xfrm rot="16200000">
                    <a:off x="2805380" y="2988259"/>
                    <a:ext cx="234087" cy="197510"/>
                  </a:xfrm>
                  <a:prstGeom prst="triangle">
                    <a:avLst/>
                  </a:prstGeom>
                  <a:noFill/>
                  <a:ln w="9525">
                    <a:solidFill>
                      <a:schemeClr val="tx1"/>
                    </a:soli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413" name="Group 412"/>
                <p:cNvGrpSpPr/>
                <p:nvPr/>
              </p:nvGrpSpPr>
              <p:grpSpPr>
                <a:xfrm>
                  <a:off x="2553008" y="3827862"/>
                  <a:ext cx="468174" cy="234087"/>
                  <a:chOff x="2553005" y="2969970"/>
                  <a:chExt cx="468174" cy="234087"/>
                </a:xfrm>
              </p:grpSpPr>
              <p:sp>
                <p:nvSpPr>
                  <p:cNvPr id="442" name="Rectangle 441"/>
                  <p:cNvSpPr/>
                  <p:nvPr/>
                </p:nvSpPr>
                <p:spPr>
                  <a:xfrm>
                    <a:off x="2553005" y="2969971"/>
                    <a:ext cx="468173" cy="234086"/>
                  </a:xfrm>
                  <a:prstGeom prst="rect">
                    <a:avLst/>
                  </a:prstGeom>
                  <a:noFill/>
                  <a:ln w="9525">
                    <a:solidFill>
                      <a:schemeClr val="tx1"/>
                    </a:soli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43" name="Isosceles Triangle 442"/>
                  <p:cNvSpPr/>
                  <p:nvPr/>
                </p:nvSpPr>
                <p:spPr>
                  <a:xfrm rot="16200000">
                    <a:off x="2805380" y="2988259"/>
                    <a:ext cx="234087" cy="197510"/>
                  </a:xfrm>
                  <a:prstGeom prst="triangle">
                    <a:avLst/>
                  </a:prstGeom>
                  <a:noFill/>
                  <a:ln w="9525">
                    <a:solidFill>
                      <a:schemeClr val="tx1"/>
                    </a:soli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cxnSp>
              <p:nvCxnSpPr>
                <p:cNvPr id="414" name="Straight Connector 413"/>
                <p:cNvCxnSpPr>
                  <a:stCxn id="490" idx="1"/>
                </p:cNvCxnSpPr>
                <p:nvPr/>
              </p:nvCxnSpPr>
              <p:spPr>
                <a:xfrm flipH="1">
                  <a:off x="2358571" y="3087014"/>
                  <a:ext cx="194434"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15" name="Straight Connector 414"/>
                <p:cNvCxnSpPr/>
                <p:nvPr/>
              </p:nvCxnSpPr>
              <p:spPr>
                <a:xfrm flipH="1">
                  <a:off x="2358574" y="3522191"/>
                  <a:ext cx="194434"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16" name="Straight Connector 415"/>
                <p:cNvCxnSpPr/>
                <p:nvPr/>
              </p:nvCxnSpPr>
              <p:spPr>
                <a:xfrm flipH="1">
                  <a:off x="2358574" y="3295361"/>
                  <a:ext cx="864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17" name="Straight Connector 416"/>
                <p:cNvCxnSpPr/>
                <p:nvPr/>
              </p:nvCxnSpPr>
              <p:spPr>
                <a:xfrm rot="5400000" flipH="1">
                  <a:off x="2250574" y="3190176"/>
                  <a:ext cx="216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18" name="Straight Connector 417"/>
                <p:cNvCxnSpPr/>
                <p:nvPr/>
              </p:nvCxnSpPr>
              <p:spPr>
                <a:xfrm flipH="1">
                  <a:off x="2356155" y="3733209"/>
                  <a:ext cx="864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19" name="Straight Connector 418"/>
                <p:cNvCxnSpPr/>
                <p:nvPr/>
              </p:nvCxnSpPr>
              <p:spPr>
                <a:xfrm flipH="1">
                  <a:off x="3021178" y="3509889"/>
                  <a:ext cx="198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20" name="Straight Connector 419"/>
                <p:cNvCxnSpPr/>
                <p:nvPr/>
              </p:nvCxnSpPr>
              <p:spPr>
                <a:xfrm rot="5400000" flipH="1">
                  <a:off x="3110716" y="3402729"/>
                  <a:ext cx="216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24" name="Straight Connector 423"/>
                <p:cNvCxnSpPr/>
                <p:nvPr/>
              </p:nvCxnSpPr>
              <p:spPr>
                <a:xfrm rot="5400000" flipH="1">
                  <a:off x="2250577" y="3625146"/>
                  <a:ext cx="216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25" name="Straight Connector 424"/>
                <p:cNvCxnSpPr/>
                <p:nvPr/>
              </p:nvCxnSpPr>
              <p:spPr>
                <a:xfrm flipH="1">
                  <a:off x="3024574" y="3949595"/>
                  <a:ext cx="198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26" name="Straight Connector 425"/>
                <p:cNvCxnSpPr/>
                <p:nvPr/>
              </p:nvCxnSpPr>
              <p:spPr>
                <a:xfrm rot="5400000" flipH="1">
                  <a:off x="3109680" y="3841815"/>
                  <a:ext cx="216000" cy="0"/>
                </a:xfrm>
                <a:prstGeom prst="line">
                  <a:avLst/>
                </a:prstGeom>
                <a:ln>
                  <a:headEnd type="none"/>
                </a:ln>
              </p:spPr>
              <p:style>
                <a:lnRef idx="1">
                  <a:schemeClr val="dk1"/>
                </a:lnRef>
                <a:fillRef idx="0">
                  <a:schemeClr val="dk1"/>
                </a:fillRef>
                <a:effectRef idx="0">
                  <a:schemeClr val="dk1"/>
                </a:effectRef>
                <a:fontRef idx="minor">
                  <a:schemeClr val="tx1"/>
                </a:fontRef>
              </p:style>
            </p:cxnSp>
            <p:grpSp>
              <p:nvGrpSpPr>
                <p:cNvPr id="427" name="Group 426"/>
                <p:cNvGrpSpPr/>
                <p:nvPr/>
              </p:nvGrpSpPr>
              <p:grpSpPr>
                <a:xfrm>
                  <a:off x="2556400" y="4255486"/>
                  <a:ext cx="468174" cy="234087"/>
                  <a:chOff x="2553005" y="2969970"/>
                  <a:chExt cx="468174" cy="234087"/>
                </a:xfrm>
              </p:grpSpPr>
              <p:sp>
                <p:nvSpPr>
                  <p:cNvPr id="440" name="Rectangle 439"/>
                  <p:cNvSpPr/>
                  <p:nvPr/>
                </p:nvSpPr>
                <p:spPr>
                  <a:xfrm>
                    <a:off x="2553005" y="2969971"/>
                    <a:ext cx="468173" cy="234086"/>
                  </a:xfrm>
                  <a:prstGeom prst="rect">
                    <a:avLst/>
                  </a:prstGeom>
                  <a:noFill/>
                  <a:ln w="9525">
                    <a:solidFill>
                      <a:schemeClr val="tx1"/>
                    </a:soli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41" name="Isosceles Triangle 440"/>
                  <p:cNvSpPr/>
                  <p:nvPr/>
                </p:nvSpPr>
                <p:spPr>
                  <a:xfrm rot="16200000">
                    <a:off x="2805380" y="2988259"/>
                    <a:ext cx="234087" cy="197510"/>
                  </a:xfrm>
                  <a:prstGeom prst="triangle">
                    <a:avLst/>
                  </a:prstGeom>
                  <a:noFill/>
                  <a:ln w="9525">
                    <a:solidFill>
                      <a:schemeClr val="tx1"/>
                    </a:soli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cxnSp>
              <p:nvCxnSpPr>
                <p:cNvPr id="428" name="Straight Connector 427"/>
                <p:cNvCxnSpPr/>
                <p:nvPr/>
              </p:nvCxnSpPr>
              <p:spPr>
                <a:xfrm flipH="1">
                  <a:off x="2361969" y="4372530"/>
                  <a:ext cx="194434"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29" name="Straight Connector 428"/>
                <p:cNvCxnSpPr/>
                <p:nvPr/>
              </p:nvCxnSpPr>
              <p:spPr>
                <a:xfrm flipH="1">
                  <a:off x="2359547" y="4160833"/>
                  <a:ext cx="864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31" name="Straight Connector 430"/>
                <p:cNvCxnSpPr/>
                <p:nvPr/>
              </p:nvCxnSpPr>
              <p:spPr>
                <a:xfrm rot="5400000" flipH="1">
                  <a:off x="2253969" y="4052770"/>
                  <a:ext cx="216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32" name="Straight Connector 431"/>
                <p:cNvCxnSpPr/>
                <p:nvPr/>
              </p:nvCxnSpPr>
              <p:spPr>
                <a:xfrm flipH="1">
                  <a:off x="3027966" y="4377219"/>
                  <a:ext cx="198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33" name="Straight Connector 432"/>
                <p:cNvCxnSpPr/>
                <p:nvPr/>
              </p:nvCxnSpPr>
              <p:spPr>
                <a:xfrm rot="5400000" flipH="1">
                  <a:off x="3113072" y="4269439"/>
                  <a:ext cx="216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34" name="Straight Connector 433"/>
                <p:cNvCxnSpPr/>
                <p:nvPr/>
              </p:nvCxnSpPr>
              <p:spPr>
                <a:xfrm flipH="1">
                  <a:off x="2358486" y="4583692"/>
                  <a:ext cx="1026000"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35" name="Straight Connector 434"/>
                <p:cNvCxnSpPr/>
                <p:nvPr/>
              </p:nvCxnSpPr>
              <p:spPr>
                <a:xfrm flipH="1">
                  <a:off x="2356155" y="3944770"/>
                  <a:ext cx="194434"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37" name="Straight Connector 436"/>
                <p:cNvCxnSpPr/>
                <p:nvPr/>
              </p:nvCxnSpPr>
              <p:spPr>
                <a:xfrm rot="5400000" flipH="1">
                  <a:off x="2256388" y="4475692"/>
                  <a:ext cx="216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39" name="Straight Connector 438"/>
                <p:cNvCxnSpPr/>
                <p:nvPr/>
              </p:nvCxnSpPr>
              <p:spPr>
                <a:xfrm flipH="1">
                  <a:off x="3021178" y="3082176"/>
                  <a:ext cx="396000"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cxnSp>
            <p:nvCxnSpPr>
              <p:cNvPr id="260" name="Straight Connector 259"/>
              <p:cNvCxnSpPr/>
              <p:nvPr/>
            </p:nvCxnSpPr>
            <p:spPr>
              <a:xfrm>
                <a:off x="2867280" y="6017393"/>
                <a:ext cx="252000" cy="0"/>
              </a:xfrm>
              <a:prstGeom prst="line">
                <a:avLst/>
              </a:prstGeom>
              <a:ln>
                <a:tailEnd type="stealth"/>
              </a:ln>
            </p:spPr>
            <p:style>
              <a:lnRef idx="1">
                <a:schemeClr val="dk1"/>
              </a:lnRef>
              <a:fillRef idx="0">
                <a:schemeClr val="dk1"/>
              </a:fillRef>
              <a:effectRef idx="0">
                <a:schemeClr val="dk1"/>
              </a:effectRef>
              <a:fontRef idx="minor">
                <a:schemeClr val="tx1"/>
              </a:fontRef>
            </p:style>
          </p:cxnSp>
          <p:cxnSp>
            <p:nvCxnSpPr>
              <p:cNvPr id="261" name="Straight Connector 260"/>
              <p:cNvCxnSpPr/>
              <p:nvPr/>
            </p:nvCxnSpPr>
            <p:spPr>
              <a:xfrm>
                <a:off x="2883088" y="4515877"/>
                <a:ext cx="252000" cy="0"/>
              </a:xfrm>
              <a:prstGeom prst="line">
                <a:avLst/>
              </a:prstGeom>
              <a:ln>
                <a:tailEnd type="stealth"/>
              </a:ln>
            </p:spPr>
            <p:style>
              <a:lnRef idx="1">
                <a:schemeClr val="dk1"/>
              </a:lnRef>
              <a:fillRef idx="0">
                <a:schemeClr val="dk1"/>
              </a:fillRef>
              <a:effectRef idx="0">
                <a:schemeClr val="dk1"/>
              </a:effectRef>
              <a:fontRef idx="minor">
                <a:schemeClr val="tx1"/>
              </a:fontRef>
            </p:style>
          </p:cxnSp>
          <p:grpSp>
            <p:nvGrpSpPr>
              <p:cNvPr id="262" name="Group 261"/>
              <p:cNvGrpSpPr/>
              <p:nvPr/>
            </p:nvGrpSpPr>
            <p:grpSpPr>
              <a:xfrm>
                <a:off x="3118184" y="4399144"/>
                <a:ext cx="1028331" cy="1618249"/>
                <a:chOff x="3432253" y="2965444"/>
                <a:chExt cx="1028331" cy="1618249"/>
              </a:xfrm>
            </p:grpSpPr>
            <p:grpSp>
              <p:nvGrpSpPr>
                <p:cNvPr id="360" name="Group 359"/>
                <p:cNvGrpSpPr/>
                <p:nvPr/>
              </p:nvGrpSpPr>
              <p:grpSpPr>
                <a:xfrm>
                  <a:off x="3629103" y="2965444"/>
                  <a:ext cx="468174" cy="234087"/>
                  <a:chOff x="2553005" y="2969970"/>
                  <a:chExt cx="468174" cy="234087"/>
                </a:xfrm>
              </p:grpSpPr>
              <p:sp>
                <p:nvSpPr>
                  <p:cNvPr id="406" name="Rectangle 405"/>
                  <p:cNvSpPr/>
                  <p:nvPr/>
                </p:nvSpPr>
                <p:spPr>
                  <a:xfrm>
                    <a:off x="2553005" y="2969971"/>
                    <a:ext cx="468173" cy="23408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08" name="Isosceles Triangle 407"/>
                  <p:cNvSpPr/>
                  <p:nvPr/>
                </p:nvSpPr>
                <p:spPr>
                  <a:xfrm rot="16200000">
                    <a:off x="2805380" y="2988259"/>
                    <a:ext cx="234087" cy="197510"/>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361" name="Group 360"/>
                <p:cNvGrpSpPr/>
                <p:nvPr/>
              </p:nvGrpSpPr>
              <p:grpSpPr>
                <a:xfrm>
                  <a:off x="3629105" y="3405148"/>
                  <a:ext cx="468174" cy="234087"/>
                  <a:chOff x="2553005" y="2969970"/>
                  <a:chExt cx="468174" cy="234087"/>
                </a:xfrm>
              </p:grpSpPr>
              <p:sp>
                <p:nvSpPr>
                  <p:cNvPr id="403" name="Rectangle 402"/>
                  <p:cNvSpPr/>
                  <p:nvPr/>
                </p:nvSpPr>
                <p:spPr>
                  <a:xfrm>
                    <a:off x="2553005" y="2969971"/>
                    <a:ext cx="468173" cy="23408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04" name="Isosceles Triangle 403"/>
                  <p:cNvSpPr/>
                  <p:nvPr/>
                </p:nvSpPr>
                <p:spPr>
                  <a:xfrm rot="16200000">
                    <a:off x="2805380" y="2988259"/>
                    <a:ext cx="234087" cy="197510"/>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362" name="Group 361"/>
                <p:cNvGrpSpPr/>
                <p:nvPr/>
              </p:nvGrpSpPr>
              <p:grpSpPr>
                <a:xfrm>
                  <a:off x="3629106" y="3827863"/>
                  <a:ext cx="468174" cy="234087"/>
                  <a:chOff x="2553005" y="2969970"/>
                  <a:chExt cx="468174" cy="234087"/>
                </a:xfrm>
              </p:grpSpPr>
              <p:sp>
                <p:nvSpPr>
                  <p:cNvPr id="401" name="Rectangle 400"/>
                  <p:cNvSpPr/>
                  <p:nvPr/>
                </p:nvSpPr>
                <p:spPr>
                  <a:xfrm>
                    <a:off x="2553005" y="2969971"/>
                    <a:ext cx="468173" cy="23408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02" name="Isosceles Triangle 401"/>
                  <p:cNvSpPr/>
                  <p:nvPr/>
                </p:nvSpPr>
                <p:spPr>
                  <a:xfrm rot="16200000">
                    <a:off x="2805380" y="2988259"/>
                    <a:ext cx="234087" cy="197510"/>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cxnSp>
              <p:nvCxnSpPr>
                <p:cNvPr id="366" name="Straight Connector 365"/>
                <p:cNvCxnSpPr>
                  <a:stCxn id="406" idx="1"/>
                </p:cNvCxnSpPr>
                <p:nvPr/>
              </p:nvCxnSpPr>
              <p:spPr>
                <a:xfrm flipH="1">
                  <a:off x="3434669" y="3082488"/>
                  <a:ext cx="194434" cy="0"/>
                </a:xfrm>
                <a:prstGeom prst="line">
                  <a:avLst/>
                </a:prstGeom>
                <a:ln/>
              </p:spPr>
              <p:style>
                <a:lnRef idx="1">
                  <a:schemeClr val="dk1"/>
                </a:lnRef>
                <a:fillRef idx="0">
                  <a:schemeClr val="dk1"/>
                </a:fillRef>
                <a:effectRef idx="0">
                  <a:schemeClr val="dk1"/>
                </a:effectRef>
                <a:fontRef idx="minor">
                  <a:schemeClr val="tx1"/>
                </a:fontRef>
              </p:style>
            </p:cxnSp>
            <p:cxnSp>
              <p:nvCxnSpPr>
                <p:cNvPr id="367" name="Straight Connector 366"/>
                <p:cNvCxnSpPr/>
                <p:nvPr/>
              </p:nvCxnSpPr>
              <p:spPr>
                <a:xfrm flipH="1">
                  <a:off x="3434672" y="3522192"/>
                  <a:ext cx="194434" cy="0"/>
                </a:xfrm>
                <a:prstGeom prst="line">
                  <a:avLst/>
                </a:prstGeom>
                <a:ln/>
              </p:spPr>
              <p:style>
                <a:lnRef idx="1">
                  <a:schemeClr val="dk1"/>
                </a:lnRef>
                <a:fillRef idx="0">
                  <a:schemeClr val="dk1"/>
                </a:fillRef>
                <a:effectRef idx="0">
                  <a:schemeClr val="dk1"/>
                </a:effectRef>
                <a:fontRef idx="minor">
                  <a:schemeClr val="tx1"/>
                </a:fontRef>
              </p:style>
            </p:cxnSp>
            <p:cxnSp>
              <p:nvCxnSpPr>
                <p:cNvPr id="368" name="Straight Connector 367"/>
                <p:cNvCxnSpPr/>
                <p:nvPr/>
              </p:nvCxnSpPr>
              <p:spPr>
                <a:xfrm flipH="1">
                  <a:off x="3434672" y="3295362"/>
                  <a:ext cx="864000" cy="0"/>
                </a:xfrm>
                <a:prstGeom prst="line">
                  <a:avLst/>
                </a:prstGeom>
                <a:ln/>
              </p:spPr>
              <p:style>
                <a:lnRef idx="1">
                  <a:schemeClr val="dk1"/>
                </a:lnRef>
                <a:fillRef idx="0">
                  <a:schemeClr val="dk1"/>
                </a:fillRef>
                <a:effectRef idx="0">
                  <a:schemeClr val="dk1"/>
                </a:effectRef>
                <a:fontRef idx="minor">
                  <a:schemeClr val="tx1"/>
                </a:fontRef>
              </p:style>
            </p:cxnSp>
            <p:cxnSp>
              <p:nvCxnSpPr>
                <p:cNvPr id="369" name="Straight Connector 368"/>
                <p:cNvCxnSpPr/>
                <p:nvPr/>
              </p:nvCxnSpPr>
              <p:spPr>
                <a:xfrm rot="5400000" flipH="1">
                  <a:off x="3326672" y="3190177"/>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370" name="Straight Connector 369"/>
                <p:cNvCxnSpPr/>
                <p:nvPr/>
              </p:nvCxnSpPr>
              <p:spPr>
                <a:xfrm flipH="1">
                  <a:off x="3432253" y="3733210"/>
                  <a:ext cx="864000" cy="0"/>
                </a:xfrm>
                <a:prstGeom prst="line">
                  <a:avLst/>
                </a:prstGeom>
                <a:ln/>
              </p:spPr>
              <p:style>
                <a:lnRef idx="1">
                  <a:schemeClr val="dk1"/>
                </a:lnRef>
                <a:fillRef idx="0">
                  <a:schemeClr val="dk1"/>
                </a:fillRef>
                <a:effectRef idx="0">
                  <a:schemeClr val="dk1"/>
                </a:effectRef>
                <a:fontRef idx="minor">
                  <a:schemeClr val="tx1"/>
                </a:fontRef>
              </p:style>
            </p:cxnSp>
            <p:cxnSp>
              <p:nvCxnSpPr>
                <p:cNvPr id="371" name="Straight Connector 370"/>
                <p:cNvCxnSpPr/>
                <p:nvPr/>
              </p:nvCxnSpPr>
              <p:spPr>
                <a:xfrm flipH="1">
                  <a:off x="4097276" y="3509890"/>
                  <a:ext cx="198000" cy="0"/>
                </a:xfrm>
                <a:prstGeom prst="line">
                  <a:avLst/>
                </a:prstGeom>
                <a:ln/>
              </p:spPr>
              <p:style>
                <a:lnRef idx="1">
                  <a:schemeClr val="dk1"/>
                </a:lnRef>
                <a:fillRef idx="0">
                  <a:schemeClr val="dk1"/>
                </a:fillRef>
                <a:effectRef idx="0">
                  <a:schemeClr val="dk1"/>
                </a:effectRef>
                <a:fontRef idx="minor">
                  <a:schemeClr val="tx1"/>
                </a:fontRef>
              </p:style>
            </p:cxnSp>
            <p:cxnSp>
              <p:nvCxnSpPr>
                <p:cNvPr id="372" name="Straight Connector 371"/>
                <p:cNvCxnSpPr/>
                <p:nvPr/>
              </p:nvCxnSpPr>
              <p:spPr>
                <a:xfrm rot="5400000" flipH="1">
                  <a:off x="4186814" y="3402730"/>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373" name="Straight Connector 372"/>
                <p:cNvCxnSpPr/>
                <p:nvPr/>
              </p:nvCxnSpPr>
              <p:spPr>
                <a:xfrm rot="5400000" flipH="1">
                  <a:off x="3326675" y="3625147"/>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374" name="Straight Connector 373"/>
                <p:cNvCxnSpPr/>
                <p:nvPr/>
              </p:nvCxnSpPr>
              <p:spPr>
                <a:xfrm flipH="1">
                  <a:off x="4100672" y="3949596"/>
                  <a:ext cx="198000" cy="0"/>
                </a:xfrm>
                <a:prstGeom prst="line">
                  <a:avLst/>
                </a:prstGeom>
                <a:ln/>
              </p:spPr>
              <p:style>
                <a:lnRef idx="1">
                  <a:schemeClr val="dk1"/>
                </a:lnRef>
                <a:fillRef idx="0">
                  <a:schemeClr val="dk1"/>
                </a:fillRef>
                <a:effectRef idx="0">
                  <a:schemeClr val="dk1"/>
                </a:effectRef>
                <a:fontRef idx="minor">
                  <a:schemeClr val="tx1"/>
                </a:fontRef>
              </p:style>
            </p:cxnSp>
            <p:cxnSp>
              <p:nvCxnSpPr>
                <p:cNvPr id="375" name="Straight Connector 374"/>
                <p:cNvCxnSpPr/>
                <p:nvPr/>
              </p:nvCxnSpPr>
              <p:spPr>
                <a:xfrm rot="5400000" flipH="1">
                  <a:off x="4185778" y="3841816"/>
                  <a:ext cx="216000" cy="0"/>
                </a:xfrm>
                <a:prstGeom prst="line">
                  <a:avLst/>
                </a:prstGeom>
                <a:ln/>
              </p:spPr>
              <p:style>
                <a:lnRef idx="1">
                  <a:schemeClr val="dk1"/>
                </a:lnRef>
                <a:fillRef idx="0">
                  <a:schemeClr val="dk1"/>
                </a:fillRef>
                <a:effectRef idx="0">
                  <a:schemeClr val="dk1"/>
                </a:effectRef>
                <a:fontRef idx="minor">
                  <a:schemeClr val="tx1"/>
                </a:fontRef>
              </p:style>
            </p:cxnSp>
            <p:grpSp>
              <p:nvGrpSpPr>
                <p:cNvPr id="376" name="Group 375"/>
                <p:cNvGrpSpPr/>
                <p:nvPr/>
              </p:nvGrpSpPr>
              <p:grpSpPr>
                <a:xfrm>
                  <a:off x="3632498" y="4255487"/>
                  <a:ext cx="468174" cy="234087"/>
                  <a:chOff x="2553005" y="2969970"/>
                  <a:chExt cx="468174" cy="234087"/>
                </a:xfrm>
              </p:grpSpPr>
              <p:sp>
                <p:nvSpPr>
                  <p:cNvPr id="399" name="Rectangle 398"/>
                  <p:cNvSpPr/>
                  <p:nvPr/>
                </p:nvSpPr>
                <p:spPr>
                  <a:xfrm>
                    <a:off x="2553005" y="2969971"/>
                    <a:ext cx="468173" cy="23408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00" name="Isosceles Triangle 399"/>
                  <p:cNvSpPr/>
                  <p:nvPr/>
                </p:nvSpPr>
                <p:spPr>
                  <a:xfrm rot="16200000">
                    <a:off x="2805380" y="2988259"/>
                    <a:ext cx="234087" cy="197510"/>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cxnSp>
              <p:nvCxnSpPr>
                <p:cNvPr id="377" name="Straight Connector 376"/>
                <p:cNvCxnSpPr/>
                <p:nvPr/>
              </p:nvCxnSpPr>
              <p:spPr>
                <a:xfrm flipH="1">
                  <a:off x="3438067" y="4372531"/>
                  <a:ext cx="194434" cy="0"/>
                </a:xfrm>
                <a:prstGeom prst="line">
                  <a:avLst/>
                </a:prstGeom>
                <a:ln/>
              </p:spPr>
              <p:style>
                <a:lnRef idx="1">
                  <a:schemeClr val="dk1"/>
                </a:lnRef>
                <a:fillRef idx="0">
                  <a:schemeClr val="dk1"/>
                </a:fillRef>
                <a:effectRef idx="0">
                  <a:schemeClr val="dk1"/>
                </a:effectRef>
                <a:fontRef idx="minor">
                  <a:schemeClr val="tx1"/>
                </a:fontRef>
              </p:style>
            </p:cxnSp>
            <p:cxnSp>
              <p:nvCxnSpPr>
                <p:cNvPr id="378" name="Straight Connector 377"/>
                <p:cNvCxnSpPr/>
                <p:nvPr/>
              </p:nvCxnSpPr>
              <p:spPr>
                <a:xfrm flipH="1">
                  <a:off x="3435645" y="4160834"/>
                  <a:ext cx="864000" cy="0"/>
                </a:xfrm>
                <a:prstGeom prst="line">
                  <a:avLst/>
                </a:prstGeom>
                <a:ln/>
              </p:spPr>
              <p:style>
                <a:lnRef idx="1">
                  <a:schemeClr val="dk1"/>
                </a:lnRef>
                <a:fillRef idx="0">
                  <a:schemeClr val="dk1"/>
                </a:fillRef>
                <a:effectRef idx="0">
                  <a:schemeClr val="dk1"/>
                </a:effectRef>
                <a:fontRef idx="minor">
                  <a:schemeClr val="tx1"/>
                </a:fontRef>
              </p:style>
            </p:cxnSp>
            <p:cxnSp>
              <p:nvCxnSpPr>
                <p:cNvPr id="379" name="Straight Connector 378"/>
                <p:cNvCxnSpPr/>
                <p:nvPr/>
              </p:nvCxnSpPr>
              <p:spPr>
                <a:xfrm rot="5400000" flipH="1">
                  <a:off x="3330067" y="4052771"/>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380" name="Straight Connector 379"/>
                <p:cNvCxnSpPr/>
                <p:nvPr/>
              </p:nvCxnSpPr>
              <p:spPr>
                <a:xfrm flipH="1">
                  <a:off x="4104064" y="4377220"/>
                  <a:ext cx="198000" cy="0"/>
                </a:xfrm>
                <a:prstGeom prst="line">
                  <a:avLst/>
                </a:prstGeom>
                <a:ln/>
              </p:spPr>
              <p:style>
                <a:lnRef idx="1">
                  <a:schemeClr val="dk1"/>
                </a:lnRef>
                <a:fillRef idx="0">
                  <a:schemeClr val="dk1"/>
                </a:fillRef>
                <a:effectRef idx="0">
                  <a:schemeClr val="dk1"/>
                </a:effectRef>
                <a:fontRef idx="minor">
                  <a:schemeClr val="tx1"/>
                </a:fontRef>
              </p:style>
            </p:cxnSp>
            <p:cxnSp>
              <p:nvCxnSpPr>
                <p:cNvPr id="381" name="Straight Connector 380"/>
                <p:cNvCxnSpPr/>
                <p:nvPr/>
              </p:nvCxnSpPr>
              <p:spPr>
                <a:xfrm rot="5400000" flipH="1">
                  <a:off x="4189170" y="4269440"/>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383" name="Straight Connector 382"/>
                <p:cNvCxnSpPr/>
                <p:nvPr/>
              </p:nvCxnSpPr>
              <p:spPr>
                <a:xfrm flipH="1">
                  <a:off x="3434584" y="4583693"/>
                  <a:ext cx="1026000"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93" name="Straight Connector 392"/>
                <p:cNvCxnSpPr/>
                <p:nvPr/>
              </p:nvCxnSpPr>
              <p:spPr>
                <a:xfrm flipH="1">
                  <a:off x="3432253" y="3944771"/>
                  <a:ext cx="194434" cy="0"/>
                </a:xfrm>
                <a:prstGeom prst="line">
                  <a:avLst/>
                </a:prstGeom>
                <a:ln/>
              </p:spPr>
              <p:style>
                <a:lnRef idx="1">
                  <a:schemeClr val="dk1"/>
                </a:lnRef>
                <a:fillRef idx="0">
                  <a:schemeClr val="dk1"/>
                </a:fillRef>
                <a:effectRef idx="0">
                  <a:schemeClr val="dk1"/>
                </a:effectRef>
                <a:fontRef idx="minor">
                  <a:schemeClr val="tx1"/>
                </a:fontRef>
              </p:style>
            </p:cxnSp>
            <p:cxnSp>
              <p:nvCxnSpPr>
                <p:cNvPr id="395" name="Straight Connector 394"/>
                <p:cNvCxnSpPr/>
                <p:nvPr/>
              </p:nvCxnSpPr>
              <p:spPr>
                <a:xfrm rot="5400000" flipH="1">
                  <a:off x="3332486" y="4475693"/>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398" name="Straight Connector 397"/>
                <p:cNvCxnSpPr/>
                <p:nvPr/>
              </p:nvCxnSpPr>
              <p:spPr>
                <a:xfrm flipH="1">
                  <a:off x="4097276" y="3077650"/>
                  <a:ext cx="360000"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grpSp>
            <p:nvGrpSpPr>
              <p:cNvPr id="263" name="Group 262"/>
              <p:cNvGrpSpPr/>
              <p:nvPr/>
            </p:nvGrpSpPr>
            <p:grpSpPr>
              <a:xfrm>
                <a:off x="4480738" y="4394619"/>
                <a:ext cx="1028331" cy="1618249"/>
                <a:chOff x="3432253" y="2965444"/>
                <a:chExt cx="1028331" cy="1618249"/>
              </a:xfrm>
            </p:grpSpPr>
            <p:grpSp>
              <p:nvGrpSpPr>
                <p:cNvPr id="271" name="Group 270"/>
                <p:cNvGrpSpPr/>
                <p:nvPr/>
              </p:nvGrpSpPr>
              <p:grpSpPr>
                <a:xfrm>
                  <a:off x="3629103" y="2965444"/>
                  <a:ext cx="468174" cy="234087"/>
                  <a:chOff x="2553005" y="2969970"/>
                  <a:chExt cx="468174" cy="234087"/>
                </a:xfrm>
              </p:grpSpPr>
              <p:sp>
                <p:nvSpPr>
                  <p:cNvPr id="358" name="Rectangle 357"/>
                  <p:cNvSpPr/>
                  <p:nvPr/>
                </p:nvSpPr>
                <p:spPr>
                  <a:xfrm>
                    <a:off x="2553005" y="2969971"/>
                    <a:ext cx="468173" cy="23408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59" name="Isosceles Triangle 358"/>
                  <p:cNvSpPr/>
                  <p:nvPr/>
                </p:nvSpPr>
                <p:spPr>
                  <a:xfrm rot="16200000">
                    <a:off x="2805380" y="2988259"/>
                    <a:ext cx="234087" cy="197510"/>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272" name="Group 271"/>
                <p:cNvGrpSpPr/>
                <p:nvPr/>
              </p:nvGrpSpPr>
              <p:grpSpPr>
                <a:xfrm>
                  <a:off x="3629105" y="3405148"/>
                  <a:ext cx="468174" cy="234087"/>
                  <a:chOff x="2553005" y="2969970"/>
                  <a:chExt cx="468174" cy="234087"/>
                </a:xfrm>
              </p:grpSpPr>
              <p:sp>
                <p:nvSpPr>
                  <p:cNvPr id="354" name="Rectangle 353"/>
                  <p:cNvSpPr/>
                  <p:nvPr/>
                </p:nvSpPr>
                <p:spPr>
                  <a:xfrm>
                    <a:off x="2553005" y="2969971"/>
                    <a:ext cx="468173" cy="23408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55" name="Isosceles Triangle 354"/>
                  <p:cNvSpPr/>
                  <p:nvPr/>
                </p:nvSpPr>
                <p:spPr>
                  <a:xfrm rot="16200000">
                    <a:off x="2805380" y="2988259"/>
                    <a:ext cx="234087" cy="197510"/>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273" name="Group 272"/>
                <p:cNvGrpSpPr/>
                <p:nvPr/>
              </p:nvGrpSpPr>
              <p:grpSpPr>
                <a:xfrm>
                  <a:off x="3629106" y="3827863"/>
                  <a:ext cx="468174" cy="234087"/>
                  <a:chOff x="2553005" y="2969970"/>
                  <a:chExt cx="468174" cy="234087"/>
                </a:xfrm>
              </p:grpSpPr>
              <p:sp>
                <p:nvSpPr>
                  <p:cNvPr id="352" name="Rectangle 351"/>
                  <p:cNvSpPr/>
                  <p:nvPr/>
                </p:nvSpPr>
                <p:spPr>
                  <a:xfrm>
                    <a:off x="2553005" y="2969971"/>
                    <a:ext cx="468173" cy="23408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53" name="Isosceles Triangle 352"/>
                  <p:cNvSpPr/>
                  <p:nvPr/>
                </p:nvSpPr>
                <p:spPr>
                  <a:xfrm rot="16200000">
                    <a:off x="2805380" y="2988259"/>
                    <a:ext cx="234087" cy="197510"/>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cxnSp>
              <p:nvCxnSpPr>
                <p:cNvPr id="274" name="Straight Connector 273"/>
                <p:cNvCxnSpPr>
                  <a:stCxn id="358" idx="1"/>
                </p:cNvCxnSpPr>
                <p:nvPr/>
              </p:nvCxnSpPr>
              <p:spPr>
                <a:xfrm flipH="1">
                  <a:off x="3434669" y="3082488"/>
                  <a:ext cx="194434" cy="0"/>
                </a:xfrm>
                <a:prstGeom prst="line">
                  <a:avLst/>
                </a:prstGeom>
                <a:ln/>
              </p:spPr>
              <p:style>
                <a:lnRef idx="1">
                  <a:schemeClr val="dk1"/>
                </a:lnRef>
                <a:fillRef idx="0">
                  <a:schemeClr val="dk1"/>
                </a:fillRef>
                <a:effectRef idx="0">
                  <a:schemeClr val="dk1"/>
                </a:effectRef>
                <a:fontRef idx="minor">
                  <a:schemeClr val="tx1"/>
                </a:fontRef>
              </p:style>
            </p:cxnSp>
            <p:cxnSp>
              <p:nvCxnSpPr>
                <p:cNvPr id="275" name="Straight Connector 274"/>
                <p:cNvCxnSpPr/>
                <p:nvPr/>
              </p:nvCxnSpPr>
              <p:spPr>
                <a:xfrm flipH="1">
                  <a:off x="3434672" y="3522192"/>
                  <a:ext cx="194434" cy="0"/>
                </a:xfrm>
                <a:prstGeom prst="line">
                  <a:avLst/>
                </a:prstGeom>
                <a:ln/>
              </p:spPr>
              <p:style>
                <a:lnRef idx="1">
                  <a:schemeClr val="dk1"/>
                </a:lnRef>
                <a:fillRef idx="0">
                  <a:schemeClr val="dk1"/>
                </a:fillRef>
                <a:effectRef idx="0">
                  <a:schemeClr val="dk1"/>
                </a:effectRef>
                <a:fontRef idx="minor">
                  <a:schemeClr val="tx1"/>
                </a:fontRef>
              </p:style>
            </p:cxnSp>
            <p:cxnSp>
              <p:nvCxnSpPr>
                <p:cNvPr id="276" name="Straight Connector 275"/>
                <p:cNvCxnSpPr/>
                <p:nvPr/>
              </p:nvCxnSpPr>
              <p:spPr>
                <a:xfrm flipH="1">
                  <a:off x="3434672" y="3295362"/>
                  <a:ext cx="864000" cy="0"/>
                </a:xfrm>
                <a:prstGeom prst="line">
                  <a:avLst/>
                </a:prstGeom>
                <a:ln/>
              </p:spPr>
              <p:style>
                <a:lnRef idx="1">
                  <a:schemeClr val="dk1"/>
                </a:lnRef>
                <a:fillRef idx="0">
                  <a:schemeClr val="dk1"/>
                </a:fillRef>
                <a:effectRef idx="0">
                  <a:schemeClr val="dk1"/>
                </a:effectRef>
                <a:fontRef idx="minor">
                  <a:schemeClr val="tx1"/>
                </a:fontRef>
              </p:style>
            </p:cxnSp>
            <p:cxnSp>
              <p:nvCxnSpPr>
                <p:cNvPr id="277" name="Straight Connector 276"/>
                <p:cNvCxnSpPr/>
                <p:nvPr/>
              </p:nvCxnSpPr>
              <p:spPr>
                <a:xfrm rot="5400000" flipH="1">
                  <a:off x="3326672" y="3190177"/>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278" name="Straight Connector 277"/>
                <p:cNvCxnSpPr/>
                <p:nvPr/>
              </p:nvCxnSpPr>
              <p:spPr>
                <a:xfrm flipH="1">
                  <a:off x="3432253" y="3733210"/>
                  <a:ext cx="864000" cy="0"/>
                </a:xfrm>
                <a:prstGeom prst="line">
                  <a:avLst/>
                </a:prstGeom>
                <a:ln/>
              </p:spPr>
              <p:style>
                <a:lnRef idx="1">
                  <a:schemeClr val="dk1"/>
                </a:lnRef>
                <a:fillRef idx="0">
                  <a:schemeClr val="dk1"/>
                </a:fillRef>
                <a:effectRef idx="0">
                  <a:schemeClr val="dk1"/>
                </a:effectRef>
                <a:fontRef idx="minor">
                  <a:schemeClr val="tx1"/>
                </a:fontRef>
              </p:style>
            </p:cxnSp>
            <p:cxnSp>
              <p:nvCxnSpPr>
                <p:cNvPr id="279" name="Straight Connector 278"/>
                <p:cNvCxnSpPr/>
                <p:nvPr/>
              </p:nvCxnSpPr>
              <p:spPr>
                <a:xfrm flipH="1">
                  <a:off x="4097276" y="3509890"/>
                  <a:ext cx="198000" cy="0"/>
                </a:xfrm>
                <a:prstGeom prst="line">
                  <a:avLst/>
                </a:prstGeom>
                <a:ln/>
              </p:spPr>
              <p:style>
                <a:lnRef idx="1">
                  <a:schemeClr val="dk1"/>
                </a:lnRef>
                <a:fillRef idx="0">
                  <a:schemeClr val="dk1"/>
                </a:fillRef>
                <a:effectRef idx="0">
                  <a:schemeClr val="dk1"/>
                </a:effectRef>
                <a:fontRef idx="minor">
                  <a:schemeClr val="tx1"/>
                </a:fontRef>
              </p:style>
            </p:cxnSp>
            <p:cxnSp>
              <p:nvCxnSpPr>
                <p:cNvPr id="280" name="Straight Connector 279"/>
                <p:cNvCxnSpPr/>
                <p:nvPr/>
              </p:nvCxnSpPr>
              <p:spPr>
                <a:xfrm rot="5400000" flipH="1">
                  <a:off x="4186814" y="3402730"/>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281" name="Straight Connector 280"/>
                <p:cNvCxnSpPr/>
                <p:nvPr/>
              </p:nvCxnSpPr>
              <p:spPr>
                <a:xfrm rot="5400000" flipH="1">
                  <a:off x="3326675" y="3625147"/>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282" name="Straight Connector 281"/>
                <p:cNvCxnSpPr/>
                <p:nvPr/>
              </p:nvCxnSpPr>
              <p:spPr>
                <a:xfrm flipH="1">
                  <a:off x="4100672" y="3949596"/>
                  <a:ext cx="198000" cy="0"/>
                </a:xfrm>
                <a:prstGeom prst="line">
                  <a:avLst/>
                </a:prstGeom>
                <a:ln/>
              </p:spPr>
              <p:style>
                <a:lnRef idx="1">
                  <a:schemeClr val="dk1"/>
                </a:lnRef>
                <a:fillRef idx="0">
                  <a:schemeClr val="dk1"/>
                </a:fillRef>
                <a:effectRef idx="0">
                  <a:schemeClr val="dk1"/>
                </a:effectRef>
                <a:fontRef idx="minor">
                  <a:schemeClr val="tx1"/>
                </a:fontRef>
              </p:style>
            </p:cxnSp>
            <p:cxnSp>
              <p:nvCxnSpPr>
                <p:cNvPr id="283" name="Straight Connector 282"/>
                <p:cNvCxnSpPr/>
                <p:nvPr/>
              </p:nvCxnSpPr>
              <p:spPr>
                <a:xfrm rot="5400000" flipH="1">
                  <a:off x="4185778" y="3841816"/>
                  <a:ext cx="216000" cy="0"/>
                </a:xfrm>
                <a:prstGeom prst="line">
                  <a:avLst/>
                </a:prstGeom>
                <a:ln/>
              </p:spPr>
              <p:style>
                <a:lnRef idx="1">
                  <a:schemeClr val="dk1"/>
                </a:lnRef>
                <a:fillRef idx="0">
                  <a:schemeClr val="dk1"/>
                </a:fillRef>
                <a:effectRef idx="0">
                  <a:schemeClr val="dk1"/>
                </a:effectRef>
                <a:fontRef idx="minor">
                  <a:schemeClr val="tx1"/>
                </a:fontRef>
              </p:style>
            </p:cxnSp>
            <p:grpSp>
              <p:nvGrpSpPr>
                <p:cNvPr id="284" name="Group 283"/>
                <p:cNvGrpSpPr/>
                <p:nvPr/>
              </p:nvGrpSpPr>
              <p:grpSpPr>
                <a:xfrm>
                  <a:off x="3632498" y="4255487"/>
                  <a:ext cx="468174" cy="234087"/>
                  <a:chOff x="2553005" y="2969970"/>
                  <a:chExt cx="468174" cy="234087"/>
                </a:xfrm>
              </p:grpSpPr>
              <p:sp>
                <p:nvSpPr>
                  <p:cNvPr id="344" name="Rectangle 343"/>
                  <p:cNvSpPr/>
                  <p:nvPr/>
                </p:nvSpPr>
                <p:spPr>
                  <a:xfrm>
                    <a:off x="2553005" y="2969971"/>
                    <a:ext cx="468173" cy="23408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46" name="Isosceles Triangle 345"/>
                  <p:cNvSpPr/>
                  <p:nvPr/>
                </p:nvSpPr>
                <p:spPr>
                  <a:xfrm rot="16200000">
                    <a:off x="2805380" y="2988259"/>
                    <a:ext cx="234087" cy="197510"/>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cxnSp>
              <p:nvCxnSpPr>
                <p:cNvPr id="285" name="Straight Connector 284"/>
                <p:cNvCxnSpPr/>
                <p:nvPr/>
              </p:nvCxnSpPr>
              <p:spPr>
                <a:xfrm flipH="1">
                  <a:off x="3438067" y="4372531"/>
                  <a:ext cx="194434" cy="0"/>
                </a:xfrm>
                <a:prstGeom prst="line">
                  <a:avLst/>
                </a:prstGeom>
                <a:ln/>
              </p:spPr>
              <p:style>
                <a:lnRef idx="1">
                  <a:schemeClr val="dk1"/>
                </a:lnRef>
                <a:fillRef idx="0">
                  <a:schemeClr val="dk1"/>
                </a:fillRef>
                <a:effectRef idx="0">
                  <a:schemeClr val="dk1"/>
                </a:effectRef>
                <a:fontRef idx="minor">
                  <a:schemeClr val="tx1"/>
                </a:fontRef>
              </p:style>
            </p:cxnSp>
            <p:cxnSp>
              <p:nvCxnSpPr>
                <p:cNvPr id="286" name="Straight Connector 285"/>
                <p:cNvCxnSpPr/>
                <p:nvPr/>
              </p:nvCxnSpPr>
              <p:spPr>
                <a:xfrm flipH="1">
                  <a:off x="3435645" y="4160834"/>
                  <a:ext cx="864000" cy="0"/>
                </a:xfrm>
                <a:prstGeom prst="line">
                  <a:avLst/>
                </a:prstGeom>
                <a:ln/>
              </p:spPr>
              <p:style>
                <a:lnRef idx="1">
                  <a:schemeClr val="dk1"/>
                </a:lnRef>
                <a:fillRef idx="0">
                  <a:schemeClr val="dk1"/>
                </a:fillRef>
                <a:effectRef idx="0">
                  <a:schemeClr val="dk1"/>
                </a:effectRef>
                <a:fontRef idx="minor">
                  <a:schemeClr val="tx1"/>
                </a:fontRef>
              </p:style>
            </p:cxnSp>
            <p:cxnSp>
              <p:nvCxnSpPr>
                <p:cNvPr id="287" name="Straight Connector 286"/>
                <p:cNvCxnSpPr/>
                <p:nvPr/>
              </p:nvCxnSpPr>
              <p:spPr>
                <a:xfrm rot="5400000" flipH="1">
                  <a:off x="3330067" y="4052771"/>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288" name="Straight Connector 287"/>
                <p:cNvCxnSpPr/>
                <p:nvPr/>
              </p:nvCxnSpPr>
              <p:spPr>
                <a:xfrm flipH="1">
                  <a:off x="4104064" y="4377220"/>
                  <a:ext cx="198000" cy="0"/>
                </a:xfrm>
                <a:prstGeom prst="line">
                  <a:avLst/>
                </a:prstGeom>
                <a:ln/>
              </p:spPr>
              <p:style>
                <a:lnRef idx="1">
                  <a:schemeClr val="dk1"/>
                </a:lnRef>
                <a:fillRef idx="0">
                  <a:schemeClr val="dk1"/>
                </a:fillRef>
                <a:effectRef idx="0">
                  <a:schemeClr val="dk1"/>
                </a:effectRef>
                <a:fontRef idx="minor">
                  <a:schemeClr val="tx1"/>
                </a:fontRef>
              </p:style>
            </p:cxnSp>
            <p:cxnSp>
              <p:nvCxnSpPr>
                <p:cNvPr id="289" name="Straight Connector 288"/>
                <p:cNvCxnSpPr/>
                <p:nvPr/>
              </p:nvCxnSpPr>
              <p:spPr>
                <a:xfrm rot="5400000" flipH="1">
                  <a:off x="4189170" y="4269440"/>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290" name="Straight Connector 289"/>
                <p:cNvCxnSpPr/>
                <p:nvPr/>
              </p:nvCxnSpPr>
              <p:spPr>
                <a:xfrm flipH="1">
                  <a:off x="3434584" y="4583693"/>
                  <a:ext cx="1026000" cy="0"/>
                </a:xfrm>
                <a:prstGeom prst="line">
                  <a:avLst/>
                </a:prstGeom>
                <a:ln>
                  <a:headEnd type="stealth"/>
                  <a:tailEnd type="none"/>
                </a:ln>
              </p:spPr>
              <p:style>
                <a:lnRef idx="1">
                  <a:schemeClr val="dk1"/>
                </a:lnRef>
                <a:fillRef idx="0">
                  <a:schemeClr val="dk1"/>
                </a:fillRef>
                <a:effectRef idx="0">
                  <a:schemeClr val="dk1"/>
                </a:effectRef>
                <a:fontRef idx="minor">
                  <a:schemeClr val="tx1"/>
                </a:fontRef>
              </p:style>
            </p:cxnSp>
            <p:cxnSp>
              <p:nvCxnSpPr>
                <p:cNvPr id="291" name="Straight Connector 290"/>
                <p:cNvCxnSpPr/>
                <p:nvPr/>
              </p:nvCxnSpPr>
              <p:spPr>
                <a:xfrm flipH="1">
                  <a:off x="3432253" y="3944771"/>
                  <a:ext cx="194434" cy="0"/>
                </a:xfrm>
                <a:prstGeom prst="line">
                  <a:avLst/>
                </a:prstGeom>
                <a:ln/>
              </p:spPr>
              <p:style>
                <a:lnRef idx="1">
                  <a:schemeClr val="dk1"/>
                </a:lnRef>
                <a:fillRef idx="0">
                  <a:schemeClr val="dk1"/>
                </a:fillRef>
                <a:effectRef idx="0">
                  <a:schemeClr val="dk1"/>
                </a:effectRef>
                <a:fontRef idx="minor">
                  <a:schemeClr val="tx1"/>
                </a:fontRef>
              </p:style>
            </p:cxnSp>
            <p:cxnSp>
              <p:nvCxnSpPr>
                <p:cNvPr id="292" name="Straight Connector 291"/>
                <p:cNvCxnSpPr/>
                <p:nvPr/>
              </p:nvCxnSpPr>
              <p:spPr>
                <a:xfrm rot="5400000" flipH="1">
                  <a:off x="3332486" y="4475693"/>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293" name="Straight Connector 292"/>
                <p:cNvCxnSpPr/>
                <p:nvPr/>
              </p:nvCxnSpPr>
              <p:spPr>
                <a:xfrm flipH="1">
                  <a:off x="4097276" y="3077650"/>
                  <a:ext cx="360000" cy="0"/>
                </a:xfrm>
                <a:prstGeom prst="line">
                  <a:avLst/>
                </a:prstGeom>
                <a:ln>
                  <a:headEnd type="stealth"/>
                  <a:tailEnd type="none"/>
                </a:ln>
              </p:spPr>
              <p:style>
                <a:lnRef idx="1">
                  <a:schemeClr val="dk1"/>
                </a:lnRef>
                <a:fillRef idx="0">
                  <a:schemeClr val="dk1"/>
                </a:fillRef>
                <a:effectRef idx="0">
                  <a:schemeClr val="dk1"/>
                </a:effectRef>
                <a:fontRef idx="minor">
                  <a:schemeClr val="tx1"/>
                </a:fontRef>
              </p:style>
            </p:cxnSp>
          </p:grpSp>
          <p:cxnSp>
            <p:nvCxnSpPr>
              <p:cNvPr id="264" name="Straight Connector 263"/>
              <p:cNvCxnSpPr/>
              <p:nvPr/>
            </p:nvCxnSpPr>
            <p:spPr>
              <a:xfrm rot="-1860000">
                <a:off x="4153284" y="5992841"/>
                <a:ext cx="79375" cy="4829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rot="-1860000">
                <a:off x="4153285" y="4480842"/>
                <a:ext cx="79375" cy="4829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4239429" y="6017393"/>
                <a:ext cx="252000" cy="0"/>
              </a:xfrm>
              <a:prstGeom prst="line">
                <a:avLst/>
              </a:prstGeom>
              <a:ln>
                <a:tailEnd type="stealth"/>
              </a:ln>
            </p:spPr>
            <p:style>
              <a:lnRef idx="1">
                <a:schemeClr val="dk1"/>
              </a:lnRef>
              <a:fillRef idx="0">
                <a:schemeClr val="dk1"/>
              </a:fillRef>
              <a:effectRef idx="0">
                <a:schemeClr val="dk1"/>
              </a:effectRef>
              <a:fontRef idx="minor">
                <a:schemeClr val="tx1"/>
              </a:fontRef>
            </p:style>
          </p:cxnSp>
          <p:cxnSp>
            <p:nvCxnSpPr>
              <p:cNvPr id="267" name="Straight Connector 266"/>
              <p:cNvCxnSpPr/>
              <p:nvPr/>
            </p:nvCxnSpPr>
            <p:spPr>
              <a:xfrm>
                <a:off x="4239964" y="4508989"/>
                <a:ext cx="252000" cy="0"/>
              </a:xfrm>
              <a:prstGeom prst="line">
                <a:avLst/>
              </a:prstGeom>
              <a:ln>
                <a:tailEnd type="stealth"/>
              </a:ln>
            </p:spPr>
            <p:style>
              <a:lnRef idx="1">
                <a:schemeClr val="dk1"/>
              </a:lnRef>
              <a:fillRef idx="0">
                <a:schemeClr val="dk1"/>
              </a:fillRef>
              <a:effectRef idx="0">
                <a:schemeClr val="dk1"/>
              </a:effectRef>
              <a:fontRef idx="minor">
                <a:schemeClr val="tx1"/>
              </a:fontRef>
            </p:style>
          </p:cxnSp>
          <p:sp>
            <p:nvSpPr>
              <p:cNvPr id="268" name="TextBox 267"/>
              <p:cNvSpPr txBox="1"/>
              <p:nvPr/>
            </p:nvSpPr>
            <p:spPr>
              <a:xfrm>
                <a:off x="5350549" y="4303648"/>
                <a:ext cx="158520" cy="160201"/>
              </a:xfrm>
              <a:prstGeom prst="rect">
                <a:avLst/>
              </a:prstGeom>
            </p:spPr>
            <p:txBody>
              <a:bodyPr vert="horz" wrap="none" lIns="0" tIns="0" rIns="0" bIns="0" rtlCol="0">
                <a:noAutofit/>
              </a:bodyPr>
              <a:lstStyle/>
              <a:p>
                <a:pPr algn="ctr" fontAlgn="auto">
                  <a:spcBef>
                    <a:spcPts val="1100"/>
                  </a:spcBef>
                  <a:spcAft>
                    <a:spcPts val="0"/>
                  </a:spcAft>
                  <a:buClr>
                    <a:srgbClr val="002897"/>
                  </a:buClr>
                  <a:buFontTx/>
                  <a:buNone/>
                </a:pPr>
                <a:r>
                  <a:rPr lang="en-US" sz="1200" dirty="0" smtClean="0">
                    <a:latin typeface="Arial" pitchFamily="34" charset="0"/>
                    <a:cs typeface="Arial" pitchFamily="34" charset="0"/>
                  </a:rPr>
                  <a:t>-</a:t>
                </a:r>
              </a:p>
            </p:txBody>
          </p:sp>
          <p:sp>
            <p:nvSpPr>
              <p:cNvPr id="269" name="TextBox 268"/>
              <p:cNvSpPr txBox="1"/>
              <p:nvPr/>
            </p:nvSpPr>
            <p:spPr>
              <a:xfrm>
                <a:off x="5392593" y="5796868"/>
                <a:ext cx="184292" cy="126408"/>
              </a:xfrm>
              <a:prstGeom prst="rect">
                <a:avLst/>
              </a:prstGeom>
            </p:spPr>
            <p:txBody>
              <a:bodyPr vert="horz" wrap="none" lIns="0" tIns="0" rIns="0" bIns="0" rtlCol="0">
                <a:noAutofit/>
              </a:bodyPr>
              <a:lstStyle/>
              <a:p>
                <a:pPr algn="ctr" fontAlgn="auto">
                  <a:spcBef>
                    <a:spcPts val="1100"/>
                  </a:spcBef>
                  <a:spcAft>
                    <a:spcPts val="0"/>
                  </a:spcAft>
                  <a:buClr>
                    <a:srgbClr val="002897"/>
                  </a:buClr>
                  <a:buFontTx/>
                  <a:buNone/>
                </a:pPr>
                <a:r>
                  <a:rPr lang="en-US" sz="1100" dirty="0">
                    <a:latin typeface="Arial" pitchFamily="34" charset="0"/>
                    <a:cs typeface="Arial" pitchFamily="34" charset="0"/>
                  </a:rPr>
                  <a:t>+</a:t>
                </a:r>
                <a:endParaRPr lang="en-US" sz="1100" dirty="0" smtClean="0">
                  <a:latin typeface="Arial" pitchFamily="34" charset="0"/>
                  <a:cs typeface="Arial" pitchFamily="34" charset="0"/>
                </a:endParaRPr>
              </a:p>
            </p:txBody>
          </p:sp>
          <p:cxnSp>
            <p:nvCxnSpPr>
              <p:cNvPr id="270" name="Straight Connector 269"/>
              <p:cNvCxnSpPr/>
              <p:nvPr/>
            </p:nvCxnSpPr>
            <p:spPr>
              <a:xfrm>
                <a:off x="2805501" y="4466063"/>
                <a:ext cx="79375" cy="4829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31" name="TextBox 530"/>
            <p:cNvSpPr txBox="1"/>
            <p:nvPr/>
          </p:nvSpPr>
          <p:spPr>
            <a:xfrm>
              <a:off x="2784142" y="4187870"/>
              <a:ext cx="671811" cy="191069"/>
            </a:xfrm>
            <a:prstGeom prst="rect">
              <a:avLst/>
            </a:prstGeom>
          </p:spPr>
          <p:txBody>
            <a:bodyPr vert="horz" wrap="none" lIns="0" tIns="0" rIns="0" bIns="0" rtlCol="0">
              <a:noAutofit/>
            </a:bodyPr>
            <a:lstStyle/>
            <a:p>
              <a:pPr algn="ctr" fontAlgn="auto">
                <a:spcBef>
                  <a:spcPts val="1100"/>
                </a:spcBef>
                <a:spcAft>
                  <a:spcPts val="0"/>
                </a:spcAft>
                <a:buClr>
                  <a:srgbClr val="002897"/>
                </a:buClr>
                <a:buFontTx/>
                <a:buNone/>
              </a:pPr>
              <a:r>
                <a:rPr lang="en-US" sz="1000" dirty="0" smtClean="0">
                  <a:latin typeface="Arial" pitchFamily="34" charset="0"/>
                  <a:cs typeface="Arial" pitchFamily="34" charset="0"/>
                </a:rPr>
                <a:t>String 1</a:t>
              </a:r>
            </a:p>
          </p:txBody>
        </p:sp>
        <p:sp>
          <p:nvSpPr>
            <p:cNvPr id="532" name="TextBox 531"/>
            <p:cNvSpPr txBox="1"/>
            <p:nvPr/>
          </p:nvSpPr>
          <p:spPr>
            <a:xfrm>
              <a:off x="4285443" y="4187870"/>
              <a:ext cx="671811" cy="191069"/>
            </a:xfrm>
            <a:prstGeom prst="rect">
              <a:avLst/>
            </a:prstGeom>
          </p:spPr>
          <p:txBody>
            <a:bodyPr vert="horz" wrap="none" lIns="0" tIns="0" rIns="0" bIns="0" rtlCol="0">
              <a:noAutofit/>
            </a:bodyPr>
            <a:lstStyle/>
            <a:p>
              <a:pPr algn="ctr" fontAlgn="auto">
                <a:spcBef>
                  <a:spcPts val="1100"/>
                </a:spcBef>
                <a:spcAft>
                  <a:spcPts val="0"/>
                </a:spcAft>
                <a:buClr>
                  <a:srgbClr val="002897"/>
                </a:buClr>
                <a:buFontTx/>
                <a:buNone/>
              </a:pPr>
              <a:r>
                <a:rPr lang="en-US" sz="1000" dirty="0" smtClean="0">
                  <a:latin typeface="Arial" pitchFamily="34" charset="0"/>
                  <a:cs typeface="Arial" pitchFamily="34" charset="0"/>
                </a:rPr>
                <a:t>String 2</a:t>
              </a:r>
            </a:p>
          </p:txBody>
        </p:sp>
        <p:sp>
          <p:nvSpPr>
            <p:cNvPr id="533" name="TextBox 532"/>
            <p:cNvSpPr txBox="1"/>
            <p:nvPr/>
          </p:nvSpPr>
          <p:spPr>
            <a:xfrm>
              <a:off x="5623433" y="4187870"/>
              <a:ext cx="671811" cy="191069"/>
            </a:xfrm>
            <a:prstGeom prst="rect">
              <a:avLst/>
            </a:prstGeom>
          </p:spPr>
          <p:txBody>
            <a:bodyPr vert="horz" wrap="none" lIns="0" tIns="0" rIns="0" bIns="0" rtlCol="0">
              <a:noAutofit/>
            </a:bodyPr>
            <a:lstStyle/>
            <a:p>
              <a:pPr algn="ctr" fontAlgn="auto">
                <a:spcBef>
                  <a:spcPts val="1100"/>
                </a:spcBef>
                <a:spcAft>
                  <a:spcPts val="0"/>
                </a:spcAft>
                <a:buClr>
                  <a:srgbClr val="002897"/>
                </a:buClr>
                <a:buFontTx/>
                <a:buNone/>
              </a:pPr>
              <a:r>
                <a:rPr lang="en-US" sz="1000" dirty="0" smtClean="0">
                  <a:latin typeface="Arial" pitchFamily="34" charset="0"/>
                  <a:cs typeface="Arial" pitchFamily="34" charset="0"/>
                </a:rPr>
                <a:t>String 3</a:t>
              </a:r>
            </a:p>
          </p:txBody>
        </p:sp>
      </p:grpSp>
      <p:pic>
        <p:nvPicPr>
          <p:cNvPr id="534"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06494" y="562442"/>
            <a:ext cx="4500170" cy="378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6598718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VISMO Contribution</a:t>
            </a:r>
            <a:endParaRPr lang="en-US" dirty="0"/>
          </a:p>
        </p:txBody>
      </p:sp>
      <p:sp>
        <p:nvSpPr>
          <p:cNvPr id="5" name="Text Placeholder 4"/>
          <p:cNvSpPr>
            <a:spLocks noGrp="1"/>
          </p:cNvSpPr>
          <p:nvPr>
            <p:ph type="body" sz="quarter" idx="13"/>
          </p:nvPr>
        </p:nvSpPr>
        <p:spPr/>
        <p:txBody>
          <a:bodyPr anchor="ctr">
            <a:normAutofit/>
          </a:bodyPr>
          <a:lstStyle/>
          <a:p>
            <a:r>
              <a:rPr lang="en-US" dirty="0" smtClean="0"/>
              <a:t>PV/Battery Integration</a:t>
            </a:r>
            <a:endParaRPr lang="en-US" dirty="0"/>
          </a:p>
        </p:txBody>
      </p:sp>
      <p:grpSp>
        <p:nvGrpSpPr>
          <p:cNvPr id="3" name="Group 2"/>
          <p:cNvGrpSpPr/>
          <p:nvPr/>
        </p:nvGrpSpPr>
        <p:grpSpPr>
          <a:xfrm>
            <a:off x="1327336" y="1740582"/>
            <a:ext cx="6039668" cy="3668424"/>
            <a:chOff x="1327336" y="1740582"/>
            <a:chExt cx="6039668" cy="3668424"/>
          </a:xfrm>
        </p:grpSpPr>
        <p:sp>
          <p:nvSpPr>
            <p:cNvPr id="28" name="Rectangle 27"/>
            <p:cNvSpPr/>
            <p:nvPr/>
          </p:nvSpPr>
          <p:spPr>
            <a:xfrm>
              <a:off x="1327336" y="2653342"/>
              <a:ext cx="4572000" cy="1116000"/>
            </a:xfrm>
            <a:prstGeom prst="rect">
              <a:avLst/>
            </a:prstGeom>
            <a:solidFill>
              <a:srgbClr val="FFFF00">
                <a:alpha val="30000"/>
              </a:srgbClr>
            </a:solidFill>
            <a:ln w="9525">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80975" algn="ctr">
                <a:buClr>
                  <a:schemeClr val="accent1"/>
                </a:buClr>
                <a:buFont typeface="Wingdings" pitchFamily="2" charset="2"/>
                <a:buChar char="§"/>
              </a:pPr>
              <a:endParaRPr lang="en-US" dirty="0" smtClean="0">
                <a:solidFill>
                  <a:schemeClr val="tx1"/>
                </a:solidFill>
              </a:endParaRPr>
            </a:p>
          </p:txBody>
        </p:sp>
        <p:sp>
          <p:nvSpPr>
            <p:cNvPr id="6" name="Rectangle 5"/>
            <p:cNvSpPr/>
            <p:nvPr/>
          </p:nvSpPr>
          <p:spPr>
            <a:xfrm>
              <a:off x="1422589" y="3142056"/>
              <a:ext cx="838200" cy="39052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1"/>
                </a:buClr>
                <a:buNone/>
              </a:pPr>
              <a:r>
                <a:rPr lang="en-US" sz="1050" dirty="0" smtClean="0">
                  <a:solidFill>
                    <a:schemeClr val="tx1"/>
                  </a:solidFill>
                </a:rPr>
                <a:t>Estimator</a:t>
              </a:r>
            </a:p>
          </p:txBody>
        </p:sp>
        <p:sp>
          <p:nvSpPr>
            <p:cNvPr id="7" name="Rectangle 6"/>
            <p:cNvSpPr/>
            <p:nvPr/>
          </p:nvSpPr>
          <p:spPr>
            <a:xfrm>
              <a:off x="2841814" y="3142056"/>
              <a:ext cx="838200" cy="39052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1"/>
                </a:buClr>
                <a:buNone/>
              </a:pPr>
              <a:r>
                <a:rPr lang="en-US" sz="1050" dirty="0" smtClean="0">
                  <a:solidFill>
                    <a:schemeClr val="tx1"/>
                  </a:solidFill>
                </a:rPr>
                <a:t>Optimizer</a:t>
              </a:r>
            </a:p>
          </p:txBody>
        </p:sp>
        <p:sp>
          <p:nvSpPr>
            <p:cNvPr id="8" name="Rectangle 7"/>
            <p:cNvSpPr/>
            <p:nvPr/>
          </p:nvSpPr>
          <p:spPr>
            <a:xfrm>
              <a:off x="4539963" y="4189805"/>
              <a:ext cx="1235549" cy="39052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1"/>
                </a:buClr>
                <a:buNone/>
              </a:pPr>
              <a:r>
                <a:rPr lang="en-US" sz="1050" dirty="0" smtClean="0">
                  <a:solidFill>
                    <a:schemeClr val="tx1"/>
                  </a:solidFill>
                </a:rPr>
                <a:t>PV/BAT System</a:t>
              </a:r>
            </a:p>
          </p:txBody>
        </p:sp>
        <p:sp>
          <p:nvSpPr>
            <p:cNvPr id="9" name="Rectangle 8"/>
            <p:cNvSpPr/>
            <p:nvPr/>
          </p:nvSpPr>
          <p:spPr>
            <a:xfrm>
              <a:off x="4546788" y="3142055"/>
              <a:ext cx="1228725" cy="39052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1"/>
                </a:buClr>
                <a:buNone/>
              </a:pPr>
              <a:r>
                <a:rPr lang="en-US" sz="1050" dirty="0" smtClean="0">
                  <a:solidFill>
                    <a:schemeClr val="tx1"/>
                  </a:solidFill>
                </a:rPr>
                <a:t>Model</a:t>
              </a:r>
            </a:p>
          </p:txBody>
        </p:sp>
        <p:sp>
          <p:nvSpPr>
            <p:cNvPr id="10" name="Rectangle 9"/>
            <p:cNvSpPr/>
            <p:nvPr/>
          </p:nvSpPr>
          <p:spPr>
            <a:xfrm>
              <a:off x="4546789" y="5018481"/>
              <a:ext cx="1228724" cy="39052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1"/>
                </a:buClr>
                <a:buNone/>
              </a:pPr>
              <a:r>
                <a:rPr lang="en-US" sz="1050" dirty="0" smtClean="0">
                  <a:solidFill>
                    <a:schemeClr val="tx1"/>
                  </a:solidFill>
                </a:rPr>
                <a:t>Process Controller</a:t>
              </a:r>
            </a:p>
          </p:txBody>
        </p:sp>
        <p:cxnSp>
          <p:nvCxnSpPr>
            <p:cNvPr id="12" name="Straight Arrow Connector 11"/>
            <p:cNvCxnSpPr/>
            <p:nvPr/>
          </p:nvCxnSpPr>
          <p:spPr>
            <a:xfrm rot="10800000" flipV="1">
              <a:off x="3675964" y="3237304"/>
              <a:ext cx="86400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682789" y="3451617"/>
              <a:ext cx="86400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260789" y="3337318"/>
              <a:ext cx="59055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4100243" y="4385067"/>
              <a:ext cx="43200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flipV="1">
              <a:off x="3997264" y="5218626"/>
              <a:ext cx="540000" cy="1"/>
            </a:xfrm>
            <a:prstGeom prst="straightConnector1">
              <a:avLst/>
            </a:prstGeom>
            <a:ln>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5775512" y="3323028"/>
              <a:ext cx="1152000" cy="1"/>
            </a:xfrm>
            <a:prstGeom prst="straightConnector1">
              <a:avLst/>
            </a:prstGeom>
            <a:ln>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83412" y="4309289"/>
              <a:ext cx="206257" cy="144016"/>
            </a:xfrm>
            <a:prstGeom prst="rect">
              <a:avLst/>
            </a:prstGeom>
            <a:ln>
              <a:solidFill>
                <a:srgbClr val="000000"/>
              </a:solidFill>
            </a:ln>
          </p:spPr>
          <p:txBody>
            <a:bodyPr vert="horz" wrap="square" lIns="0" tIns="0" rIns="0" bIns="0" rtlCol="0" anchor="ctr" anchorCtr="0">
              <a:normAutofit fontScale="62500" lnSpcReduction="20000"/>
            </a:bodyPr>
            <a:lstStyle/>
            <a:p>
              <a:pPr algn="ctr">
                <a:spcBef>
                  <a:spcPts val="1100"/>
                </a:spcBef>
                <a:buClr>
                  <a:schemeClr val="tx2"/>
                </a:buClr>
                <a:buSzPct val="70000"/>
                <a:buNone/>
              </a:pPr>
              <a:r>
                <a:rPr lang="en-US" dirty="0" smtClean="0">
                  <a:latin typeface="Arial" pitchFamily="34" charset="0"/>
                  <a:cs typeface="Arial" pitchFamily="34" charset="0"/>
                </a:rPr>
                <a:t>++</a:t>
              </a:r>
            </a:p>
          </p:txBody>
        </p:sp>
        <p:sp>
          <p:nvSpPr>
            <p:cNvPr id="21" name="TextBox 20"/>
            <p:cNvSpPr txBox="1"/>
            <p:nvPr/>
          </p:nvSpPr>
          <p:spPr>
            <a:xfrm>
              <a:off x="6831658" y="4289169"/>
              <a:ext cx="206257" cy="144016"/>
            </a:xfrm>
            <a:prstGeom prst="rect">
              <a:avLst/>
            </a:prstGeom>
            <a:ln>
              <a:solidFill>
                <a:srgbClr val="000000"/>
              </a:solidFill>
            </a:ln>
          </p:spPr>
          <p:txBody>
            <a:bodyPr vert="horz" wrap="square" lIns="0" tIns="0" rIns="0" bIns="0" rtlCol="0" anchor="ctr" anchorCtr="0">
              <a:noAutofit/>
            </a:bodyPr>
            <a:lstStyle/>
            <a:p>
              <a:pPr algn="ctr">
                <a:spcBef>
                  <a:spcPts val="1100"/>
                </a:spcBef>
                <a:buClr>
                  <a:schemeClr val="tx2"/>
                </a:buClr>
                <a:buSzPct val="70000"/>
                <a:buNone/>
              </a:pPr>
              <a:r>
                <a:rPr lang="en-US" sz="1100" dirty="0" smtClean="0">
                  <a:latin typeface="Arial" pitchFamily="34" charset="0"/>
                  <a:cs typeface="Arial" pitchFamily="34" charset="0"/>
                </a:rPr>
                <a:t> -+</a:t>
              </a:r>
            </a:p>
          </p:txBody>
        </p:sp>
        <p:cxnSp>
          <p:nvCxnSpPr>
            <p:cNvPr id="22" name="Straight Arrow Connector 21"/>
            <p:cNvCxnSpPr/>
            <p:nvPr/>
          </p:nvCxnSpPr>
          <p:spPr>
            <a:xfrm rot="16200000" flipV="1">
              <a:off x="3608543" y="4835863"/>
              <a:ext cx="75600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V="1">
              <a:off x="3554542" y="3884182"/>
              <a:ext cx="86400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5769881" y="4381294"/>
              <a:ext cx="106200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5400000" flipV="1">
              <a:off x="6444406" y="3811234"/>
              <a:ext cx="96480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flipV="1">
              <a:off x="6538786" y="4829185"/>
              <a:ext cx="792000" cy="1"/>
            </a:xfrm>
            <a:prstGeom prst="straightConnector1">
              <a:avLst/>
            </a:prstGeom>
            <a:ln>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0800000" flipV="1">
              <a:off x="5786682" y="5228152"/>
              <a:ext cx="115200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902873" y="3337319"/>
              <a:ext cx="1024639" cy="230832"/>
            </a:xfrm>
            <a:prstGeom prst="rect">
              <a:avLst/>
            </a:prstGeom>
            <a:noFill/>
          </p:spPr>
          <p:txBody>
            <a:bodyPr wrap="none" rtlCol="0">
              <a:spAutoFit/>
            </a:bodyPr>
            <a:lstStyle/>
            <a:p>
              <a:pPr>
                <a:buClr>
                  <a:schemeClr val="tx2"/>
                </a:buClr>
                <a:buNone/>
              </a:pPr>
              <a:r>
                <a:rPr lang="en-US" sz="900" dirty="0" smtClean="0"/>
                <a:t>Predicted output</a:t>
              </a:r>
            </a:p>
          </p:txBody>
        </p:sp>
        <p:sp>
          <p:nvSpPr>
            <p:cNvPr id="29" name="TextBox 28"/>
            <p:cNvSpPr txBox="1"/>
            <p:nvPr/>
          </p:nvSpPr>
          <p:spPr>
            <a:xfrm>
              <a:off x="6938682" y="4786006"/>
              <a:ext cx="428322" cy="230832"/>
            </a:xfrm>
            <a:prstGeom prst="rect">
              <a:avLst/>
            </a:prstGeom>
            <a:noFill/>
          </p:spPr>
          <p:txBody>
            <a:bodyPr wrap="none" rtlCol="0">
              <a:spAutoFit/>
            </a:bodyPr>
            <a:lstStyle/>
            <a:p>
              <a:pPr>
                <a:buClr>
                  <a:schemeClr val="tx2"/>
                </a:buClr>
                <a:buNone/>
              </a:pPr>
              <a:r>
                <a:rPr lang="en-US" sz="900" dirty="0" smtClean="0"/>
                <a:t>error</a:t>
              </a:r>
            </a:p>
          </p:txBody>
        </p:sp>
        <p:sp>
          <p:nvSpPr>
            <p:cNvPr id="30" name="TextBox 29"/>
            <p:cNvSpPr txBox="1"/>
            <p:nvPr/>
          </p:nvSpPr>
          <p:spPr>
            <a:xfrm>
              <a:off x="5786769" y="4405322"/>
              <a:ext cx="1063112" cy="230832"/>
            </a:xfrm>
            <a:prstGeom prst="rect">
              <a:avLst/>
            </a:prstGeom>
            <a:noFill/>
          </p:spPr>
          <p:txBody>
            <a:bodyPr wrap="none" rtlCol="0">
              <a:spAutoFit/>
            </a:bodyPr>
            <a:lstStyle/>
            <a:p>
              <a:pPr>
                <a:buClr>
                  <a:schemeClr val="tx2"/>
                </a:buClr>
                <a:buNone/>
              </a:pPr>
              <a:r>
                <a:rPr lang="en-US" sz="900" dirty="0" smtClean="0"/>
                <a:t>Controlled output</a:t>
              </a:r>
            </a:p>
          </p:txBody>
        </p:sp>
        <p:cxnSp>
          <p:nvCxnSpPr>
            <p:cNvPr id="31" name="Straight Arrow Connector 30"/>
            <p:cNvCxnSpPr/>
            <p:nvPr/>
          </p:nvCxnSpPr>
          <p:spPr>
            <a:xfrm rot="16200000" flipV="1">
              <a:off x="4851736" y="3878393"/>
              <a:ext cx="61200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161151" y="3768766"/>
              <a:ext cx="453970" cy="230832"/>
            </a:xfrm>
            <a:prstGeom prst="rect">
              <a:avLst/>
            </a:prstGeom>
            <a:noFill/>
          </p:spPr>
          <p:txBody>
            <a:bodyPr wrap="none" rtlCol="0">
              <a:spAutoFit/>
            </a:bodyPr>
            <a:lstStyle/>
            <a:p>
              <a:pPr>
                <a:buClr>
                  <a:schemeClr val="tx2"/>
                </a:buClr>
                <a:buNone/>
              </a:pPr>
              <a:r>
                <a:rPr lang="en-US" sz="900" dirty="0" smtClean="0"/>
                <a:t>State</a:t>
              </a:r>
            </a:p>
          </p:txBody>
        </p:sp>
        <p:sp>
          <p:nvSpPr>
            <p:cNvPr id="33" name="TextBox 32"/>
            <p:cNvSpPr txBox="1"/>
            <p:nvPr/>
          </p:nvSpPr>
          <p:spPr>
            <a:xfrm>
              <a:off x="3038309" y="4775154"/>
              <a:ext cx="845103" cy="230832"/>
            </a:xfrm>
            <a:prstGeom prst="rect">
              <a:avLst/>
            </a:prstGeom>
            <a:noFill/>
          </p:spPr>
          <p:txBody>
            <a:bodyPr wrap="none" rtlCol="0">
              <a:spAutoFit/>
            </a:bodyPr>
            <a:lstStyle/>
            <a:p>
              <a:pPr>
                <a:buClr>
                  <a:schemeClr val="tx2"/>
                </a:buClr>
                <a:buNone/>
              </a:pPr>
              <a:r>
                <a:rPr lang="en-US" sz="900" dirty="0" smtClean="0"/>
                <a:t>Control Input</a:t>
              </a:r>
            </a:p>
          </p:txBody>
        </p:sp>
        <p:sp>
          <p:nvSpPr>
            <p:cNvPr id="34" name="TextBox 33"/>
            <p:cNvSpPr txBox="1"/>
            <p:nvPr/>
          </p:nvSpPr>
          <p:spPr>
            <a:xfrm>
              <a:off x="3953016" y="3521203"/>
              <a:ext cx="992579" cy="230832"/>
            </a:xfrm>
            <a:prstGeom prst="rect">
              <a:avLst/>
            </a:prstGeom>
            <a:noFill/>
          </p:spPr>
          <p:txBody>
            <a:bodyPr wrap="none" rtlCol="0">
              <a:spAutoFit/>
            </a:bodyPr>
            <a:lstStyle/>
            <a:p>
              <a:pPr>
                <a:buClr>
                  <a:schemeClr val="tx2"/>
                </a:buClr>
                <a:buNone/>
              </a:pPr>
              <a:r>
                <a:rPr lang="en-US" sz="900" dirty="0" smtClean="0"/>
                <a:t>Optimized Input</a:t>
              </a:r>
            </a:p>
          </p:txBody>
        </p:sp>
        <p:sp>
          <p:nvSpPr>
            <p:cNvPr id="35" name="TextBox 34"/>
            <p:cNvSpPr txBox="1"/>
            <p:nvPr/>
          </p:nvSpPr>
          <p:spPr>
            <a:xfrm>
              <a:off x="2296858" y="3054070"/>
              <a:ext cx="453970" cy="230832"/>
            </a:xfrm>
            <a:prstGeom prst="rect">
              <a:avLst/>
            </a:prstGeom>
            <a:noFill/>
          </p:spPr>
          <p:txBody>
            <a:bodyPr wrap="none" rtlCol="0">
              <a:spAutoFit/>
            </a:bodyPr>
            <a:lstStyle/>
            <a:p>
              <a:pPr>
                <a:buClr>
                  <a:schemeClr val="tx2"/>
                </a:buClr>
                <a:buNone/>
              </a:pPr>
              <a:r>
                <a:rPr lang="en-US" sz="900" dirty="0" smtClean="0"/>
                <a:t>State</a:t>
              </a:r>
            </a:p>
          </p:txBody>
        </p:sp>
        <p:cxnSp>
          <p:nvCxnSpPr>
            <p:cNvPr id="36" name="Straight Arrow Connector 35"/>
            <p:cNvCxnSpPr/>
            <p:nvPr/>
          </p:nvCxnSpPr>
          <p:spPr>
            <a:xfrm rot="5400000" flipV="1">
              <a:off x="4698558" y="2705318"/>
              <a:ext cx="90000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300675" y="2621714"/>
              <a:ext cx="441146" cy="230832"/>
            </a:xfrm>
            <a:prstGeom prst="rect">
              <a:avLst/>
            </a:prstGeom>
            <a:noFill/>
          </p:spPr>
          <p:txBody>
            <a:bodyPr wrap="none" rtlCol="0">
              <a:spAutoFit/>
            </a:bodyPr>
            <a:lstStyle/>
            <a:p>
              <a:pPr>
                <a:buClr>
                  <a:schemeClr val="tx2"/>
                </a:buClr>
                <a:buNone/>
              </a:pPr>
              <a:r>
                <a:rPr lang="en-US" sz="900" b="1" dirty="0" smtClean="0"/>
                <a:t>MPC</a:t>
              </a:r>
            </a:p>
          </p:txBody>
        </p:sp>
        <p:sp>
          <p:nvSpPr>
            <p:cNvPr id="40" name="Rectangle 39"/>
            <p:cNvSpPr/>
            <p:nvPr/>
          </p:nvSpPr>
          <p:spPr>
            <a:xfrm>
              <a:off x="5775513" y="2041004"/>
              <a:ext cx="1235549" cy="390525"/>
            </a:xfrm>
            <a:prstGeom prst="rect">
              <a:avLst/>
            </a:prstGeom>
            <a:solidFill>
              <a:schemeClr val="accent4">
                <a:alpha val="31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1"/>
                </a:buClr>
                <a:buNone/>
              </a:pPr>
              <a:r>
                <a:rPr lang="en-US" sz="1050" dirty="0" smtClean="0">
                  <a:solidFill>
                    <a:schemeClr val="tx1"/>
                  </a:solidFill>
                </a:rPr>
                <a:t>VISMO Input</a:t>
              </a:r>
            </a:p>
          </p:txBody>
        </p:sp>
        <p:cxnSp>
          <p:nvCxnSpPr>
            <p:cNvPr id="41" name="Straight Arrow Connector 40"/>
            <p:cNvCxnSpPr/>
            <p:nvPr/>
          </p:nvCxnSpPr>
          <p:spPr>
            <a:xfrm flipV="1">
              <a:off x="1854213" y="2866886"/>
              <a:ext cx="4464000" cy="1"/>
            </a:xfrm>
            <a:prstGeom prst="straightConnector1">
              <a:avLst/>
            </a:prstGeom>
            <a:ln>
              <a:solidFill>
                <a:schemeClr val="accent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45124" y="1786748"/>
              <a:ext cx="1192791" cy="230832"/>
            </a:xfrm>
            <a:prstGeom prst="rect">
              <a:avLst/>
            </a:prstGeom>
            <a:noFill/>
          </p:spPr>
          <p:txBody>
            <a:bodyPr wrap="square" rtlCol="0">
              <a:spAutoFit/>
            </a:bodyPr>
            <a:lstStyle/>
            <a:p>
              <a:pPr algn="ctr">
                <a:buClr>
                  <a:schemeClr val="tx2"/>
                </a:buClr>
                <a:buNone/>
              </a:pPr>
              <a:r>
                <a:rPr lang="en-US" sz="900" dirty="0" smtClean="0"/>
                <a:t>Irradiance forecast </a:t>
              </a:r>
            </a:p>
          </p:txBody>
        </p:sp>
        <p:cxnSp>
          <p:nvCxnSpPr>
            <p:cNvPr id="43" name="Straight Arrow Connector 42"/>
            <p:cNvCxnSpPr/>
            <p:nvPr/>
          </p:nvCxnSpPr>
          <p:spPr>
            <a:xfrm rot="16200000" flipV="1">
              <a:off x="5553881" y="3610521"/>
              <a:ext cx="1512000" cy="1"/>
            </a:xfrm>
            <a:prstGeom prst="straightConnector1">
              <a:avLst/>
            </a:prstGeom>
            <a:ln>
              <a:solidFill>
                <a:schemeClr val="accent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1860820" y="3847382"/>
              <a:ext cx="2124000" cy="1"/>
            </a:xfrm>
            <a:prstGeom prst="straightConnector1">
              <a:avLst/>
            </a:prstGeom>
            <a:ln>
              <a:solidFill>
                <a:schemeClr val="accent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flipV="1">
              <a:off x="1699033" y="3006471"/>
              <a:ext cx="288000" cy="1"/>
            </a:xfrm>
            <a:prstGeom prst="straightConnector1">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16200000" flipV="1">
              <a:off x="1710215" y="3692654"/>
              <a:ext cx="288000" cy="1"/>
            </a:xfrm>
            <a:prstGeom prst="straightConnector1">
              <a:avLst/>
            </a:prstGeom>
            <a:ln>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4530433" y="2255317"/>
              <a:ext cx="61200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10800000" flipV="1">
              <a:off x="5160360" y="2255315"/>
              <a:ext cx="612000" cy="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460860" y="1740582"/>
              <a:ext cx="1723549" cy="230832"/>
            </a:xfrm>
            <a:prstGeom prst="rect">
              <a:avLst/>
            </a:prstGeom>
            <a:noFill/>
          </p:spPr>
          <p:txBody>
            <a:bodyPr wrap="none" rtlCol="0">
              <a:spAutoFit/>
            </a:bodyPr>
            <a:lstStyle/>
            <a:p>
              <a:pPr>
                <a:buClr>
                  <a:schemeClr val="tx2"/>
                </a:buClr>
                <a:buNone/>
              </a:pPr>
              <a:r>
                <a:rPr lang="en-US" sz="900" dirty="0" smtClean="0"/>
                <a:t>Load Profile, Elec. Prices, etc.</a:t>
              </a:r>
            </a:p>
          </p:txBody>
        </p:sp>
        <p:sp>
          <p:nvSpPr>
            <p:cNvPr id="50" name="Rectangle 49"/>
            <p:cNvSpPr/>
            <p:nvPr/>
          </p:nvSpPr>
          <p:spPr>
            <a:xfrm>
              <a:off x="3521248" y="2060055"/>
              <a:ext cx="1002542" cy="39052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1"/>
                </a:buClr>
                <a:buNone/>
              </a:pPr>
              <a:r>
                <a:rPr lang="en-US" sz="1050" dirty="0" smtClean="0">
                  <a:solidFill>
                    <a:schemeClr val="tx1"/>
                  </a:solidFill>
                </a:rPr>
                <a:t>Other Inputs</a:t>
              </a:r>
            </a:p>
          </p:txBody>
        </p:sp>
        <p:sp>
          <p:nvSpPr>
            <p:cNvPr id="52" name="TextBox 51"/>
            <p:cNvSpPr txBox="1"/>
            <p:nvPr/>
          </p:nvSpPr>
          <p:spPr>
            <a:xfrm>
              <a:off x="3701686" y="2977030"/>
              <a:ext cx="845103" cy="230832"/>
            </a:xfrm>
            <a:prstGeom prst="rect">
              <a:avLst/>
            </a:prstGeom>
            <a:noFill/>
          </p:spPr>
          <p:txBody>
            <a:bodyPr wrap="none" rtlCol="0">
              <a:spAutoFit/>
            </a:bodyPr>
            <a:lstStyle/>
            <a:p>
              <a:pPr>
                <a:buClr>
                  <a:schemeClr val="tx2"/>
                </a:buClr>
                <a:buNone/>
              </a:pPr>
              <a:r>
                <a:rPr lang="en-US" sz="900" dirty="0" smtClean="0"/>
                <a:t>Parameters </a:t>
              </a:r>
            </a:p>
          </p:txBody>
        </p:sp>
      </p:grpSp>
      <p:sp>
        <p:nvSpPr>
          <p:cNvPr id="11" name="Rounded Rectangle 10"/>
          <p:cNvSpPr/>
          <p:nvPr/>
        </p:nvSpPr>
        <p:spPr>
          <a:xfrm>
            <a:off x="5528797" y="1594884"/>
            <a:ext cx="1838207" cy="1058458"/>
          </a:xfrm>
          <a:prstGeom prst="round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indent="180975" algn="ctr">
              <a:buClr>
                <a:schemeClr val="accent1"/>
              </a:buClr>
              <a:buFont typeface="Wingdings" pitchFamily="2" charset="2"/>
              <a:buChar char="§"/>
            </a:pPr>
            <a:endParaRPr lang="en-US" dirty="0" smtClean="0">
              <a:solidFill>
                <a:schemeClr val="tx1"/>
              </a:solidFill>
            </a:endParaRPr>
          </a:p>
        </p:txBody>
      </p:sp>
    </p:spTree>
    <p:extLst>
      <p:ext uri="{BB962C8B-B14F-4D97-AF65-F5344CB8AC3E}">
        <p14:creationId xmlns:p14="http://schemas.microsoft.com/office/powerpoint/2010/main" val="24208754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t>VISMO Application</a:t>
            </a:r>
            <a:endParaRPr lang="en-US" dirty="0"/>
          </a:p>
        </p:txBody>
      </p:sp>
      <p:sp>
        <p:nvSpPr>
          <p:cNvPr id="23" name="Text Placeholder 22"/>
          <p:cNvSpPr>
            <a:spLocks noGrp="1"/>
          </p:cNvSpPr>
          <p:nvPr>
            <p:ph type="body" sz="quarter" idx="4294967295"/>
          </p:nvPr>
        </p:nvSpPr>
        <p:spPr>
          <a:xfrm>
            <a:off x="0" y="660363"/>
            <a:ext cx="9144000" cy="467099"/>
          </a:xfrm>
          <a:prstGeom prst="rect">
            <a:avLst/>
          </a:prstGeom>
        </p:spPr>
        <p:txBody>
          <a:bodyPr/>
          <a:lstStyle/>
          <a:p>
            <a:r>
              <a:rPr lang="en-US" dirty="0" smtClean="0"/>
              <a:t>Ramp Control</a:t>
            </a:r>
            <a:endParaRPr lang="en-US" dirty="0"/>
          </a:p>
        </p:txBody>
      </p:sp>
      <p:grpSp>
        <p:nvGrpSpPr>
          <p:cNvPr id="4" name="Group 3"/>
          <p:cNvGrpSpPr/>
          <p:nvPr/>
        </p:nvGrpSpPr>
        <p:grpSpPr>
          <a:xfrm>
            <a:off x="250743" y="2799777"/>
            <a:ext cx="3661898" cy="2131218"/>
            <a:chOff x="459446" y="4188995"/>
            <a:chExt cx="3661898" cy="2131218"/>
          </a:xfrm>
        </p:grpSpPr>
        <p:sp>
          <p:nvSpPr>
            <p:cNvPr id="257" name="Rectangle 256"/>
            <p:cNvSpPr/>
            <p:nvPr/>
          </p:nvSpPr>
          <p:spPr>
            <a:xfrm>
              <a:off x="459446" y="4488064"/>
              <a:ext cx="1003407" cy="1832149"/>
            </a:xfrm>
            <a:prstGeom prst="rect">
              <a:avLst/>
            </a:prstGeom>
            <a:pattFill prst="wdDnDiag">
              <a:fgClr>
                <a:schemeClr val="bg1">
                  <a:lumMod val="75000"/>
                </a:schemeClr>
              </a:fgClr>
              <a:bgClr>
                <a:schemeClr val="bg1"/>
              </a:bgClr>
            </a:patt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nvGrpSpPr>
            <p:cNvPr id="259" name="Group 258"/>
            <p:cNvGrpSpPr/>
            <p:nvPr/>
          </p:nvGrpSpPr>
          <p:grpSpPr>
            <a:xfrm>
              <a:off x="523003" y="4588089"/>
              <a:ext cx="1061023" cy="1613722"/>
              <a:chOff x="2356155" y="2969970"/>
              <a:chExt cx="1061023" cy="1613722"/>
            </a:xfrm>
          </p:grpSpPr>
          <p:grpSp>
            <p:nvGrpSpPr>
              <p:cNvPr id="410" name="Group 409"/>
              <p:cNvGrpSpPr/>
              <p:nvPr/>
            </p:nvGrpSpPr>
            <p:grpSpPr>
              <a:xfrm>
                <a:off x="2553005" y="2969970"/>
                <a:ext cx="468174" cy="234087"/>
                <a:chOff x="2553005" y="2969970"/>
                <a:chExt cx="468174" cy="234087"/>
              </a:xfrm>
            </p:grpSpPr>
            <p:sp>
              <p:nvSpPr>
                <p:cNvPr id="490" name="Rectangle 489"/>
                <p:cNvSpPr/>
                <p:nvPr/>
              </p:nvSpPr>
              <p:spPr>
                <a:xfrm>
                  <a:off x="2553005" y="2969971"/>
                  <a:ext cx="468173" cy="234086"/>
                </a:xfrm>
                <a:prstGeom prst="rect">
                  <a:avLst/>
                </a:prstGeom>
                <a:noFill/>
                <a:ln w="9525">
                  <a:solidFill>
                    <a:schemeClr val="tx1"/>
                  </a:soli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91" name="Isosceles Triangle 490"/>
                <p:cNvSpPr/>
                <p:nvPr/>
              </p:nvSpPr>
              <p:spPr>
                <a:xfrm rot="16200000">
                  <a:off x="2805380" y="2988259"/>
                  <a:ext cx="234087" cy="197510"/>
                </a:xfrm>
                <a:prstGeom prst="triangle">
                  <a:avLst/>
                </a:prstGeom>
                <a:noFill/>
                <a:ln w="9525">
                  <a:solidFill>
                    <a:schemeClr val="tx1"/>
                  </a:soli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411" name="Group 410"/>
              <p:cNvGrpSpPr/>
              <p:nvPr/>
            </p:nvGrpSpPr>
            <p:grpSpPr>
              <a:xfrm>
                <a:off x="2553007" y="3405147"/>
                <a:ext cx="468174" cy="234087"/>
                <a:chOff x="2553005" y="2969970"/>
                <a:chExt cx="468174" cy="234087"/>
              </a:xfrm>
            </p:grpSpPr>
            <p:sp>
              <p:nvSpPr>
                <p:cNvPr id="444" name="Rectangle 443"/>
                <p:cNvSpPr/>
                <p:nvPr/>
              </p:nvSpPr>
              <p:spPr>
                <a:xfrm>
                  <a:off x="2553005" y="2969971"/>
                  <a:ext cx="468173" cy="234086"/>
                </a:xfrm>
                <a:prstGeom prst="rect">
                  <a:avLst/>
                </a:prstGeom>
                <a:noFill/>
                <a:ln w="9525">
                  <a:solidFill>
                    <a:schemeClr val="tx1"/>
                  </a:soli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45" name="Isosceles Triangle 444"/>
                <p:cNvSpPr/>
                <p:nvPr/>
              </p:nvSpPr>
              <p:spPr>
                <a:xfrm rot="16200000">
                  <a:off x="2805380" y="2988259"/>
                  <a:ext cx="234087" cy="197510"/>
                </a:xfrm>
                <a:prstGeom prst="triangle">
                  <a:avLst/>
                </a:prstGeom>
                <a:noFill/>
                <a:ln w="9525">
                  <a:solidFill>
                    <a:schemeClr val="tx1"/>
                  </a:soli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413" name="Group 412"/>
              <p:cNvGrpSpPr/>
              <p:nvPr/>
            </p:nvGrpSpPr>
            <p:grpSpPr>
              <a:xfrm>
                <a:off x="2553008" y="3827862"/>
                <a:ext cx="468174" cy="234087"/>
                <a:chOff x="2553005" y="2969970"/>
                <a:chExt cx="468174" cy="234087"/>
              </a:xfrm>
            </p:grpSpPr>
            <p:sp>
              <p:nvSpPr>
                <p:cNvPr id="442" name="Rectangle 441"/>
                <p:cNvSpPr/>
                <p:nvPr/>
              </p:nvSpPr>
              <p:spPr>
                <a:xfrm>
                  <a:off x="2553005" y="2969971"/>
                  <a:ext cx="468173" cy="234086"/>
                </a:xfrm>
                <a:prstGeom prst="rect">
                  <a:avLst/>
                </a:prstGeom>
                <a:noFill/>
                <a:ln w="9525">
                  <a:solidFill>
                    <a:schemeClr val="tx1"/>
                  </a:soli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43" name="Isosceles Triangle 442"/>
                <p:cNvSpPr/>
                <p:nvPr/>
              </p:nvSpPr>
              <p:spPr>
                <a:xfrm rot="16200000">
                  <a:off x="2805380" y="2988259"/>
                  <a:ext cx="234087" cy="197510"/>
                </a:xfrm>
                <a:prstGeom prst="triangle">
                  <a:avLst/>
                </a:prstGeom>
                <a:noFill/>
                <a:ln w="9525">
                  <a:solidFill>
                    <a:schemeClr val="tx1"/>
                  </a:soli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cxnSp>
            <p:nvCxnSpPr>
              <p:cNvPr id="414" name="Straight Connector 413"/>
              <p:cNvCxnSpPr>
                <a:stCxn id="490" idx="1"/>
              </p:cNvCxnSpPr>
              <p:nvPr/>
            </p:nvCxnSpPr>
            <p:spPr>
              <a:xfrm flipH="1">
                <a:off x="2358571" y="3087014"/>
                <a:ext cx="194434"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15" name="Straight Connector 414"/>
              <p:cNvCxnSpPr/>
              <p:nvPr/>
            </p:nvCxnSpPr>
            <p:spPr>
              <a:xfrm flipH="1">
                <a:off x="2358574" y="3522191"/>
                <a:ext cx="194434"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16" name="Straight Connector 415"/>
              <p:cNvCxnSpPr/>
              <p:nvPr/>
            </p:nvCxnSpPr>
            <p:spPr>
              <a:xfrm flipH="1">
                <a:off x="2358574" y="3295361"/>
                <a:ext cx="864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17" name="Straight Connector 416"/>
              <p:cNvCxnSpPr/>
              <p:nvPr/>
            </p:nvCxnSpPr>
            <p:spPr>
              <a:xfrm rot="5400000" flipH="1">
                <a:off x="2250574" y="3190176"/>
                <a:ext cx="216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18" name="Straight Connector 417"/>
              <p:cNvCxnSpPr/>
              <p:nvPr/>
            </p:nvCxnSpPr>
            <p:spPr>
              <a:xfrm flipH="1">
                <a:off x="2356155" y="3733209"/>
                <a:ext cx="864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19" name="Straight Connector 418"/>
              <p:cNvCxnSpPr/>
              <p:nvPr/>
            </p:nvCxnSpPr>
            <p:spPr>
              <a:xfrm flipH="1">
                <a:off x="3021178" y="3509889"/>
                <a:ext cx="198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20" name="Straight Connector 419"/>
              <p:cNvCxnSpPr/>
              <p:nvPr/>
            </p:nvCxnSpPr>
            <p:spPr>
              <a:xfrm rot="5400000" flipH="1">
                <a:off x="3110716" y="3402729"/>
                <a:ext cx="216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24" name="Straight Connector 423"/>
              <p:cNvCxnSpPr/>
              <p:nvPr/>
            </p:nvCxnSpPr>
            <p:spPr>
              <a:xfrm rot="5400000" flipH="1">
                <a:off x="2250577" y="3625146"/>
                <a:ext cx="216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25" name="Straight Connector 424"/>
              <p:cNvCxnSpPr/>
              <p:nvPr/>
            </p:nvCxnSpPr>
            <p:spPr>
              <a:xfrm flipH="1">
                <a:off x="3024574" y="3949595"/>
                <a:ext cx="198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26" name="Straight Connector 425"/>
              <p:cNvCxnSpPr/>
              <p:nvPr/>
            </p:nvCxnSpPr>
            <p:spPr>
              <a:xfrm rot="5400000" flipH="1">
                <a:off x="3109680" y="3841815"/>
                <a:ext cx="216000" cy="0"/>
              </a:xfrm>
              <a:prstGeom prst="line">
                <a:avLst/>
              </a:prstGeom>
              <a:ln>
                <a:headEnd type="none"/>
              </a:ln>
            </p:spPr>
            <p:style>
              <a:lnRef idx="1">
                <a:schemeClr val="dk1"/>
              </a:lnRef>
              <a:fillRef idx="0">
                <a:schemeClr val="dk1"/>
              </a:fillRef>
              <a:effectRef idx="0">
                <a:schemeClr val="dk1"/>
              </a:effectRef>
              <a:fontRef idx="minor">
                <a:schemeClr val="tx1"/>
              </a:fontRef>
            </p:style>
          </p:cxnSp>
          <p:grpSp>
            <p:nvGrpSpPr>
              <p:cNvPr id="427" name="Group 426"/>
              <p:cNvGrpSpPr/>
              <p:nvPr/>
            </p:nvGrpSpPr>
            <p:grpSpPr>
              <a:xfrm>
                <a:off x="2556400" y="4255486"/>
                <a:ext cx="468174" cy="234087"/>
                <a:chOff x="2553005" y="2969970"/>
                <a:chExt cx="468174" cy="234087"/>
              </a:xfrm>
            </p:grpSpPr>
            <p:sp>
              <p:nvSpPr>
                <p:cNvPr id="440" name="Rectangle 439"/>
                <p:cNvSpPr/>
                <p:nvPr/>
              </p:nvSpPr>
              <p:spPr>
                <a:xfrm>
                  <a:off x="2553005" y="2969971"/>
                  <a:ext cx="468173" cy="234086"/>
                </a:xfrm>
                <a:prstGeom prst="rect">
                  <a:avLst/>
                </a:prstGeom>
                <a:noFill/>
                <a:ln w="9525">
                  <a:solidFill>
                    <a:schemeClr val="tx1"/>
                  </a:soli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41" name="Isosceles Triangle 440"/>
                <p:cNvSpPr/>
                <p:nvPr/>
              </p:nvSpPr>
              <p:spPr>
                <a:xfrm rot="16200000">
                  <a:off x="2805380" y="2988259"/>
                  <a:ext cx="234087" cy="197510"/>
                </a:xfrm>
                <a:prstGeom prst="triangle">
                  <a:avLst/>
                </a:prstGeom>
                <a:noFill/>
                <a:ln w="9525">
                  <a:solidFill>
                    <a:schemeClr val="tx1"/>
                  </a:soli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cxnSp>
            <p:nvCxnSpPr>
              <p:cNvPr id="428" name="Straight Connector 427"/>
              <p:cNvCxnSpPr/>
              <p:nvPr/>
            </p:nvCxnSpPr>
            <p:spPr>
              <a:xfrm flipH="1">
                <a:off x="2361969" y="4372530"/>
                <a:ext cx="194434"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29" name="Straight Connector 428"/>
              <p:cNvCxnSpPr/>
              <p:nvPr/>
            </p:nvCxnSpPr>
            <p:spPr>
              <a:xfrm flipH="1">
                <a:off x="2359547" y="4160833"/>
                <a:ext cx="864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31" name="Straight Connector 430"/>
              <p:cNvCxnSpPr/>
              <p:nvPr/>
            </p:nvCxnSpPr>
            <p:spPr>
              <a:xfrm rot="5400000" flipH="1">
                <a:off x="2253969" y="4052770"/>
                <a:ext cx="216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32" name="Straight Connector 431"/>
              <p:cNvCxnSpPr/>
              <p:nvPr/>
            </p:nvCxnSpPr>
            <p:spPr>
              <a:xfrm flipH="1">
                <a:off x="3027966" y="4377219"/>
                <a:ext cx="198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33" name="Straight Connector 432"/>
              <p:cNvCxnSpPr/>
              <p:nvPr/>
            </p:nvCxnSpPr>
            <p:spPr>
              <a:xfrm rot="5400000" flipH="1">
                <a:off x="3113072" y="4269439"/>
                <a:ext cx="216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34" name="Straight Connector 433"/>
              <p:cNvCxnSpPr/>
              <p:nvPr/>
            </p:nvCxnSpPr>
            <p:spPr>
              <a:xfrm flipH="1">
                <a:off x="2358486" y="4583692"/>
                <a:ext cx="1026000"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435" name="Straight Connector 434"/>
              <p:cNvCxnSpPr/>
              <p:nvPr/>
            </p:nvCxnSpPr>
            <p:spPr>
              <a:xfrm flipH="1">
                <a:off x="2356155" y="3944770"/>
                <a:ext cx="194434"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37" name="Straight Connector 436"/>
              <p:cNvCxnSpPr/>
              <p:nvPr/>
            </p:nvCxnSpPr>
            <p:spPr>
              <a:xfrm rot="5400000" flipH="1">
                <a:off x="2256388" y="4475692"/>
                <a:ext cx="216000" cy="0"/>
              </a:xfrm>
              <a:prstGeom prst="line">
                <a:avLst/>
              </a:prstGeom>
              <a:ln>
                <a:headEnd type="none"/>
              </a:ln>
            </p:spPr>
            <p:style>
              <a:lnRef idx="1">
                <a:schemeClr val="dk1"/>
              </a:lnRef>
              <a:fillRef idx="0">
                <a:schemeClr val="dk1"/>
              </a:fillRef>
              <a:effectRef idx="0">
                <a:schemeClr val="dk1"/>
              </a:effectRef>
              <a:fontRef idx="minor">
                <a:schemeClr val="tx1"/>
              </a:fontRef>
            </p:style>
          </p:cxnSp>
          <p:cxnSp>
            <p:nvCxnSpPr>
              <p:cNvPr id="439" name="Straight Connector 438"/>
              <p:cNvCxnSpPr/>
              <p:nvPr/>
            </p:nvCxnSpPr>
            <p:spPr>
              <a:xfrm flipH="1">
                <a:off x="3021178" y="3082176"/>
                <a:ext cx="396000"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cxnSp>
          <p:nvCxnSpPr>
            <p:cNvPr id="260" name="Straight Connector 259"/>
            <p:cNvCxnSpPr/>
            <p:nvPr/>
          </p:nvCxnSpPr>
          <p:spPr>
            <a:xfrm>
              <a:off x="1562680" y="6201810"/>
              <a:ext cx="252000" cy="0"/>
            </a:xfrm>
            <a:prstGeom prst="line">
              <a:avLst/>
            </a:prstGeom>
            <a:ln>
              <a:tailEnd type="stealth"/>
            </a:ln>
          </p:spPr>
          <p:style>
            <a:lnRef idx="1">
              <a:schemeClr val="dk1"/>
            </a:lnRef>
            <a:fillRef idx="0">
              <a:schemeClr val="dk1"/>
            </a:fillRef>
            <a:effectRef idx="0">
              <a:schemeClr val="dk1"/>
            </a:effectRef>
            <a:fontRef idx="minor">
              <a:schemeClr val="tx1"/>
            </a:fontRef>
          </p:style>
        </p:cxnSp>
        <p:cxnSp>
          <p:nvCxnSpPr>
            <p:cNvPr id="261" name="Straight Connector 260"/>
            <p:cNvCxnSpPr/>
            <p:nvPr/>
          </p:nvCxnSpPr>
          <p:spPr>
            <a:xfrm>
              <a:off x="1578488" y="4700294"/>
              <a:ext cx="252000" cy="0"/>
            </a:xfrm>
            <a:prstGeom prst="line">
              <a:avLst/>
            </a:prstGeom>
            <a:ln>
              <a:tailEnd type="stealth"/>
            </a:ln>
          </p:spPr>
          <p:style>
            <a:lnRef idx="1">
              <a:schemeClr val="dk1"/>
            </a:lnRef>
            <a:fillRef idx="0">
              <a:schemeClr val="dk1"/>
            </a:fillRef>
            <a:effectRef idx="0">
              <a:schemeClr val="dk1"/>
            </a:effectRef>
            <a:fontRef idx="minor">
              <a:schemeClr val="tx1"/>
            </a:fontRef>
          </p:style>
        </p:cxnSp>
        <p:grpSp>
          <p:nvGrpSpPr>
            <p:cNvPr id="262" name="Group 261"/>
            <p:cNvGrpSpPr/>
            <p:nvPr/>
          </p:nvGrpSpPr>
          <p:grpSpPr>
            <a:xfrm>
              <a:off x="1813584" y="4583561"/>
              <a:ext cx="1028331" cy="1618249"/>
              <a:chOff x="3432253" y="2965444"/>
              <a:chExt cx="1028331" cy="1618249"/>
            </a:xfrm>
          </p:grpSpPr>
          <p:grpSp>
            <p:nvGrpSpPr>
              <p:cNvPr id="360" name="Group 359"/>
              <p:cNvGrpSpPr/>
              <p:nvPr/>
            </p:nvGrpSpPr>
            <p:grpSpPr>
              <a:xfrm>
                <a:off x="3629103" y="2965444"/>
                <a:ext cx="468174" cy="234087"/>
                <a:chOff x="2553005" y="2969970"/>
                <a:chExt cx="468174" cy="234087"/>
              </a:xfrm>
            </p:grpSpPr>
            <p:sp>
              <p:nvSpPr>
                <p:cNvPr id="406" name="Rectangle 405"/>
                <p:cNvSpPr/>
                <p:nvPr/>
              </p:nvSpPr>
              <p:spPr>
                <a:xfrm>
                  <a:off x="2553005" y="2969971"/>
                  <a:ext cx="468173" cy="23408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08" name="Isosceles Triangle 407"/>
                <p:cNvSpPr/>
                <p:nvPr/>
              </p:nvSpPr>
              <p:spPr>
                <a:xfrm rot="16200000">
                  <a:off x="2805380" y="2988259"/>
                  <a:ext cx="234087" cy="197510"/>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361" name="Group 360"/>
              <p:cNvGrpSpPr/>
              <p:nvPr/>
            </p:nvGrpSpPr>
            <p:grpSpPr>
              <a:xfrm>
                <a:off x="3629105" y="3405148"/>
                <a:ext cx="468174" cy="234087"/>
                <a:chOff x="2553005" y="2969970"/>
                <a:chExt cx="468174" cy="234087"/>
              </a:xfrm>
            </p:grpSpPr>
            <p:sp>
              <p:nvSpPr>
                <p:cNvPr id="403" name="Rectangle 402"/>
                <p:cNvSpPr/>
                <p:nvPr/>
              </p:nvSpPr>
              <p:spPr>
                <a:xfrm>
                  <a:off x="2553005" y="2969971"/>
                  <a:ext cx="468173" cy="23408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04" name="Isosceles Triangle 403"/>
                <p:cNvSpPr/>
                <p:nvPr/>
              </p:nvSpPr>
              <p:spPr>
                <a:xfrm rot="16200000">
                  <a:off x="2805380" y="2988259"/>
                  <a:ext cx="234087" cy="197510"/>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362" name="Group 361"/>
              <p:cNvGrpSpPr/>
              <p:nvPr/>
            </p:nvGrpSpPr>
            <p:grpSpPr>
              <a:xfrm>
                <a:off x="3629106" y="3827863"/>
                <a:ext cx="468174" cy="234087"/>
                <a:chOff x="2553005" y="2969970"/>
                <a:chExt cx="468174" cy="234087"/>
              </a:xfrm>
            </p:grpSpPr>
            <p:sp>
              <p:nvSpPr>
                <p:cNvPr id="401" name="Rectangle 400"/>
                <p:cNvSpPr/>
                <p:nvPr/>
              </p:nvSpPr>
              <p:spPr>
                <a:xfrm>
                  <a:off x="2553005" y="2969971"/>
                  <a:ext cx="468173" cy="23408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02" name="Isosceles Triangle 401"/>
                <p:cNvSpPr/>
                <p:nvPr/>
              </p:nvSpPr>
              <p:spPr>
                <a:xfrm rot="16200000">
                  <a:off x="2805380" y="2988259"/>
                  <a:ext cx="234087" cy="197510"/>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cxnSp>
            <p:nvCxnSpPr>
              <p:cNvPr id="366" name="Straight Connector 365"/>
              <p:cNvCxnSpPr>
                <a:stCxn id="406" idx="1"/>
              </p:cNvCxnSpPr>
              <p:nvPr/>
            </p:nvCxnSpPr>
            <p:spPr>
              <a:xfrm flipH="1">
                <a:off x="3434669" y="3082488"/>
                <a:ext cx="194434" cy="0"/>
              </a:xfrm>
              <a:prstGeom prst="line">
                <a:avLst/>
              </a:prstGeom>
              <a:ln/>
            </p:spPr>
            <p:style>
              <a:lnRef idx="1">
                <a:schemeClr val="dk1"/>
              </a:lnRef>
              <a:fillRef idx="0">
                <a:schemeClr val="dk1"/>
              </a:fillRef>
              <a:effectRef idx="0">
                <a:schemeClr val="dk1"/>
              </a:effectRef>
              <a:fontRef idx="minor">
                <a:schemeClr val="tx1"/>
              </a:fontRef>
            </p:style>
          </p:cxnSp>
          <p:cxnSp>
            <p:nvCxnSpPr>
              <p:cNvPr id="367" name="Straight Connector 366"/>
              <p:cNvCxnSpPr/>
              <p:nvPr/>
            </p:nvCxnSpPr>
            <p:spPr>
              <a:xfrm flipH="1">
                <a:off x="3434672" y="3522192"/>
                <a:ext cx="194434" cy="0"/>
              </a:xfrm>
              <a:prstGeom prst="line">
                <a:avLst/>
              </a:prstGeom>
              <a:ln/>
            </p:spPr>
            <p:style>
              <a:lnRef idx="1">
                <a:schemeClr val="dk1"/>
              </a:lnRef>
              <a:fillRef idx="0">
                <a:schemeClr val="dk1"/>
              </a:fillRef>
              <a:effectRef idx="0">
                <a:schemeClr val="dk1"/>
              </a:effectRef>
              <a:fontRef idx="minor">
                <a:schemeClr val="tx1"/>
              </a:fontRef>
            </p:style>
          </p:cxnSp>
          <p:cxnSp>
            <p:nvCxnSpPr>
              <p:cNvPr id="368" name="Straight Connector 367"/>
              <p:cNvCxnSpPr/>
              <p:nvPr/>
            </p:nvCxnSpPr>
            <p:spPr>
              <a:xfrm flipH="1">
                <a:off x="3434672" y="3295362"/>
                <a:ext cx="864000" cy="0"/>
              </a:xfrm>
              <a:prstGeom prst="line">
                <a:avLst/>
              </a:prstGeom>
              <a:ln/>
            </p:spPr>
            <p:style>
              <a:lnRef idx="1">
                <a:schemeClr val="dk1"/>
              </a:lnRef>
              <a:fillRef idx="0">
                <a:schemeClr val="dk1"/>
              </a:fillRef>
              <a:effectRef idx="0">
                <a:schemeClr val="dk1"/>
              </a:effectRef>
              <a:fontRef idx="minor">
                <a:schemeClr val="tx1"/>
              </a:fontRef>
            </p:style>
          </p:cxnSp>
          <p:cxnSp>
            <p:nvCxnSpPr>
              <p:cNvPr id="369" name="Straight Connector 368"/>
              <p:cNvCxnSpPr/>
              <p:nvPr/>
            </p:nvCxnSpPr>
            <p:spPr>
              <a:xfrm rot="5400000" flipH="1">
                <a:off x="3326672" y="3190177"/>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370" name="Straight Connector 369"/>
              <p:cNvCxnSpPr/>
              <p:nvPr/>
            </p:nvCxnSpPr>
            <p:spPr>
              <a:xfrm flipH="1">
                <a:off x="3432253" y="3733210"/>
                <a:ext cx="864000" cy="0"/>
              </a:xfrm>
              <a:prstGeom prst="line">
                <a:avLst/>
              </a:prstGeom>
              <a:ln/>
            </p:spPr>
            <p:style>
              <a:lnRef idx="1">
                <a:schemeClr val="dk1"/>
              </a:lnRef>
              <a:fillRef idx="0">
                <a:schemeClr val="dk1"/>
              </a:fillRef>
              <a:effectRef idx="0">
                <a:schemeClr val="dk1"/>
              </a:effectRef>
              <a:fontRef idx="minor">
                <a:schemeClr val="tx1"/>
              </a:fontRef>
            </p:style>
          </p:cxnSp>
          <p:cxnSp>
            <p:nvCxnSpPr>
              <p:cNvPr id="371" name="Straight Connector 370"/>
              <p:cNvCxnSpPr/>
              <p:nvPr/>
            </p:nvCxnSpPr>
            <p:spPr>
              <a:xfrm flipH="1">
                <a:off x="4097276" y="3509890"/>
                <a:ext cx="198000" cy="0"/>
              </a:xfrm>
              <a:prstGeom prst="line">
                <a:avLst/>
              </a:prstGeom>
              <a:ln/>
            </p:spPr>
            <p:style>
              <a:lnRef idx="1">
                <a:schemeClr val="dk1"/>
              </a:lnRef>
              <a:fillRef idx="0">
                <a:schemeClr val="dk1"/>
              </a:fillRef>
              <a:effectRef idx="0">
                <a:schemeClr val="dk1"/>
              </a:effectRef>
              <a:fontRef idx="minor">
                <a:schemeClr val="tx1"/>
              </a:fontRef>
            </p:style>
          </p:cxnSp>
          <p:cxnSp>
            <p:nvCxnSpPr>
              <p:cNvPr id="372" name="Straight Connector 371"/>
              <p:cNvCxnSpPr/>
              <p:nvPr/>
            </p:nvCxnSpPr>
            <p:spPr>
              <a:xfrm rot="5400000" flipH="1">
                <a:off x="4186814" y="3402730"/>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373" name="Straight Connector 372"/>
              <p:cNvCxnSpPr/>
              <p:nvPr/>
            </p:nvCxnSpPr>
            <p:spPr>
              <a:xfrm rot="5400000" flipH="1">
                <a:off x="3326675" y="3625147"/>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374" name="Straight Connector 373"/>
              <p:cNvCxnSpPr/>
              <p:nvPr/>
            </p:nvCxnSpPr>
            <p:spPr>
              <a:xfrm flipH="1">
                <a:off x="4100672" y="3949596"/>
                <a:ext cx="198000" cy="0"/>
              </a:xfrm>
              <a:prstGeom prst="line">
                <a:avLst/>
              </a:prstGeom>
              <a:ln/>
            </p:spPr>
            <p:style>
              <a:lnRef idx="1">
                <a:schemeClr val="dk1"/>
              </a:lnRef>
              <a:fillRef idx="0">
                <a:schemeClr val="dk1"/>
              </a:fillRef>
              <a:effectRef idx="0">
                <a:schemeClr val="dk1"/>
              </a:effectRef>
              <a:fontRef idx="minor">
                <a:schemeClr val="tx1"/>
              </a:fontRef>
            </p:style>
          </p:cxnSp>
          <p:cxnSp>
            <p:nvCxnSpPr>
              <p:cNvPr id="375" name="Straight Connector 374"/>
              <p:cNvCxnSpPr/>
              <p:nvPr/>
            </p:nvCxnSpPr>
            <p:spPr>
              <a:xfrm rot="5400000" flipH="1">
                <a:off x="4185778" y="3841816"/>
                <a:ext cx="216000" cy="0"/>
              </a:xfrm>
              <a:prstGeom prst="line">
                <a:avLst/>
              </a:prstGeom>
              <a:ln/>
            </p:spPr>
            <p:style>
              <a:lnRef idx="1">
                <a:schemeClr val="dk1"/>
              </a:lnRef>
              <a:fillRef idx="0">
                <a:schemeClr val="dk1"/>
              </a:fillRef>
              <a:effectRef idx="0">
                <a:schemeClr val="dk1"/>
              </a:effectRef>
              <a:fontRef idx="minor">
                <a:schemeClr val="tx1"/>
              </a:fontRef>
            </p:style>
          </p:cxnSp>
          <p:grpSp>
            <p:nvGrpSpPr>
              <p:cNvPr id="376" name="Group 375"/>
              <p:cNvGrpSpPr/>
              <p:nvPr/>
            </p:nvGrpSpPr>
            <p:grpSpPr>
              <a:xfrm>
                <a:off x="3632498" y="4255487"/>
                <a:ext cx="468174" cy="234087"/>
                <a:chOff x="2553005" y="2969970"/>
                <a:chExt cx="468174" cy="234087"/>
              </a:xfrm>
            </p:grpSpPr>
            <p:sp>
              <p:nvSpPr>
                <p:cNvPr id="399" name="Rectangle 398"/>
                <p:cNvSpPr/>
                <p:nvPr/>
              </p:nvSpPr>
              <p:spPr>
                <a:xfrm>
                  <a:off x="2553005" y="2969971"/>
                  <a:ext cx="468173" cy="23408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400" name="Isosceles Triangle 399"/>
                <p:cNvSpPr/>
                <p:nvPr/>
              </p:nvSpPr>
              <p:spPr>
                <a:xfrm rot="16200000">
                  <a:off x="2805380" y="2988259"/>
                  <a:ext cx="234087" cy="197510"/>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cxnSp>
            <p:nvCxnSpPr>
              <p:cNvPr id="377" name="Straight Connector 376"/>
              <p:cNvCxnSpPr/>
              <p:nvPr/>
            </p:nvCxnSpPr>
            <p:spPr>
              <a:xfrm flipH="1">
                <a:off x="3438067" y="4372531"/>
                <a:ext cx="194434" cy="0"/>
              </a:xfrm>
              <a:prstGeom prst="line">
                <a:avLst/>
              </a:prstGeom>
              <a:ln/>
            </p:spPr>
            <p:style>
              <a:lnRef idx="1">
                <a:schemeClr val="dk1"/>
              </a:lnRef>
              <a:fillRef idx="0">
                <a:schemeClr val="dk1"/>
              </a:fillRef>
              <a:effectRef idx="0">
                <a:schemeClr val="dk1"/>
              </a:effectRef>
              <a:fontRef idx="minor">
                <a:schemeClr val="tx1"/>
              </a:fontRef>
            </p:style>
          </p:cxnSp>
          <p:cxnSp>
            <p:nvCxnSpPr>
              <p:cNvPr id="378" name="Straight Connector 377"/>
              <p:cNvCxnSpPr/>
              <p:nvPr/>
            </p:nvCxnSpPr>
            <p:spPr>
              <a:xfrm flipH="1">
                <a:off x="3435645" y="4160834"/>
                <a:ext cx="864000" cy="0"/>
              </a:xfrm>
              <a:prstGeom prst="line">
                <a:avLst/>
              </a:prstGeom>
              <a:ln/>
            </p:spPr>
            <p:style>
              <a:lnRef idx="1">
                <a:schemeClr val="dk1"/>
              </a:lnRef>
              <a:fillRef idx="0">
                <a:schemeClr val="dk1"/>
              </a:fillRef>
              <a:effectRef idx="0">
                <a:schemeClr val="dk1"/>
              </a:effectRef>
              <a:fontRef idx="minor">
                <a:schemeClr val="tx1"/>
              </a:fontRef>
            </p:style>
          </p:cxnSp>
          <p:cxnSp>
            <p:nvCxnSpPr>
              <p:cNvPr id="379" name="Straight Connector 378"/>
              <p:cNvCxnSpPr/>
              <p:nvPr/>
            </p:nvCxnSpPr>
            <p:spPr>
              <a:xfrm rot="5400000" flipH="1">
                <a:off x="3330067" y="4052771"/>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380" name="Straight Connector 379"/>
              <p:cNvCxnSpPr/>
              <p:nvPr/>
            </p:nvCxnSpPr>
            <p:spPr>
              <a:xfrm flipH="1">
                <a:off x="4104064" y="4377220"/>
                <a:ext cx="198000" cy="0"/>
              </a:xfrm>
              <a:prstGeom prst="line">
                <a:avLst/>
              </a:prstGeom>
              <a:ln/>
            </p:spPr>
            <p:style>
              <a:lnRef idx="1">
                <a:schemeClr val="dk1"/>
              </a:lnRef>
              <a:fillRef idx="0">
                <a:schemeClr val="dk1"/>
              </a:fillRef>
              <a:effectRef idx="0">
                <a:schemeClr val="dk1"/>
              </a:effectRef>
              <a:fontRef idx="minor">
                <a:schemeClr val="tx1"/>
              </a:fontRef>
            </p:style>
          </p:cxnSp>
          <p:cxnSp>
            <p:nvCxnSpPr>
              <p:cNvPr id="381" name="Straight Connector 380"/>
              <p:cNvCxnSpPr/>
              <p:nvPr/>
            </p:nvCxnSpPr>
            <p:spPr>
              <a:xfrm rot="5400000" flipH="1">
                <a:off x="4189170" y="4269440"/>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383" name="Straight Connector 382"/>
              <p:cNvCxnSpPr/>
              <p:nvPr/>
            </p:nvCxnSpPr>
            <p:spPr>
              <a:xfrm flipH="1">
                <a:off x="3434584" y="4583693"/>
                <a:ext cx="1026000"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393" name="Straight Connector 392"/>
              <p:cNvCxnSpPr/>
              <p:nvPr/>
            </p:nvCxnSpPr>
            <p:spPr>
              <a:xfrm flipH="1">
                <a:off x="3432253" y="3944771"/>
                <a:ext cx="194434" cy="0"/>
              </a:xfrm>
              <a:prstGeom prst="line">
                <a:avLst/>
              </a:prstGeom>
              <a:ln/>
            </p:spPr>
            <p:style>
              <a:lnRef idx="1">
                <a:schemeClr val="dk1"/>
              </a:lnRef>
              <a:fillRef idx="0">
                <a:schemeClr val="dk1"/>
              </a:fillRef>
              <a:effectRef idx="0">
                <a:schemeClr val="dk1"/>
              </a:effectRef>
              <a:fontRef idx="minor">
                <a:schemeClr val="tx1"/>
              </a:fontRef>
            </p:style>
          </p:cxnSp>
          <p:cxnSp>
            <p:nvCxnSpPr>
              <p:cNvPr id="395" name="Straight Connector 394"/>
              <p:cNvCxnSpPr/>
              <p:nvPr/>
            </p:nvCxnSpPr>
            <p:spPr>
              <a:xfrm rot="5400000" flipH="1">
                <a:off x="3332486" y="4475693"/>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398" name="Straight Connector 397"/>
              <p:cNvCxnSpPr/>
              <p:nvPr/>
            </p:nvCxnSpPr>
            <p:spPr>
              <a:xfrm flipH="1">
                <a:off x="4097276" y="3077650"/>
                <a:ext cx="360000"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grpSp>
        <p:grpSp>
          <p:nvGrpSpPr>
            <p:cNvPr id="263" name="Group 262"/>
            <p:cNvGrpSpPr/>
            <p:nvPr/>
          </p:nvGrpSpPr>
          <p:grpSpPr>
            <a:xfrm>
              <a:off x="3093013" y="4579036"/>
              <a:ext cx="1028331" cy="1618249"/>
              <a:chOff x="3432253" y="2965444"/>
              <a:chExt cx="1028331" cy="1618249"/>
            </a:xfrm>
          </p:grpSpPr>
          <p:grpSp>
            <p:nvGrpSpPr>
              <p:cNvPr id="271" name="Group 270"/>
              <p:cNvGrpSpPr/>
              <p:nvPr/>
            </p:nvGrpSpPr>
            <p:grpSpPr>
              <a:xfrm>
                <a:off x="3629103" y="2965444"/>
                <a:ext cx="468174" cy="234087"/>
                <a:chOff x="2553005" y="2969970"/>
                <a:chExt cx="468174" cy="234087"/>
              </a:xfrm>
            </p:grpSpPr>
            <p:sp>
              <p:nvSpPr>
                <p:cNvPr id="358" name="Rectangle 357"/>
                <p:cNvSpPr/>
                <p:nvPr/>
              </p:nvSpPr>
              <p:spPr>
                <a:xfrm>
                  <a:off x="2553005" y="2969971"/>
                  <a:ext cx="468173" cy="23408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59" name="Isosceles Triangle 358"/>
                <p:cNvSpPr/>
                <p:nvPr/>
              </p:nvSpPr>
              <p:spPr>
                <a:xfrm rot="16200000">
                  <a:off x="2805380" y="2988259"/>
                  <a:ext cx="234087" cy="197510"/>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272" name="Group 271"/>
              <p:cNvGrpSpPr/>
              <p:nvPr/>
            </p:nvGrpSpPr>
            <p:grpSpPr>
              <a:xfrm>
                <a:off x="3629105" y="3405148"/>
                <a:ext cx="468174" cy="234087"/>
                <a:chOff x="2553005" y="2969970"/>
                <a:chExt cx="468174" cy="234087"/>
              </a:xfrm>
            </p:grpSpPr>
            <p:sp>
              <p:nvSpPr>
                <p:cNvPr id="354" name="Rectangle 353"/>
                <p:cNvSpPr/>
                <p:nvPr/>
              </p:nvSpPr>
              <p:spPr>
                <a:xfrm>
                  <a:off x="2553005" y="2969971"/>
                  <a:ext cx="468173" cy="23408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55" name="Isosceles Triangle 354"/>
                <p:cNvSpPr/>
                <p:nvPr/>
              </p:nvSpPr>
              <p:spPr>
                <a:xfrm rot="16200000">
                  <a:off x="2805380" y="2988259"/>
                  <a:ext cx="234087" cy="197510"/>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grpSp>
            <p:nvGrpSpPr>
              <p:cNvPr id="273" name="Group 272"/>
              <p:cNvGrpSpPr/>
              <p:nvPr/>
            </p:nvGrpSpPr>
            <p:grpSpPr>
              <a:xfrm>
                <a:off x="3629106" y="3827863"/>
                <a:ext cx="468174" cy="234087"/>
                <a:chOff x="2553005" y="2969970"/>
                <a:chExt cx="468174" cy="234087"/>
              </a:xfrm>
            </p:grpSpPr>
            <p:sp>
              <p:nvSpPr>
                <p:cNvPr id="352" name="Rectangle 351"/>
                <p:cNvSpPr/>
                <p:nvPr/>
              </p:nvSpPr>
              <p:spPr>
                <a:xfrm>
                  <a:off x="2553005" y="2969971"/>
                  <a:ext cx="468173" cy="23408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53" name="Isosceles Triangle 352"/>
                <p:cNvSpPr/>
                <p:nvPr/>
              </p:nvSpPr>
              <p:spPr>
                <a:xfrm rot="16200000">
                  <a:off x="2805380" y="2988259"/>
                  <a:ext cx="234087" cy="197510"/>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cxnSp>
            <p:nvCxnSpPr>
              <p:cNvPr id="274" name="Straight Connector 273"/>
              <p:cNvCxnSpPr>
                <a:stCxn id="358" idx="1"/>
              </p:cNvCxnSpPr>
              <p:nvPr/>
            </p:nvCxnSpPr>
            <p:spPr>
              <a:xfrm flipH="1">
                <a:off x="3434669" y="3082488"/>
                <a:ext cx="194434" cy="0"/>
              </a:xfrm>
              <a:prstGeom prst="line">
                <a:avLst/>
              </a:prstGeom>
              <a:ln/>
            </p:spPr>
            <p:style>
              <a:lnRef idx="1">
                <a:schemeClr val="dk1"/>
              </a:lnRef>
              <a:fillRef idx="0">
                <a:schemeClr val="dk1"/>
              </a:fillRef>
              <a:effectRef idx="0">
                <a:schemeClr val="dk1"/>
              </a:effectRef>
              <a:fontRef idx="minor">
                <a:schemeClr val="tx1"/>
              </a:fontRef>
            </p:style>
          </p:cxnSp>
          <p:cxnSp>
            <p:nvCxnSpPr>
              <p:cNvPr id="275" name="Straight Connector 274"/>
              <p:cNvCxnSpPr/>
              <p:nvPr/>
            </p:nvCxnSpPr>
            <p:spPr>
              <a:xfrm flipH="1">
                <a:off x="3434672" y="3522192"/>
                <a:ext cx="194434" cy="0"/>
              </a:xfrm>
              <a:prstGeom prst="line">
                <a:avLst/>
              </a:prstGeom>
              <a:ln/>
            </p:spPr>
            <p:style>
              <a:lnRef idx="1">
                <a:schemeClr val="dk1"/>
              </a:lnRef>
              <a:fillRef idx="0">
                <a:schemeClr val="dk1"/>
              </a:fillRef>
              <a:effectRef idx="0">
                <a:schemeClr val="dk1"/>
              </a:effectRef>
              <a:fontRef idx="minor">
                <a:schemeClr val="tx1"/>
              </a:fontRef>
            </p:style>
          </p:cxnSp>
          <p:cxnSp>
            <p:nvCxnSpPr>
              <p:cNvPr id="276" name="Straight Connector 275"/>
              <p:cNvCxnSpPr/>
              <p:nvPr/>
            </p:nvCxnSpPr>
            <p:spPr>
              <a:xfrm flipH="1">
                <a:off x="3434672" y="3295362"/>
                <a:ext cx="864000" cy="0"/>
              </a:xfrm>
              <a:prstGeom prst="line">
                <a:avLst/>
              </a:prstGeom>
              <a:ln/>
            </p:spPr>
            <p:style>
              <a:lnRef idx="1">
                <a:schemeClr val="dk1"/>
              </a:lnRef>
              <a:fillRef idx="0">
                <a:schemeClr val="dk1"/>
              </a:fillRef>
              <a:effectRef idx="0">
                <a:schemeClr val="dk1"/>
              </a:effectRef>
              <a:fontRef idx="minor">
                <a:schemeClr val="tx1"/>
              </a:fontRef>
            </p:style>
          </p:cxnSp>
          <p:cxnSp>
            <p:nvCxnSpPr>
              <p:cNvPr id="277" name="Straight Connector 276"/>
              <p:cNvCxnSpPr/>
              <p:nvPr/>
            </p:nvCxnSpPr>
            <p:spPr>
              <a:xfrm rot="5400000" flipH="1">
                <a:off x="3326672" y="3190177"/>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278" name="Straight Connector 277"/>
              <p:cNvCxnSpPr/>
              <p:nvPr/>
            </p:nvCxnSpPr>
            <p:spPr>
              <a:xfrm flipH="1">
                <a:off x="3432253" y="3733210"/>
                <a:ext cx="864000" cy="0"/>
              </a:xfrm>
              <a:prstGeom prst="line">
                <a:avLst/>
              </a:prstGeom>
              <a:ln/>
            </p:spPr>
            <p:style>
              <a:lnRef idx="1">
                <a:schemeClr val="dk1"/>
              </a:lnRef>
              <a:fillRef idx="0">
                <a:schemeClr val="dk1"/>
              </a:fillRef>
              <a:effectRef idx="0">
                <a:schemeClr val="dk1"/>
              </a:effectRef>
              <a:fontRef idx="minor">
                <a:schemeClr val="tx1"/>
              </a:fontRef>
            </p:style>
          </p:cxnSp>
          <p:cxnSp>
            <p:nvCxnSpPr>
              <p:cNvPr id="279" name="Straight Connector 278"/>
              <p:cNvCxnSpPr/>
              <p:nvPr/>
            </p:nvCxnSpPr>
            <p:spPr>
              <a:xfrm flipH="1">
                <a:off x="4097276" y="3509890"/>
                <a:ext cx="198000" cy="0"/>
              </a:xfrm>
              <a:prstGeom prst="line">
                <a:avLst/>
              </a:prstGeom>
              <a:ln/>
            </p:spPr>
            <p:style>
              <a:lnRef idx="1">
                <a:schemeClr val="dk1"/>
              </a:lnRef>
              <a:fillRef idx="0">
                <a:schemeClr val="dk1"/>
              </a:fillRef>
              <a:effectRef idx="0">
                <a:schemeClr val="dk1"/>
              </a:effectRef>
              <a:fontRef idx="minor">
                <a:schemeClr val="tx1"/>
              </a:fontRef>
            </p:style>
          </p:cxnSp>
          <p:cxnSp>
            <p:nvCxnSpPr>
              <p:cNvPr id="280" name="Straight Connector 279"/>
              <p:cNvCxnSpPr/>
              <p:nvPr/>
            </p:nvCxnSpPr>
            <p:spPr>
              <a:xfrm rot="5400000" flipH="1">
                <a:off x="4186814" y="3402730"/>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281" name="Straight Connector 280"/>
              <p:cNvCxnSpPr/>
              <p:nvPr/>
            </p:nvCxnSpPr>
            <p:spPr>
              <a:xfrm rot="5400000" flipH="1">
                <a:off x="3326675" y="3625147"/>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282" name="Straight Connector 281"/>
              <p:cNvCxnSpPr/>
              <p:nvPr/>
            </p:nvCxnSpPr>
            <p:spPr>
              <a:xfrm flipH="1">
                <a:off x="4100672" y="3949596"/>
                <a:ext cx="198000" cy="0"/>
              </a:xfrm>
              <a:prstGeom prst="line">
                <a:avLst/>
              </a:prstGeom>
              <a:ln/>
            </p:spPr>
            <p:style>
              <a:lnRef idx="1">
                <a:schemeClr val="dk1"/>
              </a:lnRef>
              <a:fillRef idx="0">
                <a:schemeClr val="dk1"/>
              </a:fillRef>
              <a:effectRef idx="0">
                <a:schemeClr val="dk1"/>
              </a:effectRef>
              <a:fontRef idx="minor">
                <a:schemeClr val="tx1"/>
              </a:fontRef>
            </p:style>
          </p:cxnSp>
          <p:cxnSp>
            <p:nvCxnSpPr>
              <p:cNvPr id="283" name="Straight Connector 282"/>
              <p:cNvCxnSpPr/>
              <p:nvPr/>
            </p:nvCxnSpPr>
            <p:spPr>
              <a:xfrm rot="5400000" flipH="1">
                <a:off x="4185778" y="3841816"/>
                <a:ext cx="216000" cy="0"/>
              </a:xfrm>
              <a:prstGeom prst="line">
                <a:avLst/>
              </a:prstGeom>
              <a:ln/>
            </p:spPr>
            <p:style>
              <a:lnRef idx="1">
                <a:schemeClr val="dk1"/>
              </a:lnRef>
              <a:fillRef idx="0">
                <a:schemeClr val="dk1"/>
              </a:fillRef>
              <a:effectRef idx="0">
                <a:schemeClr val="dk1"/>
              </a:effectRef>
              <a:fontRef idx="minor">
                <a:schemeClr val="tx1"/>
              </a:fontRef>
            </p:style>
          </p:cxnSp>
          <p:grpSp>
            <p:nvGrpSpPr>
              <p:cNvPr id="284" name="Group 283"/>
              <p:cNvGrpSpPr/>
              <p:nvPr/>
            </p:nvGrpSpPr>
            <p:grpSpPr>
              <a:xfrm>
                <a:off x="3632498" y="4255487"/>
                <a:ext cx="468174" cy="234087"/>
                <a:chOff x="2553005" y="2969970"/>
                <a:chExt cx="468174" cy="234087"/>
              </a:xfrm>
            </p:grpSpPr>
            <p:sp>
              <p:nvSpPr>
                <p:cNvPr id="344" name="Rectangle 343"/>
                <p:cNvSpPr/>
                <p:nvPr/>
              </p:nvSpPr>
              <p:spPr>
                <a:xfrm>
                  <a:off x="2553005" y="2969971"/>
                  <a:ext cx="468173" cy="23408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sp>
              <p:nvSpPr>
                <p:cNvPr id="346" name="Isosceles Triangle 345"/>
                <p:cNvSpPr/>
                <p:nvPr/>
              </p:nvSpPr>
              <p:spPr>
                <a:xfrm rot="16200000">
                  <a:off x="2805380" y="2988259"/>
                  <a:ext cx="234087" cy="197510"/>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9388" indent="-179388" algn="ctr" fontAlgn="auto">
                    <a:spcBef>
                      <a:spcPts val="1100"/>
                    </a:spcBef>
                    <a:spcAft>
                      <a:spcPts val="0"/>
                    </a:spcAft>
                    <a:buClr>
                      <a:srgbClr val="002897"/>
                    </a:buClr>
                  </a:pPr>
                  <a:endParaRPr lang="en-US" dirty="0" smtClean="0">
                    <a:solidFill>
                      <a:srgbClr val="000000"/>
                    </a:solidFill>
                    <a:cs typeface="Arial" pitchFamily="34" charset="0"/>
                  </a:endParaRPr>
                </a:p>
              </p:txBody>
            </p:sp>
          </p:grpSp>
          <p:cxnSp>
            <p:nvCxnSpPr>
              <p:cNvPr id="285" name="Straight Connector 284"/>
              <p:cNvCxnSpPr/>
              <p:nvPr/>
            </p:nvCxnSpPr>
            <p:spPr>
              <a:xfrm flipH="1">
                <a:off x="3438067" y="4372531"/>
                <a:ext cx="194434" cy="0"/>
              </a:xfrm>
              <a:prstGeom prst="line">
                <a:avLst/>
              </a:prstGeom>
              <a:ln/>
            </p:spPr>
            <p:style>
              <a:lnRef idx="1">
                <a:schemeClr val="dk1"/>
              </a:lnRef>
              <a:fillRef idx="0">
                <a:schemeClr val="dk1"/>
              </a:fillRef>
              <a:effectRef idx="0">
                <a:schemeClr val="dk1"/>
              </a:effectRef>
              <a:fontRef idx="minor">
                <a:schemeClr val="tx1"/>
              </a:fontRef>
            </p:style>
          </p:cxnSp>
          <p:cxnSp>
            <p:nvCxnSpPr>
              <p:cNvPr id="286" name="Straight Connector 285"/>
              <p:cNvCxnSpPr/>
              <p:nvPr/>
            </p:nvCxnSpPr>
            <p:spPr>
              <a:xfrm flipH="1">
                <a:off x="3435645" y="4160834"/>
                <a:ext cx="864000" cy="0"/>
              </a:xfrm>
              <a:prstGeom prst="line">
                <a:avLst/>
              </a:prstGeom>
              <a:ln/>
            </p:spPr>
            <p:style>
              <a:lnRef idx="1">
                <a:schemeClr val="dk1"/>
              </a:lnRef>
              <a:fillRef idx="0">
                <a:schemeClr val="dk1"/>
              </a:fillRef>
              <a:effectRef idx="0">
                <a:schemeClr val="dk1"/>
              </a:effectRef>
              <a:fontRef idx="minor">
                <a:schemeClr val="tx1"/>
              </a:fontRef>
            </p:style>
          </p:cxnSp>
          <p:cxnSp>
            <p:nvCxnSpPr>
              <p:cNvPr id="287" name="Straight Connector 286"/>
              <p:cNvCxnSpPr/>
              <p:nvPr/>
            </p:nvCxnSpPr>
            <p:spPr>
              <a:xfrm rot="5400000" flipH="1">
                <a:off x="3330067" y="4052771"/>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288" name="Straight Connector 287"/>
              <p:cNvCxnSpPr/>
              <p:nvPr/>
            </p:nvCxnSpPr>
            <p:spPr>
              <a:xfrm flipH="1">
                <a:off x="4104064" y="4377220"/>
                <a:ext cx="198000" cy="0"/>
              </a:xfrm>
              <a:prstGeom prst="line">
                <a:avLst/>
              </a:prstGeom>
              <a:ln/>
            </p:spPr>
            <p:style>
              <a:lnRef idx="1">
                <a:schemeClr val="dk1"/>
              </a:lnRef>
              <a:fillRef idx="0">
                <a:schemeClr val="dk1"/>
              </a:fillRef>
              <a:effectRef idx="0">
                <a:schemeClr val="dk1"/>
              </a:effectRef>
              <a:fontRef idx="minor">
                <a:schemeClr val="tx1"/>
              </a:fontRef>
            </p:style>
          </p:cxnSp>
          <p:cxnSp>
            <p:nvCxnSpPr>
              <p:cNvPr id="289" name="Straight Connector 288"/>
              <p:cNvCxnSpPr/>
              <p:nvPr/>
            </p:nvCxnSpPr>
            <p:spPr>
              <a:xfrm rot="5400000" flipH="1">
                <a:off x="4189170" y="4269440"/>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290" name="Straight Connector 289"/>
              <p:cNvCxnSpPr/>
              <p:nvPr/>
            </p:nvCxnSpPr>
            <p:spPr>
              <a:xfrm flipH="1">
                <a:off x="3434584" y="4583693"/>
                <a:ext cx="1026000" cy="0"/>
              </a:xfrm>
              <a:prstGeom prst="line">
                <a:avLst/>
              </a:prstGeom>
              <a:ln>
                <a:headEnd type="stealth"/>
                <a:tailEnd type="none"/>
              </a:ln>
            </p:spPr>
            <p:style>
              <a:lnRef idx="1">
                <a:schemeClr val="dk1"/>
              </a:lnRef>
              <a:fillRef idx="0">
                <a:schemeClr val="dk1"/>
              </a:fillRef>
              <a:effectRef idx="0">
                <a:schemeClr val="dk1"/>
              </a:effectRef>
              <a:fontRef idx="minor">
                <a:schemeClr val="tx1"/>
              </a:fontRef>
            </p:style>
          </p:cxnSp>
          <p:cxnSp>
            <p:nvCxnSpPr>
              <p:cNvPr id="291" name="Straight Connector 290"/>
              <p:cNvCxnSpPr/>
              <p:nvPr/>
            </p:nvCxnSpPr>
            <p:spPr>
              <a:xfrm flipH="1">
                <a:off x="3432253" y="3944771"/>
                <a:ext cx="194434" cy="0"/>
              </a:xfrm>
              <a:prstGeom prst="line">
                <a:avLst/>
              </a:prstGeom>
              <a:ln/>
            </p:spPr>
            <p:style>
              <a:lnRef idx="1">
                <a:schemeClr val="dk1"/>
              </a:lnRef>
              <a:fillRef idx="0">
                <a:schemeClr val="dk1"/>
              </a:fillRef>
              <a:effectRef idx="0">
                <a:schemeClr val="dk1"/>
              </a:effectRef>
              <a:fontRef idx="minor">
                <a:schemeClr val="tx1"/>
              </a:fontRef>
            </p:style>
          </p:cxnSp>
          <p:cxnSp>
            <p:nvCxnSpPr>
              <p:cNvPr id="292" name="Straight Connector 291"/>
              <p:cNvCxnSpPr/>
              <p:nvPr/>
            </p:nvCxnSpPr>
            <p:spPr>
              <a:xfrm rot="5400000" flipH="1">
                <a:off x="3332486" y="4475693"/>
                <a:ext cx="216000" cy="0"/>
              </a:xfrm>
              <a:prstGeom prst="line">
                <a:avLst/>
              </a:prstGeom>
              <a:ln/>
            </p:spPr>
            <p:style>
              <a:lnRef idx="1">
                <a:schemeClr val="dk1"/>
              </a:lnRef>
              <a:fillRef idx="0">
                <a:schemeClr val="dk1"/>
              </a:fillRef>
              <a:effectRef idx="0">
                <a:schemeClr val="dk1"/>
              </a:effectRef>
              <a:fontRef idx="minor">
                <a:schemeClr val="tx1"/>
              </a:fontRef>
            </p:style>
          </p:cxnSp>
          <p:cxnSp>
            <p:nvCxnSpPr>
              <p:cNvPr id="293" name="Straight Connector 292"/>
              <p:cNvCxnSpPr/>
              <p:nvPr/>
            </p:nvCxnSpPr>
            <p:spPr>
              <a:xfrm flipH="1">
                <a:off x="4097276" y="3077650"/>
                <a:ext cx="360000" cy="0"/>
              </a:xfrm>
              <a:prstGeom prst="line">
                <a:avLst/>
              </a:prstGeom>
              <a:ln>
                <a:headEnd type="stealth"/>
                <a:tailEnd type="none"/>
              </a:ln>
            </p:spPr>
            <p:style>
              <a:lnRef idx="1">
                <a:schemeClr val="dk1"/>
              </a:lnRef>
              <a:fillRef idx="0">
                <a:schemeClr val="dk1"/>
              </a:fillRef>
              <a:effectRef idx="0">
                <a:schemeClr val="dk1"/>
              </a:effectRef>
              <a:fontRef idx="minor">
                <a:schemeClr val="tx1"/>
              </a:fontRef>
            </p:style>
          </p:cxnSp>
        </p:grpSp>
        <p:cxnSp>
          <p:nvCxnSpPr>
            <p:cNvPr id="266" name="Straight Connector 265"/>
            <p:cNvCxnSpPr/>
            <p:nvPr/>
          </p:nvCxnSpPr>
          <p:spPr>
            <a:xfrm>
              <a:off x="2851704" y="6201810"/>
              <a:ext cx="252000" cy="0"/>
            </a:xfrm>
            <a:prstGeom prst="line">
              <a:avLst/>
            </a:prstGeom>
            <a:ln>
              <a:tailEnd type="stealth"/>
            </a:ln>
          </p:spPr>
          <p:style>
            <a:lnRef idx="1">
              <a:schemeClr val="dk1"/>
            </a:lnRef>
            <a:fillRef idx="0">
              <a:schemeClr val="dk1"/>
            </a:fillRef>
            <a:effectRef idx="0">
              <a:schemeClr val="dk1"/>
            </a:effectRef>
            <a:fontRef idx="minor">
              <a:schemeClr val="tx1"/>
            </a:fontRef>
          </p:style>
        </p:cxnSp>
        <p:cxnSp>
          <p:nvCxnSpPr>
            <p:cNvPr id="267" name="Straight Connector 266"/>
            <p:cNvCxnSpPr/>
            <p:nvPr/>
          </p:nvCxnSpPr>
          <p:spPr>
            <a:xfrm>
              <a:off x="2852239" y="4693406"/>
              <a:ext cx="252000" cy="0"/>
            </a:xfrm>
            <a:prstGeom prst="line">
              <a:avLst/>
            </a:prstGeom>
            <a:ln>
              <a:tailEnd type="stealth"/>
            </a:ln>
          </p:spPr>
          <p:style>
            <a:lnRef idx="1">
              <a:schemeClr val="dk1"/>
            </a:lnRef>
            <a:fillRef idx="0">
              <a:schemeClr val="dk1"/>
            </a:fillRef>
            <a:effectRef idx="0">
              <a:schemeClr val="dk1"/>
            </a:effectRef>
            <a:fontRef idx="minor">
              <a:schemeClr val="tx1"/>
            </a:fontRef>
          </p:style>
        </p:cxnSp>
        <p:sp>
          <p:nvSpPr>
            <p:cNvPr id="531" name="TextBox 530"/>
            <p:cNvSpPr txBox="1"/>
            <p:nvPr/>
          </p:nvSpPr>
          <p:spPr>
            <a:xfrm>
              <a:off x="554974" y="4188995"/>
              <a:ext cx="671811" cy="191069"/>
            </a:xfrm>
            <a:prstGeom prst="rect">
              <a:avLst/>
            </a:prstGeom>
          </p:spPr>
          <p:txBody>
            <a:bodyPr vert="horz" wrap="none" lIns="0" tIns="0" rIns="0" bIns="0" rtlCol="0">
              <a:noAutofit/>
            </a:bodyPr>
            <a:lstStyle/>
            <a:p>
              <a:pPr algn="ctr" fontAlgn="auto">
                <a:spcBef>
                  <a:spcPts val="1100"/>
                </a:spcBef>
                <a:spcAft>
                  <a:spcPts val="0"/>
                </a:spcAft>
                <a:buClr>
                  <a:srgbClr val="002897"/>
                </a:buClr>
                <a:buFontTx/>
                <a:buNone/>
              </a:pPr>
              <a:r>
                <a:rPr lang="en-US" sz="1000" dirty="0" smtClean="0">
                  <a:latin typeface="Arial" pitchFamily="34" charset="0"/>
                  <a:cs typeface="Arial" pitchFamily="34" charset="0"/>
                </a:rPr>
                <a:t>String 1</a:t>
              </a:r>
            </a:p>
          </p:txBody>
        </p:sp>
        <p:sp>
          <p:nvSpPr>
            <p:cNvPr id="532" name="TextBox 531"/>
            <p:cNvSpPr txBox="1"/>
            <p:nvPr/>
          </p:nvSpPr>
          <p:spPr>
            <a:xfrm>
              <a:off x="1973150" y="4188995"/>
              <a:ext cx="671811" cy="191069"/>
            </a:xfrm>
            <a:prstGeom prst="rect">
              <a:avLst/>
            </a:prstGeom>
          </p:spPr>
          <p:txBody>
            <a:bodyPr vert="horz" wrap="none" lIns="0" tIns="0" rIns="0" bIns="0" rtlCol="0">
              <a:noAutofit/>
            </a:bodyPr>
            <a:lstStyle/>
            <a:p>
              <a:pPr algn="ctr" fontAlgn="auto">
                <a:spcBef>
                  <a:spcPts val="1100"/>
                </a:spcBef>
                <a:spcAft>
                  <a:spcPts val="0"/>
                </a:spcAft>
                <a:buClr>
                  <a:srgbClr val="002897"/>
                </a:buClr>
                <a:buFontTx/>
                <a:buNone/>
              </a:pPr>
              <a:r>
                <a:rPr lang="en-US" sz="1000" dirty="0" smtClean="0">
                  <a:latin typeface="Arial" pitchFamily="34" charset="0"/>
                  <a:cs typeface="Arial" pitchFamily="34" charset="0"/>
                </a:rPr>
                <a:t>String 2</a:t>
              </a:r>
            </a:p>
          </p:txBody>
        </p:sp>
        <p:sp>
          <p:nvSpPr>
            <p:cNvPr id="533" name="TextBox 532"/>
            <p:cNvSpPr txBox="1"/>
            <p:nvPr/>
          </p:nvSpPr>
          <p:spPr>
            <a:xfrm>
              <a:off x="3228015" y="4188995"/>
              <a:ext cx="671811" cy="191069"/>
            </a:xfrm>
            <a:prstGeom prst="rect">
              <a:avLst/>
            </a:prstGeom>
          </p:spPr>
          <p:txBody>
            <a:bodyPr vert="horz" wrap="none" lIns="0" tIns="0" rIns="0" bIns="0" rtlCol="0">
              <a:noAutofit/>
            </a:bodyPr>
            <a:lstStyle/>
            <a:p>
              <a:pPr algn="ctr" fontAlgn="auto">
                <a:spcBef>
                  <a:spcPts val="1100"/>
                </a:spcBef>
                <a:spcAft>
                  <a:spcPts val="0"/>
                </a:spcAft>
                <a:buClr>
                  <a:srgbClr val="002897"/>
                </a:buClr>
                <a:buFontTx/>
                <a:buNone/>
              </a:pPr>
              <a:r>
                <a:rPr lang="en-US" sz="1000" dirty="0" smtClean="0">
                  <a:latin typeface="Arial" pitchFamily="34" charset="0"/>
                  <a:cs typeface="Arial" pitchFamily="34" charset="0"/>
                </a:rPr>
                <a:t>String 3</a:t>
              </a:r>
            </a:p>
          </p:txBody>
        </p:sp>
      </p:grpSp>
      <p:pic>
        <p:nvPicPr>
          <p:cNvPr id="5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79287" y="113390"/>
            <a:ext cx="3422119" cy="2877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2" name="Group 131"/>
          <p:cNvGrpSpPr/>
          <p:nvPr/>
        </p:nvGrpSpPr>
        <p:grpSpPr>
          <a:xfrm>
            <a:off x="6358132" y="4409935"/>
            <a:ext cx="2444718" cy="1722037"/>
            <a:chOff x="6252961" y="1617086"/>
            <a:chExt cx="2444718" cy="1722037"/>
          </a:xfrm>
        </p:grpSpPr>
        <p:cxnSp>
          <p:nvCxnSpPr>
            <p:cNvPr id="133" name="Straight Connector 132"/>
            <p:cNvCxnSpPr/>
            <p:nvPr/>
          </p:nvCxnSpPr>
          <p:spPr>
            <a:xfrm rot="10800000">
              <a:off x="6683878" y="1617086"/>
              <a:ext cx="0" cy="1440000"/>
            </a:xfrm>
            <a:prstGeom prst="line">
              <a:avLst/>
            </a:prstGeom>
            <a:ln>
              <a:solidFill>
                <a:schemeClr val="accent1"/>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6688903" y="3055807"/>
              <a:ext cx="1692000" cy="1"/>
            </a:xfrm>
            <a:prstGeom prst="line">
              <a:avLst/>
            </a:prstGeom>
            <a:ln>
              <a:solidFill>
                <a:schemeClr val="accent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6683804" y="2035726"/>
              <a:ext cx="1296000" cy="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6689689" y="2615255"/>
              <a:ext cx="1296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7925807" y="3060334"/>
              <a:ext cx="525439" cy="278789"/>
            </a:xfrm>
            <a:prstGeom prst="rect">
              <a:avLst/>
            </a:prstGeom>
          </p:spPr>
          <p:txBody>
            <a:bodyPr vert="horz" wrap="none" lIns="0" tIns="0" rIns="0" bIns="0" rtlCol="0">
              <a:noAutofit/>
            </a:bodyPr>
            <a:lstStyle/>
            <a:p>
              <a:pPr>
                <a:spcBef>
                  <a:spcPts val="1100"/>
                </a:spcBef>
                <a:buClr>
                  <a:schemeClr val="tx2"/>
                </a:buClr>
                <a:buSzPct val="70000"/>
                <a:buNone/>
              </a:pPr>
              <a:r>
                <a:rPr lang="en-US" sz="1000" i="1" dirty="0" smtClean="0">
                  <a:latin typeface="Times New Roman" pitchFamily="18" charset="0"/>
                  <a:cs typeface="Times New Roman" pitchFamily="18" charset="0"/>
                </a:rPr>
                <a:t>t</a:t>
              </a:r>
              <a:r>
                <a:rPr lang="en-US" sz="1000" dirty="0" smtClean="0">
                  <a:latin typeface="Times New Roman" pitchFamily="18" charset="0"/>
                  <a:cs typeface="Times New Roman" pitchFamily="18" charset="0"/>
                </a:rPr>
                <a:t> (min)</a:t>
              </a:r>
            </a:p>
          </p:txBody>
        </p:sp>
        <p:sp>
          <p:nvSpPr>
            <p:cNvPr id="138" name="TextBox 137"/>
            <p:cNvSpPr txBox="1"/>
            <p:nvPr/>
          </p:nvSpPr>
          <p:spPr>
            <a:xfrm>
              <a:off x="6252961" y="1711708"/>
              <a:ext cx="436729" cy="278789"/>
            </a:xfrm>
            <a:prstGeom prst="rect">
              <a:avLst/>
            </a:prstGeom>
          </p:spPr>
          <p:txBody>
            <a:bodyPr vert="horz" wrap="none" lIns="0" tIns="0" rIns="0" bIns="0" rtlCol="0">
              <a:noAutofit/>
            </a:bodyPr>
            <a:lstStyle/>
            <a:p>
              <a:pPr>
                <a:spcBef>
                  <a:spcPts val="1100"/>
                </a:spcBef>
                <a:buClr>
                  <a:schemeClr val="tx2"/>
                </a:buClr>
                <a:buSzPct val="70000"/>
                <a:buNone/>
              </a:pPr>
              <a:r>
                <a:rPr lang="en-US" sz="1000" i="1" dirty="0" smtClean="0">
                  <a:latin typeface="Times New Roman" pitchFamily="18" charset="0"/>
                  <a:cs typeface="Times New Roman" pitchFamily="18" charset="0"/>
                </a:rPr>
                <a:t>P</a:t>
              </a:r>
              <a:r>
                <a:rPr lang="en-US" sz="1000" dirty="0" smtClean="0">
                  <a:latin typeface="Times New Roman" pitchFamily="18" charset="0"/>
                  <a:cs typeface="Times New Roman" pitchFamily="18" charset="0"/>
                </a:rPr>
                <a:t> (W)</a:t>
              </a:r>
            </a:p>
          </p:txBody>
        </p:sp>
        <p:cxnSp>
          <p:nvCxnSpPr>
            <p:cNvPr id="139" name="Straight Connector 138"/>
            <p:cNvCxnSpPr/>
            <p:nvPr/>
          </p:nvCxnSpPr>
          <p:spPr>
            <a:xfrm>
              <a:off x="7053606" y="2049991"/>
              <a:ext cx="660829" cy="56526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0800000">
              <a:off x="7047864" y="2029072"/>
              <a:ext cx="0" cy="10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0800000">
              <a:off x="7714435" y="2628197"/>
              <a:ext cx="0" cy="432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7151276" y="3055807"/>
              <a:ext cx="525439" cy="278789"/>
            </a:xfrm>
            <a:prstGeom prst="rect">
              <a:avLst/>
            </a:prstGeom>
          </p:spPr>
          <p:txBody>
            <a:bodyPr vert="horz" wrap="none" lIns="0" tIns="0" rIns="0" bIns="0" rtlCol="0">
              <a:noAutofit/>
            </a:bodyPr>
            <a:lstStyle/>
            <a:p>
              <a:pPr>
                <a:spcBef>
                  <a:spcPts val="1100"/>
                </a:spcBef>
                <a:buClr>
                  <a:schemeClr val="tx2"/>
                </a:buClr>
                <a:buSzPct val="70000"/>
                <a:buNone/>
              </a:pPr>
              <a:r>
                <a:rPr lang="en-US" sz="1000" i="1" dirty="0" err="1" smtClean="0">
                  <a:latin typeface="Times New Roman" pitchFamily="18" charset="0"/>
                  <a:cs typeface="Times New Roman" pitchFamily="18" charset="0"/>
                </a:rPr>
                <a:t>dt</a:t>
              </a:r>
              <a:r>
                <a:rPr lang="en-US" sz="1000" i="1" dirty="0" smtClean="0">
                  <a:latin typeface="Times New Roman" pitchFamily="18" charset="0"/>
                  <a:cs typeface="Times New Roman" pitchFamily="18" charset="0"/>
                </a:rPr>
                <a:t> </a:t>
              </a:r>
              <a:r>
                <a:rPr lang="en-US" sz="1000" dirty="0" smtClean="0">
                  <a:latin typeface="Times New Roman" pitchFamily="18" charset="0"/>
                  <a:cs typeface="Times New Roman" pitchFamily="18" charset="0"/>
                </a:rPr>
                <a:t>=1min</a:t>
              </a:r>
            </a:p>
          </p:txBody>
        </p:sp>
        <p:sp>
          <p:nvSpPr>
            <p:cNvPr id="143" name="Freeform 142"/>
            <p:cNvSpPr/>
            <p:nvPr/>
          </p:nvSpPr>
          <p:spPr>
            <a:xfrm>
              <a:off x="7043894" y="2041625"/>
              <a:ext cx="658167" cy="562708"/>
            </a:xfrm>
            <a:custGeom>
              <a:avLst/>
              <a:gdLst>
                <a:gd name="connsiteX0" fmla="*/ 0 w 658167"/>
                <a:gd name="connsiteY0" fmla="*/ 0 h 562708"/>
                <a:gd name="connsiteX1" fmla="*/ 195943 w 658167"/>
                <a:gd name="connsiteY1" fmla="*/ 351692 h 562708"/>
                <a:gd name="connsiteX2" fmla="*/ 472273 w 658167"/>
                <a:gd name="connsiteY2" fmla="*/ 266281 h 562708"/>
                <a:gd name="connsiteX3" fmla="*/ 658167 w 658167"/>
                <a:gd name="connsiteY3" fmla="*/ 562708 h 562708"/>
              </a:gdLst>
              <a:ahLst/>
              <a:cxnLst>
                <a:cxn ang="0">
                  <a:pos x="connsiteX0" y="connsiteY0"/>
                </a:cxn>
                <a:cxn ang="0">
                  <a:pos x="connsiteX1" y="connsiteY1"/>
                </a:cxn>
                <a:cxn ang="0">
                  <a:pos x="connsiteX2" y="connsiteY2"/>
                </a:cxn>
                <a:cxn ang="0">
                  <a:pos x="connsiteX3" y="connsiteY3"/>
                </a:cxn>
              </a:cxnLst>
              <a:rect l="l" t="t" r="r" b="b"/>
              <a:pathLst>
                <a:path w="658167" h="562708">
                  <a:moveTo>
                    <a:pt x="0" y="0"/>
                  </a:moveTo>
                  <a:cubicBezTo>
                    <a:pt x="58615" y="153656"/>
                    <a:pt x="117231" y="307312"/>
                    <a:pt x="195943" y="351692"/>
                  </a:cubicBezTo>
                  <a:cubicBezTo>
                    <a:pt x="274655" y="396072"/>
                    <a:pt x="395236" y="231112"/>
                    <a:pt x="472273" y="266281"/>
                  </a:cubicBezTo>
                  <a:cubicBezTo>
                    <a:pt x="549310" y="301450"/>
                    <a:pt x="603738" y="432079"/>
                    <a:pt x="658167" y="562708"/>
                  </a:cubicBez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buNone/>
              </a:pPr>
              <a:endParaRPr lang="en-US"/>
            </a:p>
          </p:txBody>
        </p:sp>
        <p:cxnSp>
          <p:nvCxnSpPr>
            <p:cNvPr id="144" name="Straight Connector 143"/>
            <p:cNvCxnSpPr/>
            <p:nvPr/>
          </p:nvCxnSpPr>
          <p:spPr>
            <a:xfrm>
              <a:off x="6689690" y="2361781"/>
              <a:ext cx="1296000" cy="0"/>
            </a:xfrm>
            <a:prstGeom prst="line">
              <a:avLst/>
            </a:prstGeom>
            <a:ln>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5" name="TextBox 144"/>
                <p:cNvSpPr txBox="1"/>
                <p:nvPr/>
              </p:nvSpPr>
              <p:spPr>
                <a:xfrm>
                  <a:off x="8064127" y="2237707"/>
                  <a:ext cx="633552" cy="178659"/>
                </a:xfrm>
                <a:prstGeom prst="rect">
                  <a:avLst/>
                </a:prstGeom>
              </p:spPr>
              <p:txBody>
                <a:bodyPr vert="horz" wrap="none" lIns="0" tIns="0" rIns="0" bIns="0" rtlCol="0">
                  <a:noAutofit/>
                </a:bodyPr>
                <a:lstStyle/>
                <a:p>
                  <a:pPr>
                    <a:spcBef>
                      <a:spcPts val="1100"/>
                    </a:spcBef>
                    <a:buClr>
                      <a:schemeClr val="tx2"/>
                    </a:buClr>
                    <a:buSzPct val="70000"/>
                    <a:buNone/>
                  </a:pPr>
                  <a14:m>
                    <m:oMathPara xmlns:m="http://schemas.openxmlformats.org/officeDocument/2006/math">
                      <m:oMathParaPr>
                        <m:jc m:val="centerGroup"/>
                      </m:oMathParaPr>
                      <m:oMath xmlns:m="http://schemas.openxmlformats.org/officeDocument/2006/math">
                        <m:acc>
                          <m:accPr>
                            <m:chr m:val="̅"/>
                            <m:ctrlPr>
                              <a:rPr lang="de-CH" sz="900" b="0" i="1" smtClean="0">
                                <a:latin typeface="Cambria Math"/>
                                <a:cs typeface="Times New Roman" pitchFamily="18" charset="0"/>
                              </a:rPr>
                            </m:ctrlPr>
                          </m:accPr>
                          <m:e>
                            <m:r>
                              <a:rPr lang="de-CH" sz="900" b="0" i="1" smtClean="0">
                                <a:latin typeface="Cambria Math"/>
                                <a:cs typeface="Times New Roman" pitchFamily="18" charset="0"/>
                              </a:rPr>
                              <m:t>𝑑𝑃</m:t>
                            </m:r>
                          </m:e>
                        </m:acc>
                        <m:r>
                          <a:rPr lang="de-CH" sz="900" b="0" i="1" smtClean="0">
                            <a:latin typeface="Cambria Math"/>
                            <a:ea typeface="Cambria Math"/>
                            <a:cs typeface="Times New Roman" pitchFamily="18" charset="0"/>
                          </a:rPr>
                          <m:t>≤</m:t>
                        </m:r>
                        <m:sSub>
                          <m:sSubPr>
                            <m:ctrlPr>
                              <a:rPr lang="en-US" sz="900" i="1">
                                <a:latin typeface="Cambria Math"/>
                                <a:cs typeface="Times New Roman" pitchFamily="18" charset="0"/>
                              </a:rPr>
                            </m:ctrlPr>
                          </m:sSubPr>
                          <m:e>
                            <m:acc>
                              <m:accPr>
                                <m:chr m:val="̅"/>
                                <m:ctrlPr>
                                  <a:rPr lang="en-US" sz="900" i="1">
                                    <a:latin typeface="Cambria Math"/>
                                    <a:cs typeface="Times New Roman" pitchFamily="18" charset="0"/>
                                  </a:rPr>
                                </m:ctrlPr>
                              </m:accPr>
                              <m:e>
                                <m:r>
                                  <a:rPr lang="de-CH" sz="900" i="1">
                                    <a:latin typeface="Cambria Math"/>
                                    <a:cs typeface="Times New Roman" pitchFamily="18" charset="0"/>
                                  </a:rPr>
                                  <m:t>𝑑𝑃</m:t>
                                </m:r>
                              </m:e>
                            </m:acc>
                          </m:e>
                          <m:sub>
                            <m:r>
                              <a:rPr lang="de-CH" sz="900" i="1">
                                <a:latin typeface="Cambria Math"/>
                                <a:cs typeface="Times New Roman" pitchFamily="18" charset="0"/>
                              </a:rPr>
                              <m:t>𝑅𝑒𝑞</m:t>
                            </m:r>
                          </m:sub>
                        </m:sSub>
                      </m:oMath>
                    </m:oMathPara>
                  </a14:m>
                  <a:endParaRPr lang="en-US" sz="900" dirty="0">
                    <a:latin typeface="Times New Roman" pitchFamily="18" charset="0"/>
                    <a:cs typeface="Times New Roman" pitchFamily="18" charset="0"/>
                  </a:endParaRPr>
                </a:p>
                <a:p>
                  <a:pPr>
                    <a:spcBef>
                      <a:spcPts val="1100"/>
                    </a:spcBef>
                    <a:buClr>
                      <a:schemeClr val="tx2"/>
                    </a:buClr>
                    <a:buSzPct val="70000"/>
                    <a:buNone/>
                  </a:pPr>
                  <a:endParaRPr lang="en-US" sz="900" dirty="0" smtClean="0">
                    <a:latin typeface="Times New Roman" pitchFamily="18" charset="0"/>
                    <a:cs typeface="Times New Roman" pitchFamily="18" charset="0"/>
                  </a:endParaRPr>
                </a:p>
              </p:txBody>
            </p:sp>
          </mc:Choice>
          <mc:Fallback xmlns="">
            <p:sp>
              <p:nvSpPr>
                <p:cNvPr id="515" name="TextBox 514"/>
                <p:cNvSpPr txBox="1">
                  <a:spLocks noRot="1" noChangeAspect="1" noMove="1" noResize="1" noEditPoints="1" noAdjustHandles="1" noChangeArrowheads="1" noChangeShapeType="1" noTextEdit="1"/>
                </p:cNvSpPr>
                <p:nvPr/>
              </p:nvSpPr>
              <p:spPr>
                <a:xfrm>
                  <a:off x="8064127" y="2237707"/>
                  <a:ext cx="633552" cy="178659"/>
                </a:xfrm>
                <a:prstGeom prst="rect">
                  <a:avLst/>
                </a:prstGeom>
                <a:blipFill rotWithShape="1">
                  <a:blip r:embed="rId5"/>
                  <a:stretch>
                    <a:fillRect l="-1923" r="-962"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p:cNvSpPr txBox="1"/>
                <p:nvPr/>
              </p:nvSpPr>
              <p:spPr>
                <a:xfrm>
                  <a:off x="6353444" y="2243293"/>
                  <a:ext cx="235762" cy="178659"/>
                </a:xfrm>
                <a:prstGeom prst="rect">
                  <a:avLst/>
                </a:prstGeom>
              </p:spPr>
              <p:txBody>
                <a:bodyPr vert="horz" wrap="none" lIns="0" tIns="0" rIns="0" bIns="0" rtlCol="0">
                  <a:noAutofit/>
                </a:bodyPr>
                <a:lstStyle/>
                <a:p>
                  <a:pPr>
                    <a:spcBef>
                      <a:spcPts val="1100"/>
                    </a:spcBef>
                    <a:buClr>
                      <a:schemeClr val="tx2"/>
                    </a:buClr>
                    <a:buSzPct val="70000"/>
                    <a:buNone/>
                  </a:pPr>
                  <a14:m>
                    <m:oMathPara xmlns:m="http://schemas.openxmlformats.org/officeDocument/2006/math">
                      <m:oMathParaPr>
                        <m:jc m:val="centerGroup"/>
                      </m:oMathParaPr>
                      <m:oMath xmlns:m="http://schemas.openxmlformats.org/officeDocument/2006/math">
                        <m:sSub>
                          <m:sSubPr>
                            <m:ctrlPr>
                              <a:rPr lang="en-US" sz="900" i="1" smtClean="0">
                                <a:latin typeface="Cambria Math"/>
                                <a:cs typeface="Times New Roman" pitchFamily="18" charset="0"/>
                              </a:rPr>
                            </m:ctrlPr>
                          </m:sSubPr>
                          <m:e>
                            <m:acc>
                              <m:accPr>
                                <m:chr m:val="̅"/>
                                <m:ctrlPr>
                                  <a:rPr lang="en-US" sz="900" i="1" smtClean="0">
                                    <a:latin typeface="Cambria Math"/>
                                    <a:cs typeface="Times New Roman" pitchFamily="18" charset="0"/>
                                  </a:rPr>
                                </m:ctrlPr>
                              </m:accPr>
                              <m:e>
                                <m:r>
                                  <a:rPr lang="de-CH" sz="900" i="1">
                                    <a:latin typeface="Cambria Math"/>
                                    <a:cs typeface="Times New Roman" pitchFamily="18" charset="0"/>
                                  </a:rPr>
                                  <m:t>𝑑𝑃</m:t>
                                </m:r>
                              </m:e>
                            </m:acc>
                          </m:e>
                          <m:sub>
                            <m:r>
                              <a:rPr lang="de-CH" sz="900" b="0" i="1" smtClean="0">
                                <a:latin typeface="Cambria Math"/>
                                <a:cs typeface="Times New Roman" pitchFamily="18" charset="0"/>
                              </a:rPr>
                              <m:t>𝑅𝑒𝑞</m:t>
                            </m:r>
                          </m:sub>
                        </m:sSub>
                      </m:oMath>
                    </m:oMathPara>
                  </a14:m>
                  <a:endParaRPr lang="en-US" sz="900" dirty="0" smtClean="0">
                    <a:latin typeface="Times New Roman" pitchFamily="18" charset="0"/>
                    <a:cs typeface="Times New Roman" pitchFamily="18" charset="0"/>
                  </a:endParaRPr>
                </a:p>
              </p:txBody>
            </p:sp>
          </mc:Choice>
          <mc:Fallback xmlns="">
            <p:sp>
              <p:nvSpPr>
                <p:cNvPr id="516" name="TextBox 515"/>
                <p:cNvSpPr txBox="1">
                  <a:spLocks noRot="1" noChangeAspect="1" noMove="1" noResize="1" noEditPoints="1" noAdjustHandles="1" noChangeArrowheads="1" noChangeShapeType="1" noTextEdit="1"/>
                </p:cNvSpPr>
                <p:nvPr/>
              </p:nvSpPr>
              <p:spPr>
                <a:xfrm>
                  <a:off x="6353444" y="2243293"/>
                  <a:ext cx="235762" cy="178659"/>
                </a:xfrm>
                <a:prstGeom prst="rect">
                  <a:avLst/>
                </a:prstGeom>
                <a:blipFill rotWithShape="1">
                  <a:blip r:embed="rId6"/>
                  <a:stretch>
                    <a:fillRect l="-15385" r="-35897" b="-10345"/>
                  </a:stretch>
                </a:blipFill>
              </p:spPr>
              <p:txBody>
                <a:bodyPr/>
                <a:lstStyle/>
                <a:p>
                  <a:r>
                    <a:rPr lang="en-US">
                      <a:noFill/>
                    </a:rPr>
                    <a:t> </a:t>
                  </a:r>
                </a:p>
              </p:txBody>
            </p:sp>
          </mc:Fallback>
        </mc:AlternateContent>
      </p:grpSp>
      <p:grpSp>
        <p:nvGrpSpPr>
          <p:cNvPr id="149" name="Group 148"/>
          <p:cNvGrpSpPr/>
          <p:nvPr/>
        </p:nvGrpSpPr>
        <p:grpSpPr>
          <a:xfrm>
            <a:off x="6320032" y="1826463"/>
            <a:ext cx="2444718" cy="1722037"/>
            <a:chOff x="6252961" y="1617086"/>
            <a:chExt cx="2444718" cy="1722037"/>
          </a:xfrm>
        </p:grpSpPr>
        <p:grpSp>
          <p:nvGrpSpPr>
            <p:cNvPr id="150" name="Group 149"/>
            <p:cNvGrpSpPr/>
            <p:nvPr/>
          </p:nvGrpSpPr>
          <p:grpSpPr>
            <a:xfrm>
              <a:off x="6252961" y="1617086"/>
              <a:ext cx="2444718" cy="1722037"/>
              <a:chOff x="6252961" y="1617086"/>
              <a:chExt cx="2444718" cy="1722037"/>
            </a:xfrm>
          </p:grpSpPr>
          <p:cxnSp>
            <p:nvCxnSpPr>
              <p:cNvPr id="152" name="Straight Connector 151"/>
              <p:cNvCxnSpPr/>
              <p:nvPr/>
            </p:nvCxnSpPr>
            <p:spPr>
              <a:xfrm rot="10800000">
                <a:off x="6683878" y="1617086"/>
                <a:ext cx="0" cy="1440000"/>
              </a:xfrm>
              <a:prstGeom prst="line">
                <a:avLst/>
              </a:prstGeom>
              <a:ln>
                <a:solidFill>
                  <a:schemeClr val="accent1"/>
                </a:solidFill>
                <a:headEnd type="non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V="1">
                <a:off x="6688903" y="3055807"/>
                <a:ext cx="1692000" cy="1"/>
              </a:xfrm>
              <a:prstGeom prst="line">
                <a:avLst/>
              </a:prstGeom>
              <a:ln>
                <a:solidFill>
                  <a:schemeClr val="accent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6683804" y="2035726"/>
                <a:ext cx="1296000" cy="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6689689" y="2615255"/>
                <a:ext cx="1296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6" name="TextBox 155"/>
              <p:cNvSpPr txBox="1"/>
              <p:nvPr/>
            </p:nvSpPr>
            <p:spPr>
              <a:xfrm>
                <a:off x="7925807" y="3060334"/>
                <a:ext cx="525439" cy="278789"/>
              </a:xfrm>
              <a:prstGeom prst="rect">
                <a:avLst/>
              </a:prstGeom>
            </p:spPr>
            <p:txBody>
              <a:bodyPr vert="horz" wrap="none" lIns="0" tIns="0" rIns="0" bIns="0" rtlCol="0">
                <a:noAutofit/>
              </a:bodyPr>
              <a:lstStyle/>
              <a:p>
                <a:pPr>
                  <a:spcBef>
                    <a:spcPts val="1100"/>
                  </a:spcBef>
                  <a:buClr>
                    <a:schemeClr val="tx2"/>
                  </a:buClr>
                  <a:buSzPct val="70000"/>
                  <a:buNone/>
                </a:pPr>
                <a:r>
                  <a:rPr lang="en-US" sz="1000" i="1" dirty="0" smtClean="0">
                    <a:latin typeface="Times New Roman" pitchFamily="18" charset="0"/>
                    <a:cs typeface="Times New Roman" pitchFamily="18" charset="0"/>
                  </a:rPr>
                  <a:t>t</a:t>
                </a:r>
                <a:r>
                  <a:rPr lang="en-US" sz="1000" dirty="0" smtClean="0">
                    <a:latin typeface="Times New Roman" pitchFamily="18" charset="0"/>
                    <a:cs typeface="Times New Roman" pitchFamily="18" charset="0"/>
                  </a:rPr>
                  <a:t> (min)</a:t>
                </a:r>
              </a:p>
            </p:txBody>
          </p:sp>
          <p:sp>
            <p:nvSpPr>
              <p:cNvPr id="157" name="TextBox 156"/>
              <p:cNvSpPr txBox="1"/>
              <p:nvPr/>
            </p:nvSpPr>
            <p:spPr>
              <a:xfrm>
                <a:off x="6252961" y="1711708"/>
                <a:ext cx="436729" cy="278789"/>
              </a:xfrm>
              <a:prstGeom prst="rect">
                <a:avLst/>
              </a:prstGeom>
            </p:spPr>
            <p:txBody>
              <a:bodyPr vert="horz" wrap="none" lIns="0" tIns="0" rIns="0" bIns="0" rtlCol="0">
                <a:noAutofit/>
              </a:bodyPr>
              <a:lstStyle/>
              <a:p>
                <a:pPr>
                  <a:spcBef>
                    <a:spcPts val="1100"/>
                  </a:spcBef>
                  <a:buClr>
                    <a:schemeClr val="tx2"/>
                  </a:buClr>
                  <a:buSzPct val="70000"/>
                  <a:buNone/>
                </a:pPr>
                <a:r>
                  <a:rPr lang="en-US" sz="1000" i="1" dirty="0" smtClean="0">
                    <a:latin typeface="Times New Roman" pitchFamily="18" charset="0"/>
                    <a:cs typeface="Times New Roman" pitchFamily="18" charset="0"/>
                  </a:rPr>
                  <a:t>P</a:t>
                </a:r>
                <a:r>
                  <a:rPr lang="en-US" sz="1000" dirty="0" smtClean="0">
                    <a:latin typeface="Times New Roman" pitchFamily="18" charset="0"/>
                    <a:cs typeface="Times New Roman" pitchFamily="18" charset="0"/>
                  </a:rPr>
                  <a:t> (W)</a:t>
                </a:r>
              </a:p>
            </p:txBody>
          </p:sp>
          <p:cxnSp>
            <p:nvCxnSpPr>
              <p:cNvPr id="158" name="Straight Connector 157"/>
              <p:cNvCxnSpPr/>
              <p:nvPr/>
            </p:nvCxnSpPr>
            <p:spPr>
              <a:xfrm flipH="1">
                <a:off x="7067269" y="2042552"/>
                <a:ext cx="640342" cy="56589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rot="10800000">
                <a:off x="7714435" y="2029072"/>
                <a:ext cx="0" cy="1008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10800000">
                <a:off x="7063880" y="2628334"/>
                <a:ext cx="0" cy="43200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7151276" y="3055807"/>
                <a:ext cx="525439" cy="278789"/>
              </a:xfrm>
              <a:prstGeom prst="rect">
                <a:avLst/>
              </a:prstGeom>
            </p:spPr>
            <p:txBody>
              <a:bodyPr vert="horz" wrap="none" lIns="0" tIns="0" rIns="0" bIns="0" rtlCol="0">
                <a:noAutofit/>
              </a:bodyPr>
              <a:lstStyle/>
              <a:p>
                <a:pPr>
                  <a:spcBef>
                    <a:spcPts val="1100"/>
                  </a:spcBef>
                  <a:buClr>
                    <a:schemeClr val="tx2"/>
                  </a:buClr>
                  <a:buSzPct val="70000"/>
                  <a:buNone/>
                </a:pPr>
                <a:r>
                  <a:rPr lang="en-US" sz="1000" i="1" dirty="0" err="1" smtClean="0">
                    <a:latin typeface="Times New Roman" pitchFamily="18" charset="0"/>
                    <a:cs typeface="Times New Roman" pitchFamily="18" charset="0"/>
                  </a:rPr>
                  <a:t>dt</a:t>
                </a:r>
                <a:r>
                  <a:rPr lang="en-US" sz="1000" i="1" dirty="0" smtClean="0">
                    <a:latin typeface="Times New Roman" pitchFamily="18" charset="0"/>
                    <a:cs typeface="Times New Roman" pitchFamily="18" charset="0"/>
                  </a:rPr>
                  <a:t> </a:t>
                </a:r>
                <a:r>
                  <a:rPr lang="en-US" sz="1000" dirty="0" smtClean="0">
                    <a:latin typeface="Times New Roman" pitchFamily="18" charset="0"/>
                    <a:cs typeface="Times New Roman" pitchFamily="18" charset="0"/>
                  </a:rPr>
                  <a:t>=1min</a:t>
                </a:r>
              </a:p>
            </p:txBody>
          </p:sp>
          <p:cxnSp>
            <p:nvCxnSpPr>
              <p:cNvPr id="162" name="Straight Connector 161"/>
              <p:cNvCxnSpPr/>
              <p:nvPr/>
            </p:nvCxnSpPr>
            <p:spPr>
              <a:xfrm>
                <a:off x="6689690" y="2334485"/>
                <a:ext cx="1296000" cy="0"/>
              </a:xfrm>
              <a:prstGeom prst="line">
                <a:avLst/>
              </a:prstGeom>
              <a:ln>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3" name="TextBox 162"/>
                  <p:cNvSpPr txBox="1"/>
                  <p:nvPr/>
                </p:nvSpPr>
                <p:spPr>
                  <a:xfrm>
                    <a:off x="8064127" y="2237707"/>
                    <a:ext cx="633552" cy="178659"/>
                  </a:xfrm>
                  <a:prstGeom prst="rect">
                    <a:avLst/>
                  </a:prstGeom>
                </p:spPr>
                <p:txBody>
                  <a:bodyPr vert="horz" wrap="none" lIns="0" tIns="0" rIns="0" bIns="0" rtlCol="0">
                    <a:noAutofit/>
                  </a:bodyPr>
                  <a:lstStyle/>
                  <a:p>
                    <a:pPr>
                      <a:spcBef>
                        <a:spcPts val="1100"/>
                      </a:spcBef>
                      <a:buClr>
                        <a:schemeClr val="tx2"/>
                      </a:buClr>
                      <a:buSzPct val="70000"/>
                      <a:buNone/>
                    </a:pPr>
                    <a14:m>
                      <m:oMathPara xmlns:m="http://schemas.openxmlformats.org/officeDocument/2006/math">
                        <m:oMathParaPr>
                          <m:jc m:val="centerGroup"/>
                        </m:oMathParaPr>
                        <m:oMath xmlns:m="http://schemas.openxmlformats.org/officeDocument/2006/math">
                          <m:acc>
                            <m:accPr>
                              <m:chr m:val="̅"/>
                              <m:ctrlPr>
                                <a:rPr lang="de-CH" sz="900" b="0" i="1" smtClean="0">
                                  <a:latin typeface="Cambria Math"/>
                                  <a:cs typeface="Times New Roman" pitchFamily="18" charset="0"/>
                                </a:rPr>
                              </m:ctrlPr>
                            </m:accPr>
                            <m:e>
                              <m:r>
                                <a:rPr lang="de-CH" sz="900" b="0" i="1" smtClean="0">
                                  <a:latin typeface="Cambria Math"/>
                                  <a:cs typeface="Times New Roman" pitchFamily="18" charset="0"/>
                                </a:rPr>
                                <m:t>𝑑𝑃</m:t>
                              </m:r>
                            </m:e>
                          </m:acc>
                          <m:r>
                            <a:rPr lang="de-CH" sz="900" b="0" i="1" smtClean="0">
                              <a:latin typeface="Cambria Math"/>
                              <a:ea typeface="Cambria Math"/>
                              <a:cs typeface="Times New Roman" pitchFamily="18" charset="0"/>
                            </a:rPr>
                            <m:t>≤</m:t>
                          </m:r>
                          <m:sSub>
                            <m:sSubPr>
                              <m:ctrlPr>
                                <a:rPr lang="en-US" sz="900" i="1">
                                  <a:latin typeface="Cambria Math"/>
                                  <a:cs typeface="Times New Roman" pitchFamily="18" charset="0"/>
                                </a:rPr>
                              </m:ctrlPr>
                            </m:sSubPr>
                            <m:e>
                              <m:acc>
                                <m:accPr>
                                  <m:chr m:val="̅"/>
                                  <m:ctrlPr>
                                    <a:rPr lang="en-US" sz="900" i="1">
                                      <a:latin typeface="Cambria Math"/>
                                      <a:cs typeface="Times New Roman" pitchFamily="18" charset="0"/>
                                    </a:rPr>
                                  </m:ctrlPr>
                                </m:accPr>
                                <m:e>
                                  <m:r>
                                    <a:rPr lang="de-CH" sz="900" i="1">
                                      <a:latin typeface="Cambria Math"/>
                                      <a:cs typeface="Times New Roman" pitchFamily="18" charset="0"/>
                                    </a:rPr>
                                    <m:t>𝑑𝑃</m:t>
                                  </m:r>
                                </m:e>
                              </m:acc>
                            </m:e>
                            <m:sub>
                              <m:r>
                                <a:rPr lang="de-CH" sz="900" i="1">
                                  <a:latin typeface="Cambria Math"/>
                                  <a:cs typeface="Times New Roman" pitchFamily="18" charset="0"/>
                                </a:rPr>
                                <m:t>𝑅𝑒𝑞</m:t>
                              </m:r>
                            </m:sub>
                          </m:sSub>
                        </m:oMath>
                      </m:oMathPara>
                    </a14:m>
                    <a:endParaRPr lang="en-US" sz="900" dirty="0">
                      <a:latin typeface="Times New Roman" pitchFamily="18" charset="0"/>
                      <a:cs typeface="Times New Roman" pitchFamily="18" charset="0"/>
                    </a:endParaRPr>
                  </a:p>
                  <a:p>
                    <a:pPr>
                      <a:spcBef>
                        <a:spcPts val="1100"/>
                      </a:spcBef>
                      <a:buClr>
                        <a:schemeClr val="tx2"/>
                      </a:buClr>
                      <a:buSzPct val="70000"/>
                      <a:buNone/>
                    </a:pPr>
                    <a:endParaRPr lang="en-US" sz="900" dirty="0" smtClean="0">
                      <a:latin typeface="Times New Roman" pitchFamily="18" charset="0"/>
                      <a:cs typeface="Times New Roman" pitchFamily="18"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064127" y="2237707"/>
                    <a:ext cx="633552" cy="178659"/>
                  </a:xfrm>
                  <a:prstGeom prst="rect">
                    <a:avLst/>
                  </a:prstGeom>
                  <a:blipFill rotWithShape="1">
                    <a:blip r:embed="rId7"/>
                    <a:stretch>
                      <a:fillRect l="-1923" r="-962"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TextBox 163"/>
                  <p:cNvSpPr txBox="1"/>
                  <p:nvPr/>
                </p:nvSpPr>
                <p:spPr>
                  <a:xfrm>
                    <a:off x="6353444" y="2243293"/>
                    <a:ext cx="235762" cy="178659"/>
                  </a:xfrm>
                  <a:prstGeom prst="rect">
                    <a:avLst/>
                  </a:prstGeom>
                </p:spPr>
                <p:txBody>
                  <a:bodyPr vert="horz" wrap="none" lIns="0" tIns="0" rIns="0" bIns="0" rtlCol="0">
                    <a:noAutofit/>
                  </a:bodyPr>
                  <a:lstStyle/>
                  <a:p>
                    <a:pPr>
                      <a:spcBef>
                        <a:spcPts val="1100"/>
                      </a:spcBef>
                      <a:buClr>
                        <a:schemeClr val="tx2"/>
                      </a:buClr>
                      <a:buSzPct val="70000"/>
                      <a:buNone/>
                    </a:pPr>
                    <a14:m>
                      <m:oMathPara xmlns:m="http://schemas.openxmlformats.org/officeDocument/2006/math">
                        <m:oMathParaPr>
                          <m:jc m:val="centerGroup"/>
                        </m:oMathParaPr>
                        <m:oMath xmlns:m="http://schemas.openxmlformats.org/officeDocument/2006/math">
                          <m:sSub>
                            <m:sSubPr>
                              <m:ctrlPr>
                                <a:rPr lang="en-US" sz="900" i="1" smtClean="0">
                                  <a:latin typeface="Cambria Math"/>
                                  <a:cs typeface="Times New Roman" pitchFamily="18" charset="0"/>
                                </a:rPr>
                              </m:ctrlPr>
                            </m:sSubPr>
                            <m:e>
                              <m:acc>
                                <m:accPr>
                                  <m:chr m:val="̅"/>
                                  <m:ctrlPr>
                                    <a:rPr lang="en-US" sz="900" i="1" smtClean="0">
                                      <a:latin typeface="Cambria Math"/>
                                      <a:cs typeface="Times New Roman" pitchFamily="18" charset="0"/>
                                    </a:rPr>
                                  </m:ctrlPr>
                                </m:accPr>
                                <m:e>
                                  <m:r>
                                    <a:rPr lang="de-CH" sz="900" i="1">
                                      <a:latin typeface="Cambria Math"/>
                                      <a:cs typeface="Times New Roman" pitchFamily="18" charset="0"/>
                                    </a:rPr>
                                    <m:t>𝑑𝑃</m:t>
                                  </m:r>
                                </m:e>
                              </m:acc>
                            </m:e>
                            <m:sub>
                              <m:r>
                                <a:rPr lang="de-CH" sz="900" b="0" i="1" smtClean="0">
                                  <a:latin typeface="Cambria Math"/>
                                  <a:cs typeface="Times New Roman" pitchFamily="18" charset="0"/>
                                </a:rPr>
                                <m:t>𝑅𝑒𝑞</m:t>
                              </m:r>
                            </m:sub>
                          </m:sSub>
                        </m:oMath>
                      </m:oMathPara>
                    </a14:m>
                    <a:endParaRPr lang="en-US" sz="900" dirty="0" smtClean="0">
                      <a:latin typeface="Times New Roman" pitchFamily="18" charset="0"/>
                      <a:cs typeface="Times New Roman"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6353444" y="2243293"/>
                    <a:ext cx="235762" cy="178659"/>
                  </a:xfrm>
                  <a:prstGeom prst="rect">
                    <a:avLst/>
                  </a:prstGeom>
                  <a:blipFill rotWithShape="1">
                    <a:blip r:embed="rId8"/>
                    <a:stretch>
                      <a:fillRect l="-15385" r="-35897" b="-10345"/>
                    </a:stretch>
                  </a:blipFill>
                </p:spPr>
                <p:txBody>
                  <a:bodyPr/>
                  <a:lstStyle/>
                  <a:p>
                    <a:r>
                      <a:rPr lang="en-US">
                        <a:noFill/>
                      </a:rPr>
                      <a:t> </a:t>
                    </a:r>
                  </a:p>
                </p:txBody>
              </p:sp>
            </mc:Fallback>
          </mc:AlternateContent>
        </p:grpSp>
        <p:sp>
          <p:nvSpPr>
            <p:cNvPr id="151" name="Freeform 150"/>
            <p:cNvSpPr/>
            <p:nvPr/>
          </p:nvSpPr>
          <p:spPr>
            <a:xfrm>
              <a:off x="7062716" y="2047164"/>
              <a:ext cx="648269" cy="566382"/>
            </a:xfrm>
            <a:custGeom>
              <a:avLst/>
              <a:gdLst>
                <a:gd name="connsiteX0" fmla="*/ 0 w 648269"/>
                <a:gd name="connsiteY0" fmla="*/ 566382 h 566382"/>
                <a:gd name="connsiteX1" fmla="*/ 204717 w 648269"/>
                <a:gd name="connsiteY1" fmla="*/ 259308 h 566382"/>
                <a:gd name="connsiteX2" fmla="*/ 525439 w 648269"/>
                <a:gd name="connsiteY2" fmla="*/ 238836 h 566382"/>
                <a:gd name="connsiteX3" fmla="*/ 648269 w 648269"/>
                <a:gd name="connsiteY3" fmla="*/ 0 h 566382"/>
              </a:gdLst>
              <a:ahLst/>
              <a:cxnLst>
                <a:cxn ang="0">
                  <a:pos x="connsiteX0" y="connsiteY0"/>
                </a:cxn>
                <a:cxn ang="0">
                  <a:pos x="connsiteX1" y="connsiteY1"/>
                </a:cxn>
                <a:cxn ang="0">
                  <a:pos x="connsiteX2" y="connsiteY2"/>
                </a:cxn>
                <a:cxn ang="0">
                  <a:pos x="connsiteX3" y="connsiteY3"/>
                </a:cxn>
              </a:cxnLst>
              <a:rect l="l" t="t" r="r" b="b"/>
              <a:pathLst>
                <a:path w="648269" h="566382">
                  <a:moveTo>
                    <a:pt x="0" y="566382"/>
                  </a:moveTo>
                  <a:cubicBezTo>
                    <a:pt x="58572" y="440140"/>
                    <a:pt x="117144" y="313899"/>
                    <a:pt x="204717" y="259308"/>
                  </a:cubicBezTo>
                  <a:cubicBezTo>
                    <a:pt x="292290" y="204717"/>
                    <a:pt x="451514" y="282054"/>
                    <a:pt x="525439" y="238836"/>
                  </a:cubicBezTo>
                  <a:cubicBezTo>
                    <a:pt x="599364" y="195618"/>
                    <a:pt x="623816" y="97809"/>
                    <a:pt x="648269" y="0"/>
                  </a:cubicBez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buNone/>
              </a:pPr>
              <a:endParaRPr lang="en-US"/>
            </a:p>
          </p:txBody>
        </p:sp>
      </p:grpSp>
      <p:grpSp>
        <p:nvGrpSpPr>
          <p:cNvPr id="9" name="Group 8"/>
          <p:cNvGrpSpPr/>
          <p:nvPr/>
        </p:nvGrpSpPr>
        <p:grpSpPr>
          <a:xfrm>
            <a:off x="4978604" y="5652277"/>
            <a:ext cx="698773" cy="703325"/>
            <a:chOff x="4725177" y="5484812"/>
            <a:chExt cx="928680" cy="1019262"/>
          </a:xfrm>
        </p:grpSpPr>
        <p:sp>
          <p:nvSpPr>
            <p:cNvPr id="3" name="Rectangle 2"/>
            <p:cNvSpPr/>
            <p:nvPr/>
          </p:nvSpPr>
          <p:spPr bwMode="auto">
            <a:xfrm>
              <a:off x="4725177" y="5722677"/>
              <a:ext cx="928680" cy="78139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
          <p:nvSpPr>
            <p:cNvPr id="165" name="Rectangle 164"/>
            <p:cNvSpPr/>
            <p:nvPr/>
          </p:nvSpPr>
          <p:spPr bwMode="auto">
            <a:xfrm>
              <a:off x="5304062" y="5492022"/>
              <a:ext cx="183250" cy="224506"/>
            </a:xfrm>
            <a:prstGeom prst="rect">
              <a:avLst/>
            </a:prstGeom>
            <a:solidFill>
              <a:schemeClr val="folHlink"/>
            </a:solidFill>
            <a:ln w="9525"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
          <p:nvSpPr>
            <p:cNvPr id="166" name="Rectangle 165"/>
            <p:cNvSpPr/>
            <p:nvPr/>
          </p:nvSpPr>
          <p:spPr bwMode="auto">
            <a:xfrm>
              <a:off x="4896552" y="5484812"/>
              <a:ext cx="183250" cy="224507"/>
            </a:xfrm>
            <a:prstGeom prst="rect">
              <a:avLst/>
            </a:prstGeom>
            <a:solidFill>
              <a:schemeClr val="folHlink"/>
            </a:solidFill>
            <a:ln w="9525"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cxnSp>
          <p:nvCxnSpPr>
            <p:cNvPr id="6" name="Straight Connector 5"/>
            <p:cNvCxnSpPr/>
            <p:nvPr/>
          </p:nvCxnSpPr>
          <p:spPr bwMode="auto">
            <a:xfrm>
              <a:off x="5285601" y="5866411"/>
              <a:ext cx="0" cy="344384"/>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cxnSp>
          <p:nvCxnSpPr>
            <p:cNvPr id="169" name="Straight Connector 168"/>
            <p:cNvCxnSpPr/>
            <p:nvPr/>
          </p:nvCxnSpPr>
          <p:spPr bwMode="auto">
            <a:xfrm>
              <a:off x="5139177" y="5872348"/>
              <a:ext cx="0" cy="344384"/>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cxnSp>
          <p:nvCxnSpPr>
            <p:cNvPr id="8" name="Straight Connector 7"/>
            <p:cNvCxnSpPr/>
            <p:nvPr/>
          </p:nvCxnSpPr>
          <p:spPr bwMode="auto">
            <a:xfrm flipH="1">
              <a:off x="4967802" y="6044540"/>
              <a:ext cx="171375" cy="0"/>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cxnSp>
          <p:nvCxnSpPr>
            <p:cNvPr id="172" name="Straight Connector 171"/>
            <p:cNvCxnSpPr/>
            <p:nvPr/>
          </p:nvCxnSpPr>
          <p:spPr bwMode="auto">
            <a:xfrm flipH="1">
              <a:off x="5288438" y="6044540"/>
              <a:ext cx="171375" cy="0"/>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grpSp>
      <p:grpSp>
        <p:nvGrpSpPr>
          <p:cNvPr id="19" name="Group 18"/>
          <p:cNvGrpSpPr/>
          <p:nvPr/>
        </p:nvGrpSpPr>
        <p:grpSpPr>
          <a:xfrm>
            <a:off x="5087549" y="4687067"/>
            <a:ext cx="523578" cy="532978"/>
            <a:chOff x="4892349" y="5016013"/>
            <a:chExt cx="708338" cy="607557"/>
          </a:xfrm>
        </p:grpSpPr>
        <p:sp>
          <p:nvSpPr>
            <p:cNvPr id="173" name="Rectangle 172"/>
            <p:cNvSpPr/>
            <p:nvPr/>
          </p:nvSpPr>
          <p:spPr bwMode="auto">
            <a:xfrm>
              <a:off x="4892349" y="5025662"/>
              <a:ext cx="708338" cy="59790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cxnSp>
          <p:nvCxnSpPr>
            <p:cNvPr id="11" name="Straight Connector 10"/>
            <p:cNvCxnSpPr/>
            <p:nvPr/>
          </p:nvCxnSpPr>
          <p:spPr bwMode="auto">
            <a:xfrm flipV="1">
              <a:off x="4908660" y="5016013"/>
              <a:ext cx="692027" cy="594364"/>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cxnSp>
          <p:nvCxnSpPr>
            <p:cNvPr id="13" name="Straight Connector 12"/>
            <p:cNvCxnSpPr/>
            <p:nvPr/>
          </p:nvCxnSpPr>
          <p:spPr bwMode="auto">
            <a:xfrm>
              <a:off x="5325927" y="5382950"/>
              <a:ext cx="180000" cy="0"/>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cxnSp>
          <p:nvCxnSpPr>
            <p:cNvPr id="181" name="Straight Connector 180"/>
            <p:cNvCxnSpPr/>
            <p:nvPr/>
          </p:nvCxnSpPr>
          <p:spPr bwMode="auto">
            <a:xfrm>
              <a:off x="5325927" y="5496553"/>
              <a:ext cx="180000" cy="0"/>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cxnSp>
          <p:nvCxnSpPr>
            <p:cNvPr id="182" name="Straight Connector 181"/>
            <p:cNvCxnSpPr/>
            <p:nvPr/>
          </p:nvCxnSpPr>
          <p:spPr bwMode="auto">
            <a:xfrm>
              <a:off x="4991493" y="5133881"/>
              <a:ext cx="180000" cy="0"/>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cxnSp>
          <p:nvCxnSpPr>
            <p:cNvPr id="183" name="Straight Connector 182"/>
            <p:cNvCxnSpPr/>
            <p:nvPr/>
          </p:nvCxnSpPr>
          <p:spPr bwMode="auto">
            <a:xfrm>
              <a:off x="4991493" y="5247484"/>
              <a:ext cx="180000" cy="0"/>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grpSp>
      <p:cxnSp>
        <p:nvCxnSpPr>
          <p:cNvPr id="21" name="Straight Connector 20"/>
          <p:cNvCxnSpPr/>
          <p:nvPr/>
        </p:nvCxnSpPr>
        <p:spPr bwMode="auto">
          <a:xfrm rot="16200000">
            <a:off x="5340240" y="3367626"/>
            <a:ext cx="0" cy="1080000"/>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cxnSp>
        <p:nvCxnSpPr>
          <p:cNvPr id="189" name="Straight Connector 188"/>
          <p:cNvCxnSpPr/>
          <p:nvPr/>
        </p:nvCxnSpPr>
        <p:spPr bwMode="auto">
          <a:xfrm>
            <a:off x="5414178" y="3908495"/>
            <a:ext cx="0" cy="792000"/>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grpSp>
        <p:nvGrpSpPr>
          <p:cNvPr id="190" name="Group 189"/>
          <p:cNvGrpSpPr/>
          <p:nvPr/>
        </p:nvGrpSpPr>
        <p:grpSpPr>
          <a:xfrm>
            <a:off x="4278543" y="3734264"/>
            <a:ext cx="523578" cy="532978"/>
            <a:chOff x="4892349" y="5016013"/>
            <a:chExt cx="708338" cy="607557"/>
          </a:xfrm>
        </p:grpSpPr>
        <p:sp>
          <p:nvSpPr>
            <p:cNvPr id="191" name="Rectangle 190"/>
            <p:cNvSpPr/>
            <p:nvPr/>
          </p:nvSpPr>
          <p:spPr bwMode="auto">
            <a:xfrm>
              <a:off x="4892349" y="5025662"/>
              <a:ext cx="708338" cy="59790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cxnSp>
          <p:nvCxnSpPr>
            <p:cNvPr id="192" name="Straight Connector 191"/>
            <p:cNvCxnSpPr/>
            <p:nvPr/>
          </p:nvCxnSpPr>
          <p:spPr bwMode="auto">
            <a:xfrm flipV="1">
              <a:off x="4908660" y="5016013"/>
              <a:ext cx="692027" cy="594364"/>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cxnSp>
          <p:nvCxnSpPr>
            <p:cNvPr id="193" name="Straight Connector 192"/>
            <p:cNvCxnSpPr/>
            <p:nvPr/>
          </p:nvCxnSpPr>
          <p:spPr bwMode="auto">
            <a:xfrm>
              <a:off x="5325927" y="5382950"/>
              <a:ext cx="180000" cy="0"/>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cxnSp>
          <p:nvCxnSpPr>
            <p:cNvPr id="194" name="Straight Connector 193"/>
            <p:cNvCxnSpPr/>
            <p:nvPr/>
          </p:nvCxnSpPr>
          <p:spPr bwMode="auto">
            <a:xfrm>
              <a:off x="5325927" y="5496553"/>
              <a:ext cx="180000" cy="0"/>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cxnSp>
          <p:nvCxnSpPr>
            <p:cNvPr id="195" name="Straight Connector 194"/>
            <p:cNvCxnSpPr/>
            <p:nvPr/>
          </p:nvCxnSpPr>
          <p:spPr bwMode="auto">
            <a:xfrm>
              <a:off x="4991493" y="5133881"/>
              <a:ext cx="180000" cy="0"/>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cxnSp>
          <p:nvCxnSpPr>
            <p:cNvPr id="196" name="Straight Connector 195"/>
            <p:cNvCxnSpPr/>
            <p:nvPr/>
          </p:nvCxnSpPr>
          <p:spPr bwMode="auto">
            <a:xfrm>
              <a:off x="4991493" y="5247484"/>
              <a:ext cx="180000" cy="0"/>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grpSp>
      <p:cxnSp>
        <p:nvCxnSpPr>
          <p:cNvPr id="24" name="Straight Connector 23"/>
          <p:cNvCxnSpPr/>
          <p:nvPr/>
        </p:nvCxnSpPr>
        <p:spPr bwMode="auto">
          <a:xfrm>
            <a:off x="3900766" y="3302024"/>
            <a:ext cx="0" cy="6120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9" name="Straight Connector 198"/>
          <p:cNvCxnSpPr/>
          <p:nvPr/>
        </p:nvCxnSpPr>
        <p:spPr bwMode="auto">
          <a:xfrm>
            <a:off x="3912641" y="4124990"/>
            <a:ext cx="0" cy="6840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bwMode="auto">
          <a:xfrm flipV="1">
            <a:off x="3900766" y="3914370"/>
            <a:ext cx="36000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2" name="Straight Connector 201"/>
          <p:cNvCxnSpPr/>
          <p:nvPr/>
        </p:nvCxnSpPr>
        <p:spPr bwMode="auto">
          <a:xfrm flipV="1">
            <a:off x="3912641" y="4126137"/>
            <a:ext cx="36000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03" name="Group 202"/>
          <p:cNvGrpSpPr/>
          <p:nvPr/>
        </p:nvGrpSpPr>
        <p:grpSpPr>
          <a:xfrm>
            <a:off x="5895072" y="3720077"/>
            <a:ext cx="523578" cy="532978"/>
            <a:chOff x="4892349" y="5016013"/>
            <a:chExt cx="708338" cy="607557"/>
          </a:xfrm>
        </p:grpSpPr>
        <p:sp>
          <p:nvSpPr>
            <p:cNvPr id="204" name="Rectangle 203"/>
            <p:cNvSpPr/>
            <p:nvPr/>
          </p:nvSpPr>
          <p:spPr bwMode="auto">
            <a:xfrm>
              <a:off x="4892349" y="5025662"/>
              <a:ext cx="708338" cy="59790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cxnSp>
          <p:nvCxnSpPr>
            <p:cNvPr id="205" name="Straight Connector 204"/>
            <p:cNvCxnSpPr/>
            <p:nvPr/>
          </p:nvCxnSpPr>
          <p:spPr bwMode="auto">
            <a:xfrm flipV="1">
              <a:off x="4908660" y="5016013"/>
              <a:ext cx="692027" cy="594364"/>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cxnSp>
          <p:nvCxnSpPr>
            <p:cNvPr id="207" name="Straight Connector 206"/>
            <p:cNvCxnSpPr/>
            <p:nvPr/>
          </p:nvCxnSpPr>
          <p:spPr bwMode="auto">
            <a:xfrm>
              <a:off x="5287268" y="5496553"/>
              <a:ext cx="180001" cy="0"/>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cxnSp>
          <p:nvCxnSpPr>
            <p:cNvPr id="208" name="Straight Connector 207"/>
            <p:cNvCxnSpPr/>
            <p:nvPr/>
          </p:nvCxnSpPr>
          <p:spPr bwMode="auto">
            <a:xfrm>
              <a:off x="4991493" y="5133881"/>
              <a:ext cx="180000" cy="0"/>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cxnSp>
          <p:nvCxnSpPr>
            <p:cNvPr id="209" name="Straight Connector 208"/>
            <p:cNvCxnSpPr/>
            <p:nvPr/>
          </p:nvCxnSpPr>
          <p:spPr bwMode="auto">
            <a:xfrm>
              <a:off x="4991493" y="5247484"/>
              <a:ext cx="180000" cy="0"/>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grpSp>
      <p:cxnSp>
        <p:nvCxnSpPr>
          <p:cNvPr id="210" name="Straight Connector 209"/>
          <p:cNvCxnSpPr/>
          <p:nvPr/>
        </p:nvCxnSpPr>
        <p:spPr bwMode="auto">
          <a:xfrm rot="16200000">
            <a:off x="5353062" y="3569535"/>
            <a:ext cx="0" cy="1080000"/>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cxnSp>
        <p:nvCxnSpPr>
          <p:cNvPr id="211" name="Straight Connector 210"/>
          <p:cNvCxnSpPr/>
          <p:nvPr/>
        </p:nvCxnSpPr>
        <p:spPr bwMode="auto">
          <a:xfrm>
            <a:off x="5466896" y="5220279"/>
            <a:ext cx="0" cy="432000"/>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cxnSp>
        <p:nvCxnSpPr>
          <p:cNvPr id="212" name="Straight Connector 211"/>
          <p:cNvCxnSpPr/>
          <p:nvPr/>
        </p:nvCxnSpPr>
        <p:spPr bwMode="auto">
          <a:xfrm>
            <a:off x="5188370" y="5219036"/>
            <a:ext cx="0" cy="432000"/>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cxnSp>
        <p:nvCxnSpPr>
          <p:cNvPr id="213" name="Straight Connector 212"/>
          <p:cNvCxnSpPr/>
          <p:nvPr/>
        </p:nvCxnSpPr>
        <p:spPr bwMode="auto">
          <a:xfrm>
            <a:off x="5191530" y="4109535"/>
            <a:ext cx="0" cy="576000"/>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cxnSp>
        <p:nvCxnSpPr>
          <p:cNvPr id="214" name="Straight Connector 213"/>
          <p:cNvCxnSpPr/>
          <p:nvPr/>
        </p:nvCxnSpPr>
        <p:spPr bwMode="auto">
          <a:xfrm rot="16200000">
            <a:off x="6969757" y="3454966"/>
            <a:ext cx="0" cy="1080000"/>
          </a:xfrm>
          <a:prstGeom prst="line">
            <a:avLst/>
          </a:prstGeom>
          <a:solidFill>
            <a:schemeClr val="folHlink"/>
          </a:solidFill>
          <a:ln w="9525" cap="flat" cmpd="sng" algn="ctr">
            <a:solidFill>
              <a:schemeClr val="accent1"/>
            </a:solidFill>
            <a:prstDash val="solid"/>
            <a:round/>
            <a:headEnd type="none" w="med" len="med"/>
            <a:tailEnd type="none" w="med" len="med"/>
          </a:ln>
          <a:effectLst/>
        </p:spPr>
      </p:cxnSp>
      <p:sp>
        <p:nvSpPr>
          <p:cNvPr id="27" name="Freeform 26"/>
          <p:cNvSpPr/>
          <p:nvPr/>
        </p:nvSpPr>
        <p:spPr bwMode="auto">
          <a:xfrm>
            <a:off x="6169112" y="4049158"/>
            <a:ext cx="179495" cy="45719"/>
          </a:xfrm>
          <a:custGeom>
            <a:avLst/>
            <a:gdLst>
              <a:gd name="connsiteX0" fmla="*/ 0 w 228600"/>
              <a:gd name="connsiteY0" fmla="*/ 76227 h 76227"/>
              <a:gd name="connsiteX1" fmla="*/ 95250 w 228600"/>
              <a:gd name="connsiteY1" fmla="*/ 27 h 76227"/>
              <a:gd name="connsiteX2" fmla="*/ 133350 w 228600"/>
              <a:gd name="connsiteY2" fmla="*/ 66702 h 76227"/>
              <a:gd name="connsiteX3" fmla="*/ 228600 w 228600"/>
              <a:gd name="connsiteY3" fmla="*/ 27 h 76227"/>
            </a:gdLst>
            <a:ahLst/>
            <a:cxnLst>
              <a:cxn ang="0">
                <a:pos x="connsiteX0" y="connsiteY0"/>
              </a:cxn>
              <a:cxn ang="0">
                <a:pos x="connsiteX1" y="connsiteY1"/>
              </a:cxn>
              <a:cxn ang="0">
                <a:pos x="connsiteX2" y="connsiteY2"/>
              </a:cxn>
              <a:cxn ang="0">
                <a:pos x="connsiteX3" y="connsiteY3"/>
              </a:cxn>
            </a:cxnLst>
            <a:rect l="l" t="t" r="r" b="b"/>
            <a:pathLst>
              <a:path w="228600" h="76227">
                <a:moveTo>
                  <a:pt x="0" y="76227"/>
                </a:moveTo>
                <a:cubicBezTo>
                  <a:pt x="36512" y="38920"/>
                  <a:pt x="73025" y="1614"/>
                  <a:pt x="95250" y="27"/>
                </a:cubicBezTo>
                <a:cubicBezTo>
                  <a:pt x="117475" y="-1560"/>
                  <a:pt x="111125" y="66702"/>
                  <a:pt x="133350" y="66702"/>
                </a:cubicBezTo>
                <a:cubicBezTo>
                  <a:pt x="155575" y="66702"/>
                  <a:pt x="192087" y="33364"/>
                  <a:pt x="228600" y="27"/>
                </a:cubicBezTo>
              </a:path>
            </a:pathLst>
          </a:custGeom>
          <a:noFill/>
          <a:ln w="9525"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
        <p:nvSpPr>
          <p:cNvPr id="28" name="Oval 27"/>
          <p:cNvSpPr/>
          <p:nvPr/>
        </p:nvSpPr>
        <p:spPr bwMode="auto">
          <a:xfrm>
            <a:off x="7508094" y="3656973"/>
            <a:ext cx="653623" cy="647611"/>
          </a:xfrm>
          <a:prstGeom prst="ellipse">
            <a:avLst/>
          </a:prstGeom>
          <a:solidFill>
            <a:schemeClr val="folHlink"/>
          </a:solidFill>
          <a:ln w="9525"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
        <p:nvSpPr>
          <p:cNvPr id="29" name="Freeform 28"/>
          <p:cNvSpPr/>
          <p:nvPr/>
        </p:nvSpPr>
        <p:spPr bwMode="auto">
          <a:xfrm>
            <a:off x="7648575" y="3905250"/>
            <a:ext cx="381000" cy="133350"/>
          </a:xfrm>
          <a:custGeom>
            <a:avLst/>
            <a:gdLst>
              <a:gd name="connsiteX0" fmla="*/ 0 w 381000"/>
              <a:gd name="connsiteY0" fmla="*/ 133350 h 133350"/>
              <a:gd name="connsiteX1" fmla="*/ 142875 w 381000"/>
              <a:gd name="connsiteY1" fmla="*/ 19050 h 133350"/>
              <a:gd name="connsiteX2" fmla="*/ 257175 w 381000"/>
              <a:gd name="connsiteY2" fmla="*/ 123825 h 133350"/>
              <a:gd name="connsiteX3" fmla="*/ 381000 w 381000"/>
              <a:gd name="connsiteY3" fmla="*/ 0 h 133350"/>
            </a:gdLst>
            <a:ahLst/>
            <a:cxnLst>
              <a:cxn ang="0">
                <a:pos x="connsiteX0" y="connsiteY0"/>
              </a:cxn>
              <a:cxn ang="0">
                <a:pos x="connsiteX1" y="connsiteY1"/>
              </a:cxn>
              <a:cxn ang="0">
                <a:pos x="connsiteX2" y="connsiteY2"/>
              </a:cxn>
              <a:cxn ang="0">
                <a:pos x="connsiteX3" y="connsiteY3"/>
              </a:cxn>
            </a:cxnLst>
            <a:rect l="l" t="t" r="r" b="b"/>
            <a:pathLst>
              <a:path w="381000" h="133350">
                <a:moveTo>
                  <a:pt x="0" y="133350"/>
                </a:moveTo>
                <a:cubicBezTo>
                  <a:pt x="50006" y="76993"/>
                  <a:pt x="100013" y="20637"/>
                  <a:pt x="142875" y="19050"/>
                </a:cubicBezTo>
                <a:cubicBezTo>
                  <a:pt x="185737" y="17463"/>
                  <a:pt x="217488" y="127000"/>
                  <a:pt x="257175" y="123825"/>
                </a:cubicBezTo>
                <a:cubicBezTo>
                  <a:pt x="296862" y="120650"/>
                  <a:pt x="338931" y="60325"/>
                  <a:pt x="381000" y="0"/>
                </a:cubicBezTo>
              </a:path>
            </a:pathLst>
          </a:custGeom>
          <a:noFill/>
          <a:ln w="9525"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
        <p:nvSpPr>
          <p:cNvPr id="30" name="AutoShape 2" descr="data:image/jpeg;base64,/9j/4AAQSkZJRgABAQAAAQABAAD/2wCEAAkGBxQHBhUUEhMVFhUXGRgUGBgYDRsgGxweGhogHxsYFh0fJSggHB4mHh4gITEiJTUrLi4uIh81ODMsNygtLiwBCgoKDg0OGxAQGjMkICQyMDAuLDU3NywsLCwvOC4wLCwsLCwtNCwsLCwsLCwsLCwsLCwsLCwsNCwsLCwsLCwsLP/AABEIAI4BYwMBEQACEQEDEQH/xAAcAAEAAgMBAQEAAAAAAAAAAAAABgcDBAUCAQj/xABLEAAABAIECwYBCAcGBwAAAAAAAQIDBBEFFyFUBhIWMVFTkZKT0dIHExVBUpRhIjIzcXOBobIUIzQ1NmJyQoKxs8HCJENEY8Ph8P/EABoBAQADAQEBAAAAAAAAAAAAAAADBAUCAQb/xAAyEQABAwEFBgUEAwEBAQAAAAAAAQIDUhEUFVGhBBJhgZHwEyEx0eEFM0FxMrHBIiPx/9oADAMBAAIRAxEAPwDhj6s+ZAAAAAAAAAAAAmXZV/E6vsV/nQKH1H7KftP9Luwfe5L/AIWPhV/DMT9i7+Qxk7N95n7Q09p+y/8ASlDD6U+fAAAAAAAAAAAAADI08plU0qUk9KVGR/gPFRF9UPUVU9FO7RWGcZRqik6bifS78r8fnFtFaTY4X/iz9eXwWI9rlZ+bf33aWJgzhsxTaiQr9U6eZCjsV/Qrz+o5GMraNifF5p5p36mlBtbJPJfJe/QlAplsACCdrn7mZ+1/2KGl9M+479f6hn/Uf4N/f+KVaNkyQAAAAAAAAkGAtJ+F4StmZySv9Ur6l5j+5WL+Iq7ZF4kK8PPvkWdlk3JU4+XfMu0fPG6AAAAAABRmGNJ+LYRurI5pI+7R/SiyZfWc1fePo9lj8OJE59TA2mTflVeXQ4osEAAAAAAAAAWBgn+4G/rX/mKGXtP3V5f0aWy/aTn/AGpL8jYG7I2q5ijfJ6i5dYaRkbA3ZG1XML5PULrDSMjYG7I2q5hfJ6hdYaRkbA3ZG1XML5PULrDSMjYG7I2q5hfJ6hdYaRkbA3ZG1XML5PULrDSMjYG7I2q5hfJ6hdYaRkbA3ZG1XML5PULrDSbdG4Pw1FxGOyylCjI0zIzzGZHK0/gQ4k2iSRLHLadsgjYtrUsN+JYTFQ6kLKaVEaVFpIykZCJrlatqEjkRyWKcXI2BuyNquYsXyeogusNIyNgbsjarmF8nqF1hpGRsDdkbVcwvk9QusNIyNgbsjarmF8nqF1hpGRsDdkbVcwvk9QusNIyNgbsjarmF8nqF1hpGRsDdkbVcwvk9QusNIyNgbsjarmF8nqF1hpGRsDdkbVcwvk9QusNIyNgbsjarmF8nqF1hpGRsDdkbVcwvk9QusNIyNgiP9mRtVzC+T1C6w0ncQnEQRFmIpWmZ7TO0xWVbSwh6AGnSdFM0s0SX2yWRHjERzsOUp2fAxJHK+NbWrYcPja9LHJac3I2BuyNquYlvk9RFdYaRkbA3ZG1XML5PULrDSMjYG7I2q5hfJ6hdYaRkbA3ZG1XML5PULrDSMjYG7I2q5hfJ6hdYaRkbA3ZG1XML5PULrDSMjYIv+mRtVzC+T1C6w0neFYsAAAAAHxRYyZADhZGwN2RtVzFm+T1Fe6w0jI2BuyNquYXyeoXWGkZGwN2RtVzC+T1C6w0jI2BuyNquYXyeoXWGkZGwN2RtVzC+T1C6w0jI2BuyNquYXyeoXWGkZGwN2RtVzC+T1C6w0m7DUIxCsklDRJSU5ERn5nM/PSI3TPctqqSNiY1LEQrWsqL9DHCX1jXw2HNe+RlX+bh3zFZUX6GOEvrDDYc175C/zcO+YrKi/Qxwl9YYbDmvfIX+bh3zFZUX6GOEvrDDYc175C/zcO+YrKi/Qxwl9YYbDmvfIX+bh3zFZUX6GOEvrDDYc175C/zcO+YrKi/Qxwl9YYbDmvfIX+bh3zFZUX6GOEvrDDYc175C/wA3DvmSDAjDB+nqZNp1LRJJtS/kIURzJSS81HZaKu17JHFHvNt9e/wWNl2qSWTddZ6e3El1NxaoCh3nUyxkNrWUysmlJmU/gKMLEfI1q/lULsr1ZG5yfhFKxrKi/Qxwl9Y2MNhzXvkZV/m4d8xWVF+hjhL6ww2HNe+Qv83DvmKyov0McJfWGGw5r3yF/m4d8xWVF+hjhL6ww2HNe+Qv83DvmKyov0McJfWGGw5r3yF/m4d8xWVF+hjhL6ww2HNe+Qv83DvmKyov0McJfWGGw5r3yF/m4d8xWVF+hjhL6ww2HNe+Qv8ANw75isqL9DHCX1hhsOa98hf5uHfMVlRfoY4S+sMNhzXvkL/Nw75isqL9DHCX1hhsOa98hf5uHfMVlRfoY4S+sMNhzXvkL/Nw75isqL9DHCX1hhsOa98hf5uHfMnmBlPnhDROOoiJxKjQskzlPORlOZyMjL75jM2uDwX2J6fg0dmn8Vlq+v5MGHdPu4P0e2tokGal4h46TMpYpnZIytsHexwNmcqOyOdrmdE1FbmQqsqL9DHCX1jQw2HNe+RQv83DvmKyov0McJfWGGw5r3yF/m4d8xWVF+hjhL6ww2HNe+Qv83DvmKyov0McJfWGGw5r3yF/m4d8xWVF+hjhL6ww2HNe+Qv83DvmKyov0McJfWGGw5r3yF/m4d8xWVF+hjhL6ww2HNe+Qv8ANw75kpwEwtcp+IcbeJBKSRLTiJMplOSpzM8xy2iltmyNhRHN9C3sm0ulVUd6kyFAvAAABB8OMMnaDpNLTBNmeJjLx0mec7CKRl5FP7yGjsmxtlYrn2lDatqdG5GssI5WVF+hjhL6xbw2HNe+RVv83DvmKyov0McJfWGGw5r3yF/m4d8xWVF+hjhL6ww2HNe+Qv8ANw75isqL9DHCX1hhsOa98hf5uHfMVlRfoY4S+sMNhzXvkL/Nw75isqL9DHCX1hhsOa98hf5uHfMVlRfoY4S+sMNhzXvkL/Nw75kpoPCl6PotDi0t4x405IOVijLSegUptlYx6tS0uQ7Q97EcpwKsHte3uKFrE2UqVsOfUgqwe17e4oMTZSow59SCrB7Xt7igxNlKjDn1IKsHte3uKDE2UqMOfUgqwe17e4oMTZSow59SCrB7Xt7igxNlKjDn1IKsHte3uKDE2UqMOfUgqwe17e4oMTZSow59SHdwOwMcwfpY3VuoWRoUiSUmR2mk52/UK21bY2Zm6iWeZY2bZHRP3lW3yJRTEIdIUS60RkRuNrQRnmLGSZTMU4n7j0dkpblZvsVuaFdVYPa9vcUNXE2UqZmHPqQVYPa9vcUGJspUYc+pBVg9r29xQYmylRhz6kFWD2vb3FBibKVGHPqQVYPa9vcUGJspUYc+pBVg9r29xQYmylRhz6kFWD2vb3FBibKVGHPqQVYPa9vcUGJspUYc+pBVg9r29xQYmylRhz6kFWD2vb3FBibKVGHPqQVYPa9vcUGJspUYc+pBVg9r29xQYmylRhz6kFWD2vb3FBibKVGHPqQkuBOC7uDjzuO6haXCTYlJlI0mdtvwP/AU9r2ps6JYllha2XZnQqtq22m1hrg8rCKBQhC0oNK8eaiM/wCyZSs+scbJtCQuVVS21DvaoFmaiItlikQqwe17e4oX8TZSpSw59SCrB7Xt7igxNlKjDn1IKsHte3uKDE2UqMOfUgqwe17e4oMTZSow59SCrB7Xt7igxNlKjDn1IKsHte3uKDE2UqMOfUgqwe17e4oMTZSow59SHUwawHfoOmkPd82ZFMlJJKrUmUjLbI/uIQ7RtzJY1Zuk0Gxvjejt4nozDQAAACvKbwBfpal3XjfbLHUZkWIqwisSX3JIiGrDt7I2IzdXyM2XYnvert5PM0asHte3uKEmJspUjw59SCrB7Xt7igxNlKjDn1IKsHte3uKDE2UqMOfUgqwe17e4oMTZSow59SCrB7Xt7igxNlKjDn1IKsHte3uKDE2UqMOfUgqwe17e4oMTZSow59SEkobBRdHUals3Emaca0kn5qM/9RTl2pr3q6wtxbMrGI20lopFsADlU3hCxQRo79Zpx8bFk2pU8WU/mkcs5CaHZ5JbdxPQhlnZFZvr6nMy/gdcr2znSJrhPlqhFfoc9F9hl/A65XtnOkLhPlqgv0Oei+wy/gdcr2znSFwny1QX6HPRfY79HRyKSgkutHNCrSPFMsxyzHb5Cs9jmOVrvVCyx6PbvN9DZHB0AAAAAABxaYwphqGi+7ecNK8UlSJpZ2GZkVpEZeRixFsssrd5qeRBJtMca7rl8zRy/gdcr2znSJLhPlqhHfoc9F9hl/A65XtnOkLhPlqgv0Oei+wy/gdcr2znSFwny1QX6HPRfYkrDpPspUm0lESis8jKZCoqKi2KWkW1LUPY8PQANSlKSbomCN15WKhMiM8UzzmRFYUzzmO443SO3W+pxJI2Nu870OFl/A65XtnOkWbhPlqhXv0Oei+wy/gdcr2znSFwny1QX6HPRfYZfwOuV7ZzpC4T5aoL9DnovsbtE4WQtLxndsuGpcjVI2VlYWe0yIhHLsksbd5yeRJHtMcjt1q+Z2xXJwAAAjT2HcEy8pKnVTSZpP8A4dzORyP+yLabDOqWomqFVdthRbFXRTxl/A65XtnOke3CfLVDy/Q56L7DL+B1yvbOdIXCfLVBfoc9F9hl/A65XtnOkLhPlqgv0Oei+wy/gdcr2znSFwny1QX6HPRfYZfwOuV7ZzpC4T5aoL9DnovsdyiaUapeDJxlWMgzMp4plaWcjI5GQryROjduuTzLEcjZG7zfQ3BGdmhTNMM0JDEt9eKk1YpfIM5nIzlIiM8xGJYoXyrYxCOWVkaWuU42X8Drle2c6RPcJ8tUIL9DnovsMv4HXK9s50hcJ8tUF+hz0X2GX8Drle2c6QuE+WqC/Q56L7DL+B1yvbOdIXCfLVBfoc9F9hl/A65XtnOkLhPlqgv0Oei+xlhsOIKKiUoS6o1LUlCS/R3CmajkRTNMitMeO2GZqKqp6cUPW7ZC5URF9eCkjFQtAAAAAAAV32tQ633YbEQtUienioM5T7vPIav01yIjrVy/0zPqDVVW2Jn/AIV/4e9qXeArkNTxGZp1M7cdkvRR4e9qXeArkHiMzTqNx2S9FHh72pd4CuQeIzNOo3HZL0UubAVs2sE2CURkZEqZGUj+eecjHz+2KizOVDc2VFSFtp3hWLAAAAAAAFUdp8I49hKRpbWou6QU0tqMvnLssIbf097UhsVfz7GPtzXLLaifhP8ASJeHval3gK5C94jM06lPcdkvRR4e9qXeArkHiMzTqNx2S9FPh0e9L6F3gK5B4jM06jcdkvRS+qILFolkjsPu0flIfMy/zX9qfQx/xQ2xwdgARrtFaU9gk6SUmo5t2EkzP6RPkQt7CqJOirx/oq7airCtnD+yoPD3tS7wFchveIzNOpi7jsl6KPD3tS7wFcg8RmadRuOyXoo8Pe1LvAVyDxGZp1G47Jeik17LKLWil3HVoUkkt4hYyDKZrOdk9BJ/EZ31GVNxGovqv9f/AEv7BGu+rlT0T+//AIWeMc1QAAAoSk4B06Tdk079I4f0KvWfwH00cjNxPNPRPyfPSMdvu8l9V/BreHval3gK5DvxGZp1ONx2S9FHh72pd4CuQeIzNOo3HZL0UeHval3gK5B4jM06jcdkvRR4e9qXeArkHiMzTqNx2S9FHh72pd4CuQeIzNOo3HZL0Un3ZU+5DPusOIWlKiJ1JqaURTKxRTMs5li7DGZ9Ra1yI9F4Gj9PVyKrVTiWMMk0yr+1F5yNpZDSG3FIaTMzS0oyNS8+YpHJJFtMbP05GtYrlVLV/pDJ29XOejURbEIX4e9qXeArkNDxGZp1KO47Jeijw97Uu8BXIPEZmnUbjsl6KPD3tS7wFcg8RmadRuOyXoo8Pe1LvAVyDxGZp1G47Jeijw97Uu8BXIPEZmnUbjsl6Kb1AwLqadhzNpwiJ5ozM2VSKTibTsEUz2+G7zT0X+iSJjvEb5L6p+OJew+bPoAAAAAAAAAAAAAAAAAAAAAAAAAAAAAAAAAAAAAAAAAAAAAAAAAAAAAAAAAAAAAAAAAAAAAAAAAAAAAAAAAAK87WItyFdhu7cWiZOzxHVJnLu5Tkducav01jXI61LfT/AEzfqDnIrbFs9f8ACA+Kv3h/3K+Y0/CjpTohneI+peqjxV+8P+5XzDwo6U6IPEfUvVR4q/eH/cr5h4UdKdEHiPqXqpcmA7qnsFWFKUalGSpmpRmZ/KPOZ2jA2tESZyIbeyqqxNVTuisWAAAAAAAKq7TY52HwkJKHXEF3SDkl5RFPGXbIjG19PY10Vqoi+fsZG3PcktiKqeSf6RPxV+8P+5XzF7wo6U6IU/EfUvVR4q/eH/cr5h4UdKdEHiPqXqo8VfvD/uV8w8KOlOiDxH1L1UeKv3h/3K+YeFHSnRB4j6l6qPFX7w/7lfMPCjpTog8R9S9VHir94f8Acr5h4UdKdEHiPqXqo8VfvD/uV8w8KOlOiDxH1L1UeKv3h/3K+YeFHSnRB4j6l6qPFX7w/wC5XzDwo6U6IPEfUvVSW4AUdE0xHE648/3DZztiF/LUWZJW2kR59nmcqO2yRxt3WtTeXgnkXNjjkkdvKq2JxXzLUGKa4AAAABQ9J0o+mk3SJ94iJxwiIohcrFHYVo+ljiZuJ/ynon4PnnyP31/6X1X8qa3ir94f9yvmO/CjpTohz4j6l6qPFX7w/wC5XzDwo6U6IPEfUvVTIxHxMQ7ipffM5Gcv0lfkRmfnoIcrHGiWq1OiHqPkVbEcvVTH4s/eHvcr5jrwo6U6IeeI+peqjxV+8P8AuV8w8KOlOiDxH1L1UeKv3h/3K+YeFHSnRB4j6l6qTU8K1Vc/PPv8b9GxsY8b1Y088+7snpGddUvXp5evfMvXlbt6+fp3yIV4q/eH/cr5jR8KOlOiFHxH1L1UeKv3h/3K+YeFHSnRB4j6l6qDpZ8i/aH/AHK+YeFHSnRB4j6l6qZIiPiYZ80KffJSbDL9JXYejOOWsiclqNToh650jVsVy9VMfir94f8Acr5jrwo6U6IeeI+peqjxV+8P+5XzDwo6U6IPEfUvVTeoKk3107Dkb7xkbzRGRxCzIyNxMyMp2kIpomeG7/lPRfxwJIpH+I3/AKX1T88S8x84b4AAAAAAHJp3B1injR36TPExsWThl86U82fMQnh2iSK3cX1IZYGS2byehy6vYHVr9wvmJsQnz0QhuMOWqir2B1a/cL5hiE+eiC4w5aqKvYHVr9wvmGIT56ILjDlqpIKNgEUZApabIyQmwiNRnnOec/rFWR6vcrneqlpjEY1Gp6G0ODoAAAAAADh0zgpDU1Gd48hRqxSRMnVFYRmZWEfxMWItqkibutXyK8uzRyLvOTzNGr2B1a/cL5iXEJ89EI7jDlqoq9gdWv3C+YYhPnoguMOWqir2B1a/cL5hiE+eiC4w5aqKvYHVr9wvmGIT56ILjDlqoq9gdWv3C+YYhPnoguMOWqir2B1a/cL5hiE+eiC4w5aqKvYHVr9wvmGIT56ILjDlqoq9gdWv3C+YYhPnoguMOWqguz6Bn9Gv3C+YYhPnoguMOWqkmh2EwzJIQkkpSUiIikREXkRCm5yuW1S2iIiWIZB4egAAAAEYewCgn3lKU2uajNR/r15zOZ+YuJt8yJYi6FRdihVbVTVTxV7A6tfuF8x7iE+eiHlxhy1UVewOrX7hfMMQnz0QXGHLVTYgMCYSj4xLiEKJSTmU3lGWaVpGcjzjl+2zParVXyU7ZskTHI5E8/2a9XsDq1+4XzHWIT56IcXGHLVRV7A6tfuF8wxCfPRBcYctVFXsDq1+4XzDEJ89EFxhy1U+1fwWLLEXLP8AtC+YX+fPRD24w5aqfKvYHVr9wvmGIT56IeXGHLVRV7A6tfuF8wxCfPRBcYctVPTeAEE24R92qwyO19ZlZpKdo8Xb51Sy3Q9TYoUW2zVTJG4DwcbFrcWhRqWZqUZPqK089hGPGbbMxqNRfJOB6/Y4nOVyp68VMNXsDq1+4XzHWIT56Ic3GHLVRV7A6tfuF8wxCfPRBcYctVMkLgLBwsShaULxkKStP69Z2pOZWT0kOXbdM5FRV9eB03YoWqionpxUkwqFoAAAAAACL4a4VKwaW0SWic7zHO1wyli4vwOfzhc2TZUnttWyywqbVtKw2WJbaRqtFy7I459IuYY2rT5KuIup1+BWi5dkcc+kMMbVp8jEXU6/ArRcuyOOfSGGNq0+RiLqdfgnmDtJHS9DNvGkkmsjPFJU5SMyz/cMyePw5FZkaMMniMR2Z0RESAAAAAAAQzC7DVeD9LE0llKyxErmbplnNRSlI9A0Nm2JJmbyus8yjtG1rE/dRLfI4taLl2Rxz6RYwxtWnyQYi6nX4FaLl2Rxz6QwxtWnyMRdTr8CtFy7I459IYY2rT5GIup1+BWi5dkcc+kMMbVp8jEXU6/ArRcuyOOfSGGNq0+RiLqdfgVouXZHHPpDDG1afIxF1OvwK0XLsjjn0hhjatPkYi6nX4FaLl2Rxz6QwxtWnyMRdTr8Au1Fyf7Mj3B9IYY2rT5GIup1+CeUFTTVOQJONH8FJP5yT9Ki/wDpjMmhdE7dcaEUrZW7zToiIlAAAAAK3i+0tyHi1oKGQeKpSJ9+duKZlP5vwGs36a1Wou968PkzHfUHI5U3fTj8GKtFy7I459I6wxtWnyc4i6nX4FaLl2Rxz6QwxtWnyMRdTr8G9QXaCulKYaZNhKSWrFmTxnKwzzS+Aim+npHGr9704EkW3K96NVvrx+Dv4Y085g9BIcQ0TiTViKmsylMpkdhHZYZbBW2WBszlaq2FjaZnRNRyJaRKtFy7I459IvYY2rT5KeIup1+BWi5dkcc+kMMbVp8jEXU6/ArRcuyOOfSGGNq0+RiLqdfgVouXZHHPpDDG1afIxF1OvwK0XLsjjn0hhjatPkYi6nX4JbgdT7mEMEtxbRNpJWImSzOcimZ2kWki2ijtUDYXI1FtLmzTrK1XKlhHaY7RF0fSrrRQ6VE2tSJm8ZTkeeWKLUX09r2I7e9eBWl25zHq3d9OPwalaLl2Rxz6RJhjatPk4xF1OvwK0XLsjjn0hhjatPkYi6nX4Niju0hyMpFps4dBEtxDc+/OzGURT+b8RxJ9Oa1qu3vRFX0+Tpm3uc5G7vqufwWKMo0wAAAAAAId2gYNPYQLYNnE/Vk5jY6zL52JKUiP0mL+xbSyHe3vzZ/pS2zZ3yq3d/Fv+ESq4jNLHGV0i9iMPHvmU7hNw6/Aq4jNLHGV0hiMPHvmLhNw6/Aq4jNLHGV0hiMPHvmLhNw6/BZOC1HroqgGmnJYyCMjxTmVqjOw7NIyNokSSRXJ6KacDFZGjV/B1RCTAAAAAAAQHDjBCIpymidaNvF7tKPlOGRzI1H5EekaeybXHFHuut9TO2rZZJJN5tnoR+riM0scZXSLWIw8e+ZXuE3Dr8CriM0scZXSGIw8e+YuE3Dr8CriM0scZXSGIw8e+YuE3Dr8CriM0scZXSGIw8e+YuE3Dr8CriM0scZXSGIw8e+YuE3Dr8CriM0scZXSGIw8e+YuE3Dr8CriM0scZXSGIw8e+YuE3Dr8CriM0scZXSGIw8e+YuE3Dr8CriM0scZXSGIw8e+YuE3Dr8HYwWwUjqApZLhGziH8lxJPK+UndzlnL/2Yg2jaoJmbvnb+PL5Jtn2aaJ+95Wfnz+CxhkmmAAAAAVRHdnsW/HOKI2ZKWtRTeVORqMyn8kbbPqEKNRFt9O/yY79hlVyqlnqvfoYKuIzSxxldI6xGHj3zPLhNw6/Aq4jNLHGV0hiMPHvmLhNw6/B0sG8BYqjadZdcNrFQrGOTpmeYysLFLSIZ9uifG5qW2r3mSQbHIyRHLZ5d5E7wiozxihXWbJqT8kz8lFak9pEM2CXw5EdkaE0fiMVpWVXEZpY4yukbGIw8enyZdwm4dfgVcRmljjK6QxGHj3zFwm4dfgVcRmljjK6QxGHj3zFwm4dfgVcRmljjK6QxGHj3zFwm4dfgVcRmljjK6QxGHj3zFwm4dfgszBujPB6EaZsmlPyjLMajtUZfCZmMieXxJFcakMfhxo0gNO4BxUdTLziDaxVrUopumRyM/P5I0oduiZG1q2+Sd/kz5djlc9XJZ595GjVxGaWOMrpEuIw8e+ZHcJuHX4FXEZpY4yukMRh498xcJuHX4NqisAIuFpVlxRs4qHG1nJ1U5JWRnL5OeRDiTb4nMc1LfNF79TqPYpUeirZ5KnfoWoMU1wAAAAAANGkqXYoo09+6hvGni4ypTlKctpCSOF8n8EtI3ysZ/JbDSytgr01viS6TUqcXqGpBlbBXprfC6TUqL1DUgytgr01vhdJqVF6hqQ6sJFIjYYltqJSFZlEdh+Vghc1WrY5PMla5HJanoZhydAAAAAAAc6kKeh6NfxHnkIVLGkpUjkfn+AlZBI9LWttInzRsWxzrDVytgr01vju6TUqc3qGpBlbBXprfC6TUqL1DUgytgr01vhdJqVF6hqQ7LThOtkpJzIyIyPSR5jECpYtikyLb5noeHoAGCOjG6PhjcdWSEFKajOwpnIvxHTGOetjUtU5c9rUtctiHLytgr01via6TUqRXqGpBlbBXprfC6TUqL1DUgytgr01vhdJqVF6hqQ3qNpdilMbuHUOYssbFVOU5ynsMRyRPj/mlh2yVj/4rabojJAAAA4zmFUG04aVRLRGRmRlj5jLOQsJssypajVIF2mJFsVyHnK2CvTW+F0mpUXqGpBlbBXprfC6TUqL1DUhmhcJIWMiCQ3ENqWqwkkq0/qHjtmlalqtWw9btETlsRyWnVEBMc6kKch6MeJDzyEKMsYiUqVmaf4GJWQSPS1qWkT5o2LY5bDVytgr01vju6TUqc3qGpBlbBXprfC6TUqL1DUgytgr01vhdJqVF6hqQ2qOpyHpN40svIcURYxklU7M0/wASHD4JGJa5LDpk0b1satp0RESnIiMJoSGfUhcQ2lSTNJka7SMs5GJ27NK5LUapC7aImrYrkMeVsFemt8e3SalTy9Q1IMrYK9Nb4XSalReoakPbOFEG+8lKYls1KMkpIl2mZnIiL7x4uyzIlqtUJtMSrYjkOwICcAAAAAACte2E5Ows9D3/AIxr/S/R/L/TL+peref+Fd45aS2jVsUzLUGOWktoWKLUGOWktoWKLULuwBOeCEP/AEq/OofO7b99xv7J9lpIBVLAAAAAAAFQ9qqiLCgrf+Sjz/mWN36d9nmv+GLt6/8AtyT/AEh+OWktov2KUrUGOWktoWKLUPhrKWctoWKLUP0HQ37oZ+zb/KQ+Xl/m79qfSR/wT9G4IzsACL9pRywPd/qa/wAxIubB99Of9FTbvsry/spnHLSW0fQWKYdqDHLSW0LFFqDHLSW0LFFqEz7KYvu8I1II7FtH5+aTIy/AzGf9SZbEi5KXvp7/AP1VM0LbGGbIAAAfnqlVkVKvWl9K55/zmPqY0/4b+kPm5FTfd+1/s1sctJbR3Ypxagxy0ltCxRah28CVEeFsNaXz9P8AKYr7Wn/g79FjZVTxm9/hS8x82b5BO1ije9ott8s7SsVR/wAq7LfqVLaY0vpslj1Zn/nwZ/1CO1iPy/0qzHLSW0bVimRagxy0ltCxRagxy0ltCxRahafZPRvc0Ut887qsVJ/yos/FU9hDF+pSWvRmX9r8Gv8AT47GK/P+k+SdjNNAobCxZFhPE2l9Kvz+I+l2ZP8Axb+j57aFTxXfs5WOWktonsUhtQY5aS2hYotQ38H1keEENaX07Pn/ANxIinRfCd+l/okiVPEb+0/sv8fMH0YAAAAAAHxSSVnIj+4LQee6LQWwe2qeWIO6LQWwLVFiDui0FsC1RYh6IpEPD0+gAAAAAAAPJoJR2kWwe2iw+d0WgtgWqeWIO6LQWwLVFiDui0FsC1RYh7zDw9AAAD4ZYxWgDz3RaC2D21TyxB3RaC2BaosQd0WgtgWqLEPpIJJ2EWwLT2w9DwAAAB47stBbB7ap5Yg7otBbAtUWIO6LQWwLVFiH0myI8xbAtU9sPQ8B8MpkAPPdFoLYPbVPLEHdFoLYFqixB3RaC2BaosQ9EUiHh6fQB5NsjPMWwe2qeWHzui0FsC1RYg7otBbAtUWIfSbIjzFsC1RYeh4egAABSNI4TRbdIukUS6RE4siLHzESjIiH0TNmhVqLup6IYT9ol3l/6X1UwZURl5d3x1dYaUObzLUoyojLy7vhdYaUF5lqUZURl5d3wusNKC8y1KMqIy8u74XWGlBeZalGVEZeXd8LrDSgvMtSjKiMvLu+F1hpQXmWpRlRGXl3fC6w0oLzLUpIcAaciY7CZCHX3FpNKzNKlWWFYKu2wRsiVWtsUs7JNI6Wxy2lh4RvKh8H4haDNKktOKSZZyMkmZGQyoER0rUXNDRncrYnKmSlN5URl5d3xv3WGlDFvMtSjKiMvLu+F1hpQXmWpRlRGXl3fC6w0oLzLUoyojLy7vhdYaUF5lqUZURl5d3wusNKC8y1KMqIy8u74XWGlBeZalGVEZeXd8LrDSgvMtSjKiMvLu+F1hpQXmWpRlRGXl3fC6w0oLzLUoyojLy7vhdYaUF5lqUZURl5d3wusNKC8y1KMqIy8u74XWGlBeZalGVEZeXd8LrDSgvMtSk57MYyIpI3nHnVrSnFQklKmU86vwxdozfqDI2brWpYpf2F8j95XLah0u0eOco+gEqaWpCu8SU0nI5GSrBFsDGvlsclvkS7a9zI7WrZ5laZURl5d3xr3WGlDLvMtSjKiMvLu+F1hpQXmWpRlRGXl3fC6w0oLzLUoyojLy7vhdYaUF5lqUZURl5d3wusNKC8y1KdbBPCGKisJWELiHFJUuRpNdh/JPOINp2eJsTlRqWkuzzyOlaiu8i3xhG0ABWPaFHxVEU7+rfcS24klJIl2EZWKSX4H/eGxsMcUkfm1LUMrbHyxyeTvJSMZURl5d3xcusNKFW8y1KSbs+pCKpen/1j7im20mtRGuwzOxJH95z/ALop7bHFHF5NS1S1scksknm7yQs8Y5qgAU3hJhFFQ+ED6ERDiUpcWRES7CIjzEN+DZ4nRNVWp6GLPPKkjkR35OdlRGXl3fEt1hpQivMtSjKiMvLu+F1hpQXmWpRlRGXl3fC6w0oLzLUoyojLy7vhdYaUF5lqUZURl5d3wusNKC8y1KMqIy8u74XWGlBeZalLBiOzeGfiFLN18jUo1HJSJTM5nL5Iy2/UZEREsTX3NB30+NVVbV09jHVlDa1/eR0D3E5Mk19zzDo6l09hVlDa1/eR0BicmSa+4w6OpdPYVZQ2tf3kdAYnJkmvuMOjqXT2FWUNrX95HQGJyZJr7jDo6l09hVlDa1/eR0BicmSa+4w6OpdPYVZQ2tf3kdAYnJkmvuMOjqXT2FWUNrX95HQGJyZJr7jDo6l09jo0FgQxQlJE8246pREZSUpMrSl5JIxFNtr5WbqonfMlh2NkTt5FXvkd+kIQo+AcaUZklxKkGZZ5KKRy+IqserHI5PwWXsR7Vav5IfVlDa1/fR0C/icmSa+5Rw6OpdPYVZQ2tf3kdAYnJkmvuMOjqXT2FWUNrX95HQGJyZJr7jDo6l09hVlDa1/eR0BicmSa+4w6OpdPYVZQ2tf3kdAYnJkmvuMOjqXT2FWUNrX95HQGJyZJr7jDo6l09hVlDa1/eR0BicmSa+4w6OpdPYVZQ2tf3kdAYnJkmvuMOjqXT2FWUNrX95HQGJyZJr7jDo6l09hVlDa1/eR0BicmSa+4w6OpdPYVZQ2tf3kdAYnJkmvuMOjqXT2FWUNrX95HQGJyZJr7jDo6l09hVlDa1/eR0BicmSa+4w6OpdPYlFB0Q3QdHE01PFIzMzUZTMzzmcpfV9xCnNM6V284uRRNibutMeEVCIp+AJpxS0pJRLmgynMiMvMjLzHsE7oXbzTyaFJW7qkbqyhta/vI6BbxOTJNfcqYdHUunsKsobWv7yOgMTkyTX3GHR1Lp7CrKG1r+8joDE5Mk19xh0dS6ewqyhta/vI6AxOTJNfcYdHUunsKsobWv7yOgMTkyTX3GHR1Lp7G3RWADFF0ih5LjxqQeMRKUiWYytkkj8xxJt8kjFaqJ595ncewsY5HIq+XeRLRRLoAHHwkwcawiYQl01JxDNRKQZTtKRlaR2HZsIT7PtDoVVW/kgn2dsyIi/gj9WUNrX95HQLWJyZJr7lbDo6l09jvYNYNtYONLJo1qNZkajWZTsKwrCKwpntMVto2l0ypvfgswbO2FF3fydoVycACIUj2ew9IR63VOvEpajWZEpEpnomkzF+P6hIxqNRE8u8yk/YWPcrlVfP9exrVZQ2tf3kdA6xOTJNfc4w6OpdPYVZQ2tf3kdAYnJkmvuMOjqXT2FWUNrX95HQGJyZJr7jDo6l09hVlDa1/eR0BicmSa+4w6OpdPYVZQ2tf3kdAYnJkmvuMOjqXT2FWUNrX95HQGJyZJr7jDo6l09jFE9paIeJWj9HWeKpSZ96VuKcp5vgPW/TXKiLvB31BqKqbpjrQRdl8UuQ6wx1R5iLaRWgi7L4pcgwx1QxFtIrQRdl8UuQYY6oYi2kVoIuy+KXIMMdUMRbSK0EXZfFLkGGOqGItpFaCLsvilyDDHVDEW0itBF2XxS5BhjqhiLaTp4O4cppylUskypBmSjmbhHmKegQz7CsTN9XWksO2JK/dRCS0nGFR9HOOmUybQpcp58Upy/AVI2b70bmWZH7jVdkQetBF2XxS5DRwx1RRxFtIrQRdl8UuQYY6oYi2kVoIuy+KXIMMdUMRbSK0EXZfFLkGGOqGItpFaCLsvilyDDHVDEW0itBF2XxS5BhjqhiLaRWgi7L4pcgwx1QxFtIrQRdl8UuQYY6oYi2kVoIuy+KXIMMdUMRbSK0EXZfFLkGGOqGItpFaCLsvilyDDHVDEW0mzR3aEdJRZNtQji1n5E6mz4mcpEXxMcP+n7jd5z0RDpm3b7t1rVtJsgzNBTKRytIjnb8DsmM5S+h6AHIwnp0sHqOJ1SDWRqJEiVLORnP8BPs8CzO3UWwhnmSJu8qWkVrQRdl8UuQu4Y6oqYi2kVoIuy+KXIMMdUMRbSK0EXZfFLkGGOqGItpFaCLsvilyDDHVDEW0itBF2XxS5BhjqhiLaTcobtBRSlKNskwpJrPFmbhHKwz0fARy/T1jYr970O49ua96Ns9SajPLwAAAQxzDzEpo4b9GXj953X0pSnjSI82bz+oaCbDbH4m95WWlJdt/73N3ztsJmM8ugAABCKU7REUfSTjRsLM21GiZOlbI8+YaMf09z2I7e9ShJtyMcrd30NWtBF2XxS5DvDHVHOItpFaCLsvilyDDHVDEW0itBF2XxS5BhjqhiLaRWgi7L4pcgwx1QxFtIrQRdl8UuQYY6oYi2kVoIuy+KXIMMdUMRbSV7Sn70e+0c/OY1I/4N/SGY/8Akv7X+zVHZyAAAAAAAAAASns1/i1H9Ln5RT2/7C8i5sP3k/SloYVfwzE/Yu/kMY2zfeZ+0NTafsv/AEpQw+lPnwAAAAAAAAAAAAA3KOo9VIPElBpIz9RnL8CMcPkRiWqSMjV62ITeiezM1GSoh4pZ8Vov9yi/0GdJ9ST0Y3r7fJej+nr6vXp7/BPaKolmiIfEYbJBecs5/FRnaZ/WMySV8i2vW00I4mxpY1LDdEZIABDe1X+Gk/ao/KoX/pv3eRS2/wC1zKkG4YwAAAAAAHbwK/iyG/r/ANpivtf2Hfon2b7zf3/il5D5w3wAAAizlAJPD9MRZ9Ea5fzl8jG+rFPaQuJtC3bw+Onr/ZUWBLx4nDX0/olIplsAAAKHwr/iaJ+1X/iPpdm+y39Hz+0fdd+zlCYhAAAAAAAAD//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ustDataLst>
      <p:tags r:id="rId1"/>
    </p:custDataLst>
    <p:extLst>
      <p:ext uri="{BB962C8B-B14F-4D97-AF65-F5344CB8AC3E}">
        <p14:creationId xmlns:p14="http://schemas.microsoft.com/office/powerpoint/2010/main" val="32206112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CH" dirty="0"/>
              <a:t>VISMO Prototype</a:t>
            </a:r>
            <a:endParaRPr lang="en-US" dirty="0"/>
          </a:p>
        </p:txBody>
      </p:sp>
      <p:pic>
        <p:nvPicPr>
          <p:cNvPr id="10" name="Content Placeholder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5900" y="2477688"/>
            <a:ext cx="4284663" cy="2837661"/>
          </a:xfrm>
        </p:spPr>
      </p:pic>
      <p:sp>
        <p:nvSpPr>
          <p:cNvPr id="5" name="Text Placeholder 4"/>
          <p:cNvSpPr>
            <a:spLocks noGrp="1"/>
          </p:cNvSpPr>
          <p:nvPr>
            <p:ph type="body" sz="quarter" idx="13"/>
          </p:nvPr>
        </p:nvSpPr>
        <p:spPr/>
        <p:txBody>
          <a:bodyPr/>
          <a:lstStyle/>
          <a:p>
            <a:r>
              <a:rPr lang="de-CH" dirty="0"/>
              <a:t>Initial </a:t>
            </a:r>
            <a:r>
              <a:rPr lang="de-CH" dirty="0" smtClean="0"/>
              <a:t>Tests 5.06.2013</a:t>
            </a:r>
            <a:endParaRPr lang="en-US" dirty="0"/>
          </a:p>
          <a:p>
            <a:endParaRPr lang="en-US" dirty="0"/>
          </a:p>
        </p:txBody>
      </p:sp>
      <p:pic>
        <p:nvPicPr>
          <p:cNvPr id="6" name="Content Placeholder 11"/>
          <p:cNvPicPr>
            <a:picLocks noGrp="1" noChangeAspect="1"/>
          </p:cNvPicPr>
          <p:nvPr>
            <p:ph idx="12"/>
          </p:nvPr>
        </p:nvPicPr>
        <p:blipFill>
          <a:blip r:embed="rId3" cstate="print">
            <a:extLst>
              <a:ext uri="{28A0092B-C50C-407E-A947-70E740481C1C}">
                <a14:useLocalDpi xmlns:a14="http://schemas.microsoft.com/office/drawing/2010/main" val="0"/>
              </a:ext>
            </a:extLst>
          </a:blip>
          <a:stretch>
            <a:fillRect/>
          </a:stretch>
        </p:blipFill>
        <p:spPr>
          <a:xfrm>
            <a:off x="4643438" y="2477689"/>
            <a:ext cx="4284662" cy="2837660"/>
          </a:xfrm>
        </p:spPr>
      </p:pic>
    </p:spTree>
    <p:extLst>
      <p:ext uri="{BB962C8B-B14F-4D97-AF65-F5344CB8AC3E}">
        <p14:creationId xmlns:p14="http://schemas.microsoft.com/office/powerpoint/2010/main" val="25987420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VISMO Prototype</a:t>
            </a:r>
            <a:endParaRPr lang="en-US" dirty="0"/>
          </a:p>
        </p:txBody>
      </p:sp>
      <p:sp>
        <p:nvSpPr>
          <p:cNvPr id="4" name="Text Placeholder 3"/>
          <p:cNvSpPr>
            <a:spLocks noGrp="1"/>
          </p:cNvSpPr>
          <p:nvPr>
            <p:ph type="body" sz="quarter" idx="12"/>
          </p:nvPr>
        </p:nvSpPr>
        <p:spPr/>
        <p:txBody>
          <a:bodyPr/>
          <a:lstStyle/>
          <a:p>
            <a:r>
              <a:rPr lang="en-US" dirty="0" smtClean="0"/>
              <a:t>Issue – Enclosure Overheating </a:t>
            </a:r>
            <a:endParaRPr lang="en-US" dirty="0"/>
          </a:p>
        </p:txBody>
      </p:sp>
      <p:pic>
        <p:nvPicPr>
          <p:cNvPr id="16389" name="Picture 5"/>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9956" t="5132" r="8460" b="5322"/>
          <a:stretch/>
        </p:blipFill>
        <p:spPr bwMode="auto">
          <a:xfrm>
            <a:off x="763325" y="1463039"/>
            <a:ext cx="7895416" cy="4699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1062676" y="3226183"/>
            <a:ext cx="7488000" cy="2627863"/>
          </a:xfrm>
          <a:prstGeom prst="rect">
            <a:avLst/>
          </a:prstGeom>
          <a:solidFill>
            <a:schemeClr val="folHlink">
              <a:alpha val="38000"/>
            </a:schemeClr>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R="0" algn="l" defTabSz="914400" rtl="0" eaLnBrk="1" fontAlgn="base" latinLnBrk="0" hangingPunct="1">
              <a:lnSpc>
                <a:spcPct val="100000"/>
              </a:lnSpc>
              <a:spcBef>
                <a:spcPct val="50000"/>
              </a:spcBef>
              <a:spcAft>
                <a:spcPct val="0"/>
              </a:spcAft>
              <a:buClr>
                <a:schemeClr val="tx2"/>
              </a:buClr>
              <a:buSzPct val="70000"/>
              <a:buNone/>
              <a:tabLst/>
            </a:pPr>
            <a:endParaRPr kumimoji="0" lang="en-US" sz="1800" b="0" i="0" u="none" strike="noStrike" cap="none" normalizeH="0" baseline="0" dirty="0" smtClean="0">
              <a:ln>
                <a:noFill/>
              </a:ln>
              <a:solidFill>
                <a:srgbClr val="000000"/>
              </a:solidFill>
              <a:effectLst/>
              <a:latin typeface="Arial" charset="0"/>
            </a:endParaRPr>
          </a:p>
        </p:txBody>
      </p:sp>
      <p:sp>
        <p:nvSpPr>
          <p:cNvPr id="8" name="TextBox 7"/>
          <p:cNvSpPr txBox="1"/>
          <p:nvPr/>
        </p:nvSpPr>
        <p:spPr>
          <a:xfrm>
            <a:off x="4449169" y="5353771"/>
            <a:ext cx="2345035" cy="261610"/>
          </a:xfrm>
          <a:prstGeom prst="rect">
            <a:avLst/>
          </a:prstGeom>
          <a:noFill/>
        </p:spPr>
        <p:txBody>
          <a:bodyPr wrap="square" rtlCol="0">
            <a:spAutoFit/>
          </a:bodyPr>
          <a:lstStyle/>
          <a:p>
            <a:pPr>
              <a:buNone/>
            </a:pPr>
            <a:r>
              <a:rPr lang="en-US" sz="1100" dirty="0" smtClean="0"/>
              <a:t>Enclosure  (with Paraffin included)</a:t>
            </a:r>
            <a:endParaRPr lang="en-US" sz="1100" dirty="0"/>
          </a:p>
        </p:txBody>
      </p:sp>
      <p:sp>
        <p:nvSpPr>
          <p:cNvPr id="9" name="TextBox 8"/>
          <p:cNvSpPr txBox="1"/>
          <p:nvPr/>
        </p:nvSpPr>
        <p:spPr>
          <a:xfrm>
            <a:off x="4585795" y="2644997"/>
            <a:ext cx="2217762" cy="261610"/>
          </a:xfrm>
          <a:prstGeom prst="rect">
            <a:avLst/>
          </a:prstGeom>
          <a:noFill/>
        </p:spPr>
        <p:txBody>
          <a:bodyPr wrap="square" rtlCol="0">
            <a:spAutoFit/>
          </a:bodyPr>
          <a:lstStyle/>
          <a:p>
            <a:pPr>
              <a:buNone/>
            </a:pPr>
            <a:r>
              <a:rPr lang="en-US" sz="1100" dirty="0" smtClean="0"/>
              <a:t>Camera (with Paraffin included)</a:t>
            </a:r>
            <a:endParaRPr lang="en-US" sz="1100" dirty="0"/>
          </a:p>
        </p:txBody>
      </p:sp>
      <p:cxnSp>
        <p:nvCxnSpPr>
          <p:cNvPr id="10" name="Straight Arrow Connector 9"/>
          <p:cNvCxnSpPr/>
          <p:nvPr/>
        </p:nvCxnSpPr>
        <p:spPr bwMode="auto">
          <a:xfrm flipH="1" flipV="1">
            <a:off x="4294075" y="2726211"/>
            <a:ext cx="232012" cy="109182"/>
          </a:xfrm>
          <a:prstGeom prst="straightConnector1">
            <a:avLst/>
          </a:prstGeom>
          <a:ln>
            <a:headEnd type="none" w="med" len="med"/>
            <a:tailEnd type="triangle"/>
          </a:ln>
          <a:extLst/>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bwMode="auto">
          <a:xfrm flipH="1" flipV="1">
            <a:off x="4217158" y="5353771"/>
            <a:ext cx="232012" cy="109182"/>
          </a:xfrm>
          <a:prstGeom prst="straightConnector1">
            <a:avLst/>
          </a:prstGeom>
          <a:ln>
            <a:headEnd type="none" w="med" len="med"/>
            <a:tailEnd type="triangle"/>
          </a:ln>
          <a:extLst/>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7128894" y="3010740"/>
            <a:ext cx="1564730" cy="430887"/>
          </a:xfrm>
          <a:prstGeom prst="rect">
            <a:avLst/>
          </a:prstGeom>
          <a:noFill/>
        </p:spPr>
        <p:txBody>
          <a:bodyPr wrap="square" rtlCol="0">
            <a:spAutoFit/>
          </a:bodyPr>
          <a:lstStyle/>
          <a:p>
            <a:pPr algn="ctr">
              <a:spcBef>
                <a:spcPts val="0"/>
              </a:spcBef>
              <a:buNone/>
            </a:pPr>
            <a:r>
              <a:rPr lang="en-US" sz="1100" dirty="0" smtClean="0"/>
              <a:t>Enclosure </a:t>
            </a:r>
          </a:p>
          <a:p>
            <a:pPr algn="ctr">
              <a:spcBef>
                <a:spcPts val="0"/>
              </a:spcBef>
              <a:buNone/>
            </a:pPr>
            <a:r>
              <a:rPr lang="en-US" sz="1100" dirty="0" smtClean="0"/>
              <a:t>w/o Paraffin</a:t>
            </a:r>
            <a:endParaRPr lang="en-US" sz="1100" dirty="0"/>
          </a:p>
        </p:txBody>
      </p:sp>
      <p:sp>
        <p:nvSpPr>
          <p:cNvPr id="14" name="TextBox 13"/>
          <p:cNvSpPr txBox="1"/>
          <p:nvPr/>
        </p:nvSpPr>
        <p:spPr>
          <a:xfrm>
            <a:off x="7272195" y="1866768"/>
            <a:ext cx="976766" cy="430887"/>
          </a:xfrm>
          <a:prstGeom prst="rect">
            <a:avLst/>
          </a:prstGeom>
          <a:noFill/>
        </p:spPr>
        <p:txBody>
          <a:bodyPr wrap="square" rtlCol="0">
            <a:spAutoFit/>
          </a:bodyPr>
          <a:lstStyle/>
          <a:p>
            <a:pPr algn="ctr">
              <a:buNone/>
            </a:pPr>
            <a:r>
              <a:rPr lang="en-US" sz="1100" dirty="0" smtClean="0"/>
              <a:t>Camera w/o Paraffin</a:t>
            </a:r>
            <a:endParaRPr lang="en-US" sz="1100" dirty="0"/>
          </a:p>
        </p:txBody>
      </p:sp>
      <p:cxnSp>
        <p:nvCxnSpPr>
          <p:cNvPr id="15" name="Straight Arrow Connector 14"/>
          <p:cNvCxnSpPr/>
          <p:nvPr/>
        </p:nvCxnSpPr>
        <p:spPr bwMode="auto">
          <a:xfrm flipH="1" flipV="1">
            <a:off x="7369790" y="2863927"/>
            <a:ext cx="232012" cy="109182"/>
          </a:xfrm>
          <a:prstGeom prst="straightConnector1">
            <a:avLst/>
          </a:prstGeom>
          <a:ln>
            <a:headEnd type="none" w="med" len="med"/>
            <a:tailEnd type="triangle"/>
          </a:ln>
          <a:extLst/>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bwMode="auto">
          <a:xfrm flipH="1" flipV="1">
            <a:off x="7040183" y="1866768"/>
            <a:ext cx="232012" cy="109182"/>
          </a:xfrm>
          <a:prstGeom prst="straightConnector1">
            <a:avLst/>
          </a:prstGeom>
          <a:ln>
            <a:headEnd type="none" w="med" len="med"/>
            <a:tailEnd type="triangle"/>
          </a:ln>
          <a:extLst/>
        </p:spPr>
        <p:style>
          <a:lnRef idx="2">
            <a:schemeClr val="dk1"/>
          </a:lnRef>
          <a:fillRef idx="0">
            <a:schemeClr val="dk1"/>
          </a:fillRef>
          <a:effectRef idx="1">
            <a:schemeClr val="dk1"/>
          </a:effectRef>
          <a:fontRef idx="minor">
            <a:schemeClr val="tx1"/>
          </a:fontRef>
        </p:style>
      </p:cxnSp>
      <p:sp>
        <p:nvSpPr>
          <p:cNvPr id="11" name="Rectangle 10"/>
          <p:cNvSpPr/>
          <p:nvPr/>
        </p:nvSpPr>
        <p:spPr bwMode="auto">
          <a:xfrm>
            <a:off x="1212112" y="1751252"/>
            <a:ext cx="1610436" cy="661917"/>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
        <p:nvSpPr>
          <p:cNvPr id="17" name="TextBox 16"/>
          <p:cNvSpPr txBox="1"/>
          <p:nvPr/>
        </p:nvSpPr>
        <p:spPr>
          <a:xfrm>
            <a:off x="5962812" y="4424698"/>
            <a:ext cx="2089033" cy="230832"/>
          </a:xfrm>
          <a:prstGeom prst="rect">
            <a:avLst/>
          </a:prstGeom>
          <a:noFill/>
        </p:spPr>
        <p:txBody>
          <a:bodyPr wrap="none" rtlCol="0">
            <a:spAutoFit/>
          </a:bodyPr>
          <a:lstStyle/>
          <a:p>
            <a:pPr>
              <a:buNone/>
            </a:pPr>
            <a:r>
              <a:rPr lang="en-US" sz="900" dirty="0" smtClean="0"/>
              <a:t>Camera operating temperature range</a:t>
            </a:r>
            <a:endParaRPr lang="en-US" sz="900" dirty="0"/>
          </a:p>
        </p:txBody>
      </p:sp>
      <p:cxnSp>
        <p:nvCxnSpPr>
          <p:cNvPr id="19" name="Straight Arrow Connector 18"/>
          <p:cNvCxnSpPr/>
          <p:nvPr/>
        </p:nvCxnSpPr>
        <p:spPr bwMode="auto">
          <a:xfrm flipV="1">
            <a:off x="7007329" y="3264297"/>
            <a:ext cx="0" cy="1008000"/>
          </a:xfrm>
          <a:prstGeom prst="straightConnector1">
            <a:avLst/>
          </a:prstGeom>
          <a:ln>
            <a:headEnd type="none" w="med" len="med"/>
            <a:tailEnd type="triangle" w="sm" len="med"/>
          </a:ln>
          <a:extLst/>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bwMode="auto">
          <a:xfrm rot="10800000" flipV="1">
            <a:off x="7007331" y="4850287"/>
            <a:ext cx="0" cy="972000"/>
          </a:xfrm>
          <a:prstGeom prst="straightConnector1">
            <a:avLst/>
          </a:prstGeom>
          <a:ln>
            <a:headEnd type="none" w="med" len="med"/>
            <a:tailEnd type="triangle" w="sm" len="med"/>
          </a:ln>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46558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VISMO Prototype</a:t>
            </a:r>
            <a:endParaRPr lang="en-US" dirty="0"/>
          </a:p>
        </p:txBody>
      </p:sp>
      <p:sp>
        <p:nvSpPr>
          <p:cNvPr id="7" name="Text Placeholder 6"/>
          <p:cNvSpPr>
            <a:spLocks noGrp="1"/>
          </p:cNvSpPr>
          <p:nvPr>
            <p:ph type="body" sz="quarter" idx="12"/>
          </p:nvPr>
        </p:nvSpPr>
        <p:spPr/>
        <p:txBody>
          <a:bodyPr/>
          <a:lstStyle/>
          <a:p>
            <a:r>
              <a:rPr lang="en-US" dirty="0" smtClean="0"/>
              <a:t>Cooling</a:t>
            </a:r>
            <a:r>
              <a:rPr lang="de-CH" dirty="0" smtClean="0"/>
              <a:t> System Design</a:t>
            </a:r>
            <a:endParaRPr lang="en-US" dirty="0"/>
          </a:p>
          <a:p>
            <a:endParaRPr lang="en-US" dirty="0"/>
          </a:p>
        </p:txBody>
      </p:sp>
      <p:pic>
        <p:nvPicPr>
          <p:cNvPr id="9" name="Content Placeholder 8"/>
          <p:cNvPicPr>
            <a:picLocks noGrp="1" noChangeAspect="1" noChangeArrowheads="1"/>
          </p:cNvPicPr>
          <p:nvPr>
            <p:ph idx="11"/>
          </p:nvPr>
        </p:nvPicPr>
        <p:blipFill rotWithShape="1">
          <a:blip r:embed="rId3" cstate="print">
            <a:extLst>
              <a:ext uri="{28A0092B-C50C-407E-A947-70E740481C1C}">
                <a14:useLocalDpi xmlns:a14="http://schemas.microsoft.com/office/drawing/2010/main" val="0"/>
              </a:ext>
            </a:extLst>
          </a:blip>
          <a:srcRect l="35156" t="29352" r="26771" b="15463"/>
          <a:stretch/>
        </p:blipFill>
        <p:spPr bwMode="auto">
          <a:xfrm>
            <a:off x="823739" y="5181477"/>
            <a:ext cx="1485214" cy="1210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l="29166" t="17091" r="26183" b="9310"/>
          <a:stretch/>
        </p:blipFill>
        <p:spPr bwMode="auto">
          <a:xfrm>
            <a:off x="776275" y="3473314"/>
            <a:ext cx="1357326" cy="1398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4"/>
          <p:cNvPicPr>
            <a:picLocks noGrp="1" noChangeAspect="1" noChangeArrowheads="1"/>
          </p:cNvPicPr>
          <p:nvPr>
            <p:ph idx="1"/>
          </p:nvPr>
        </p:nvPicPr>
        <p:blipFill rotWithShape="1">
          <a:blip r:embed="rId5" cstate="print">
            <a:extLst>
              <a:ext uri="{28A0092B-C50C-407E-A947-70E740481C1C}">
                <a14:useLocalDpi xmlns:a14="http://schemas.microsoft.com/office/drawing/2010/main" val="0"/>
              </a:ext>
            </a:extLst>
          </a:blip>
          <a:srcRect l="28726" t="17163" r="19819" b="15199"/>
          <a:stretch/>
        </p:blipFill>
        <p:spPr bwMode="auto">
          <a:xfrm>
            <a:off x="899634" y="2166189"/>
            <a:ext cx="1430312" cy="1175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6" name="Picture 2" descr="I:\110_Project\AGI\C1-164-12_01 Contr and Design of Conc Solar Power Pl\4_Progress Control\pictures\Meeting Pictures\cooling system design\IMG_2104.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36155" y="1513489"/>
            <a:ext cx="2136062" cy="2848084"/>
          </a:xfrm>
          <a:prstGeom prst="rect">
            <a:avLst/>
          </a:prstGeom>
          <a:noFill/>
          <a:extLst>
            <a:ext uri="{909E8E84-426E-40DD-AFC4-6F175D3DCCD1}">
              <a14:hiddenFill xmlns:a14="http://schemas.microsoft.com/office/drawing/2010/main">
                <a:solidFill>
                  <a:srgbClr val="FFFFFF"/>
                </a:solidFill>
              </a14:hiddenFill>
            </a:ext>
          </a:extLst>
        </p:spPr>
      </p:pic>
      <p:pic>
        <p:nvPicPr>
          <p:cNvPr id="21507" name="Picture 3" descr="I:\110_Project\AGI\C1-164-12_01 Contr and Design of Conc Solar Power Pl\4_Progress Control\pictures\Meeting Pictures\cooling system design\IMG_2103.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01738" y="4533364"/>
            <a:ext cx="2554568" cy="19159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240388" y="4547659"/>
            <a:ext cx="582211" cy="307777"/>
          </a:xfrm>
          <a:prstGeom prst="rect">
            <a:avLst/>
          </a:prstGeom>
          <a:noFill/>
        </p:spPr>
        <p:txBody>
          <a:bodyPr wrap="none" rtlCol="0">
            <a:spAutoFit/>
          </a:bodyPr>
          <a:lstStyle/>
          <a:p>
            <a:pPr>
              <a:buNone/>
            </a:pPr>
            <a:r>
              <a:rPr lang="en-US" sz="1400" dirty="0" smtClean="0"/>
              <a:t>Fans</a:t>
            </a:r>
            <a:endParaRPr lang="en-US" sz="1400" dirty="0"/>
          </a:p>
        </p:txBody>
      </p:sp>
      <p:cxnSp>
        <p:nvCxnSpPr>
          <p:cNvPr id="5" name="Straight Arrow Connector 4"/>
          <p:cNvCxnSpPr/>
          <p:nvPr/>
        </p:nvCxnSpPr>
        <p:spPr bwMode="auto">
          <a:xfrm>
            <a:off x="6240854" y="4871628"/>
            <a:ext cx="99245" cy="619699"/>
          </a:xfrm>
          <a:prstGeom prst="straightConnector1">
            <a:avLst/>
          </a:prstGeom>
          <a:ln>
            <a:headEnd type="none" w="med" len="med"/>
            <a:tailEnd type="arrow"/>
          </a:ln>
          <a:extLst/>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bwMode="auto">
          <a:xfrm flipH="1">
            <a:off x="7325706" y="4732325"/>
            <a:ext cx="914682" cy="431660"/>
          </a:xfrm>
          <a:prstGeom prst="straightConnector1">
            <a:avLst/>
          </a:prstGeom>
          <a:ln>
            <a:headEnd type="none" w="med" len="med"/>
            <a:tailEnd type="arrow"/>
          </a:ln>
          <a:extLst/>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5551402" y="4563851"/>
            <a:ext cx="1378904" cy="307777"/>
          </a:xfrm>
          <a:prstGeom prst="rect">
            <a:avLst/>
          </a:prstGeom>
          <a:noFill/>
        </p:spPr>
        <p:txBody>
          <a:bodyPr wrap="none" rtlCol="0">
            <a:spAutoFit/>
          </a:bodyPr>
          <a:lstStyle/>
          <a:p>
            <a:pPr>
              <a:buNone/>
            </a:pPr>
            <a:r>
              <a:rPr lang="en-US" sz="1400" dirty="0" smtClean="0"/>
              <a:t>Suction Funnel</a:t>
            </a:r>
            <a:endParaRPr lang="en-US" sz="1400" dirty="0"/>
          </a:p>
        </p:txBody>
      </p:sp>
      <p:sp>
        <p:nvSpPr>
          <p:cNvPr id="19" name="TextBox 18"/>
          <p:cNvSpPr txBox="1"/>
          <p:nvPr/>
        </p:nvSpPr>
        <p:spPr>
          <a:xfrm>
            <a:off x="7462627" y="3156419"/>
            <a:ext cx="1249060" cy="307777"/>
          </a:xfrm>
          <a:prstGeom prst="rect">
            <a:avLst/>
          </a:prstGeom>
          <a:noFill/>
        </p:spPr>
        <p:txBody>
          <a:bodyPr wrap="none" rtlCol="0">
            <a:spAutoFit/>
          </a:bodyPr>
          <a:lstStyle/>
          <a:p>
            <a:pPr>
              <a:buNone/>
            </a:pPr>
            <a:r>
              <a:rPr lang="en-US" sz="1400" dirty="0" smtClean="0"/>
              <a:t>Support plate</a:t>
            </a:r>
            <a:endParaRPr lang="en-US" sz="1400" dirty="0"/>
          </a:p>
        </p:txBody>
      </p:sp>
      <p:cxnSp>
        <p:nvCxnSpPr>
          <p:cNvPr id="22" name="Straight Arrow Connector 21"/>
          <p:cNvCxnSpPr/>
          <p:nvPr/>
        </p:nvCxnSpPr>
        <p:spPr bwMode="auto">
          <a:xfrm flipV="1">
            <a:off x="6153627" y="6095342"/>
            <a:ext cx="0" cy="262680"/>
          </a:xfrm>
          <a:prstGeom prst="straightConnector1">
            <a:avLst/>
          </a:prstGeom>
          <a:ln>
            <a:headEnd type="none" w="med" len="med"/>
            <a:tailEnd type="arrow"/>
          </a:ln>
          <a:extLst/>
        </p:spPr>
        <p:style>
          <a:lnRef idx="2">
            <a:schemeClr val="dk1"/>
          </a:lnRef>
          <a:fillRef idx="0">
            <a:schemeClr val="dk1"/>
          </a:fillRef>
          <a:effectRef idx="1">
            <a:schemeClr val="dk1"/>
          </a:effectRef>
          <a:fontRef idx="minor">
            <a:schemeClr val="tx1"/>
          </a:fontRef>
        </p:style>
      </p:cxnSp>
      <p:cxnSp>
        <p:nvCxnSpPr>
          <p:cNvPr id="24" name="Straight Arrow Connector 23"/>
          <p:cNvCxnSpPr/>
          <p:nvPr/>
        </p:nvCxnSpPr>
        <p:spPr bwMode="auto">
          <a:xfrm flipV="1">
            <a:off x="6426551" y="6095342"/>
            <a:ext cx="0" cy="262680"/>
          </a:xfrm>
          <a:prstGeom prst="straightConnector1">
            <a:avLst/>
          </a:prstGeom>
          <a:ln>
            <a:headEnd type="none" w="med" len="med"/>
            <a:tailEnd type="arrow"/>
          </a:ln>
          <a:extLst/>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bwMode="auto">
          <a:xfrm rot="10800000" flipV="1">
            <a:off x="7414534" y="6095342"/>
            <a:ext cx="0" cy="262680"/>
          </a:xfrm>
          <a:prstGeom prst="straightConnector1">
            <a:avLst/>
          </a:prstGeom>
          <a:ln>
            <a:headEnd type="none" w="med" len="med"/>
            <a:tailEnd type="arrow"/>
          </a:ln>
          <a:extLst/>
        </p:spPr>
        <p:style>
          <a:lnRef idx="2">
            <a:schemeClr val="dk1"/>
          </a:lnRef>
          <a:fillRef idx="0">
            <a:schemeClr val="dk1"/>
          </a:fillRef>
          <a:effectRef idx="1">
            <a:schemeClr val="dk1"/>
          </a:effectRef>
          <a:fontRef idx="minor">
            <a:schemeClr val="tx1"/>
          </a:fontRef>
        </p:style>
      </p:cxnSp>
      <p:cxnSp>
        <p:nvCxnSpPr>
          <p:cNvPr id="26" name="Straight Arrow Connector 25"/>
          <p:cNvCxnSpPr/>
          <p:nvPr/>
        </p:nvCxnSpPr>
        <p:spPr bwMode="auto">
          <a:xfrm rot="10800000" flipV="1">
            <a:off x="7214837" y="6095342"/>
            <a:ext cx="0" cy="262680"/>
          </a:xfrm>
          <a:prstGeom prst="straightConnector1">
            <a:avLst/>
          </a:prstGeom>
          <a:ln>
            <a:headEnd type="none" w="med" len="med"/>
            <a:tailEnd type="arrow"/>
          </a:ln>
          <a:extLst/>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7335850" y="1954927"/>
            <a:ext cx="1250663" cy="307777"/>
          </a:xfrm>
          <a:prstGeom prst="rect">
            <a:avLst/>
          </a:prstGeom>
          <a:noFill/>
        </p:spPr>
        <p:txBody>
          <a:bodyPr wrap="none" rtlCol="0">
            <a:spAutoFit/>
          </a:bodyPr>
          <a:lstStyle/>
          <a:p>
            <a:pPr>
              <a:buNone/>
            </a:pPr>
            <a:r>
              <a:rPr lang="en-US" sz="1400" dirty="0" smtClean="0"/>
              <a:t>Suction Case</a:t>
            </a:r>
            <a:endParaRPr lang="en-US" sz="1400" dirty="0"/>
          </a:p>
        </p:txBody>
      </p:sp>
      <p:cxnSp>
        <p:nvCxnSpPr>
          <p:cNvPr id="28" name="Straight Arrow Connector 27"/>
          <p:cNvCxnSpPr/>
          <p:nvPr/>
        </p:nvCxnSpPr>
        <p:spPr bwMode="auto">
          <a:xfrm flipH="1">
            <a:off x="7335850" y="2325363"/>
            <a:ext cx="457341" cy="317519"/>
          </a:xfrm>
          <a:prstGeom prst="straightConnector1">
            <a:avLst/>
          </a:prstGeom>
          <a:ln>
            <a:headEnd type="none" w="med" len="med"/>
            <a:tailEnd type="arrow"/>
          </a:ln>
          <a:extLst/>
        </p:spPr>
        <p:style>
          <a:lnRef idx="2">
            <a:schemeClr val="dk1"/>
          </a:lnRef>
          <a:fillRef idx="0">
            <a:schemeClr val="dk1"/>
          </a:fillRef>
          <a:effectRef idx="1">
            <a:schemeClr val="dk1"/>
          </a:effectRef>
          <a:fontRef idx="minor">
            <a:schemeClr val="tx1"/>
          </a:fontRef>
        </p:style>
      </p:cxnSp>
      <p:cxnSp>
        <p:nvCxnSpPr>
          <p:cNvPr id="30" name="Straight Arrow Connector 29"/>
          <p:cNvCxnSpPr/>
          <p:nvPr/>
        </p:nvCxnSpPr>
        <p:spPr bwMode="auto">
          <a:xfrm flipH="1">
            <a:off x="7046957" y="3366992"/>
            <a:ext cx="457341" cy="317519"/>
          </a:xfrm>
          <a:prstGeom prst="straightConnector1">
            <a:avLst/>
          </a:prstGeom>
          <a:ln>
            <a:headEnd type="none" w="med" len="med"/>
            <a:tailEnd type="arrow"/>
          </a:ln>
          <a:extLst/>
        </p:spPr>
        <p:style>
          <a:lnRef idx="2">
            <a:schemeClr val="dk1"/>
          </a:lnRef>
          <a:fillRef idx="0">
            <a:schemeClr val="dk1"/>
          </a:fillRef>
          <a:effectRef idx="1">
            <a:schemeClr val="dk1"/>
          </a:effectRef>
          <a:fontRef idx="minor">
            <a:schemeClr val="tx1"/>
          </a:fontRef>
        </p:style>
      </p:cxnSp>
      <p:sp>
        <p:nvSpPr>
          <p:cNvPr id="32" name="TextBox 31"/>
          <p:cNvSpPr txBox="1"/>
          <p:nvPr/>
        </p:nvSpPr>
        <p:spPr>
          <a:xfrm>
            <a:off x="2505454" y="2670608"/>
            <a:ext cx="2497470" cy="206210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spcBef>
                <a:spcPts val="1200"/>
              </a:spcBef>
              <a:buNone/>
            </a:pPr>
            <a:endParaRPr lang="en-US" dirty="0" smtClean="0"/>
          </a:p>
          <a:p>
            <a:pPr>
              <a:spcBef>
                <a:spcPts val="1200"/>
              </a:spcBef>
            </a:pPr>
            <a:r>
              <a:rPr lang="en-US" sz="1400" dirty="0" smtClean="0"/>
              <a:t> Liquid CPU Cooler</a:t>
            </a:r>
          </a:p>
          <a:p>
            <a:pPr>
              <a:spcBef>
                <a:spcPts val="1200"/>
              </a:spcBef>
            </a:pPr>
            <a:r>
              <a:rPr lang="en-US" sz="1400" dirty="0" smtClean="0"/>
              <a:t> Pump volume: </a:t>
            </a:r>
            <a:r>
              <a:rPr lang="en-US" sz="1400" dirty="0"/>
              <a:t>400 </a:t>
            </a:r>
            <a:r>
              <a:rPr lang="en-US" sz="1400" dirty="0" smtClean="0"/>
              <a:t>Liters/hr.</a:t>
            </a:r>
          </a:p>
          <a:p>
            <a:pPr>
              <a:spcBef>
                <a:spcPts val="1200"/>
              </a:spcBef>
            </a:pPr>
            <a:r>
              <a:rPr lang="en-US" sz="1400" dirty="0" smtClean="0"/>
              <a:t> Pump </a:t>
            </a:r>
            <a:r>
              <a:rPr lang="en-US" sz="1400" dirty="0"/>
              <a:t>rotor </a:t>
            </a:r>
            <a:r>
              <a:rPr lang="en-US" sz="1400" dirty="0" smtClean="0"/>
              <a:t>speed: 3600 rpm @12VDC </a:t>
            </a:r>
          </a:p>
          <a:p>
            <a:pPr>
              <a:spcBef>
                <a:spcPts val="1200"/>
              </a:spcBef>
            </a:pPr>
            <a:r>
              <a:rPr lang="en-US" sz="1400" dirty="0" smtClean="0"/>
              <a:t> Fan speed: 1600 rpm</a:t>
            </a:r>
            <a:endParaRPr lang="en-US" dirty="0"/>
          </a:p>
        </p:txBody>
      </p:sp>
      <p:sp>
        <p:nvSpPr>
          <p:cNvPr id="21505" name="Rectangle 21504"/>
          <p:cNvSpPr/>
          <p:nvPr/>
        </p:nvSpPr>
        <p:spPr>
          <a:xfrm>
            <a:off x="1097666" y="1585595"/>
            <a:ext cx="4023281" cy="369332"/>
          </a:xfrm>
          <a:prstGeom prst="rect">
            <a:avLst/>
          </a:prstGeom>
        </p:spPr>
        <p:txBody>
          <a:bodyPr wrap="none">
            <a:spAutoFit/>
          </a:bodyPr>
          <a:lstStyle/>
          <a:p>
            <a:pPr algn="ctr">
              <a:spcBef>
                <a:spcPts val="1200"/>
              </a:spcBef>
              <a:buNone/>
            </a:pPr>
            <a:r>
              <a:rPr lang="en-US" dirty="0"/>
              <a:t> Cooler Master </a:t>
            </a:r>
            <a:r>
              <a:rPr lang="en-US" dirty="0" err="1"/>
              <a:t>Eisberg</a:t>
            </a:r>
            <a:r>
              <a:rPr lang="en-US" dirty="0"/>
              <a:t> 120L Prestige</a:t>
            </a:r>
          </a:p>
        </p:txBody>
      </p:sp>
      <p:sp>
        <p:nvSpPr>
          <p:cNvPr id="21509" name="Rectangle 21508"/>
          <p:cNvSpPr/>
          <p:nvPr/>
        </p:nvSpPr>
        <p:spPr bwMode="auto">
          <a:xfrm>
            <a:off x="325821" y="1513489"/>
            <a:ext cx="4998388" cy="4935801"/>
          </a:xfrm>
          <a:prstGeom prst="rect">
            <a:avLst/>
          </a:prstGeom>
          <a:no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0" tIns="0" rIns="0" bIns="0" numCol="1" rtlCol="0" anchor="t" anchorCtr="0" compatLnSpc="1">
            <a:prstTxWarp prst="textNoShape">
              <a:avLst/>
            </a:prstTxWarp>
          </a:bodyPr>
          <a:lstStyle/>
          <a:p>
            <a: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pPr>
            <a:endParaRPr kumimoji="0" lang="en-US" sz="1800" b="0" i="0" u="none" strike="noStrike" cap="none" normalizeH="0" baseline="0" smtClean="0">
              <a:ln>
                <a:noFill/>
              </a:ln>
              <a:solidFill>
                <a:srgbClr val="000000"/>
              </a:solidFill>
              <a:effectLst/>
              <a:latin typeface="Arial" charset="0"/>
            </a:endParaRPr>
          </a:p>
        </p:txBody>
      </p:sp>
    </p:spTree>
    <p:extLst>
      <p:ext uri="{BB962C8B-B14F-4D97-AF65-F5344CB8AC3E}">
        <p14:creationId xmlns:p14="http://schemas.microsoft.com/office/powerpoint/2010/main" val="164109291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VARCOLOR" val="SPREcolor_red"/>
  <p:tag name="VARPPTTYPE" val="SPREpotSPRE"/>
  <p:tag name="VARPPTLANGSEL" val="SPREEnglish"/>
  <p:tag name="VARGRIDMODE" val="SPREgrid_none_value"/>
  <p:tag name="VARPOTVERSION" val="SPRE1.53"/>
  <p:tag name="VARLOGOSCHINDLER" val="SPRE-1"/>
  <p:tag name="VARLOGOATLAS" val="SPRE0"/>
  <p:tag name="VARLOGOASIA" val="SPRE"/>
  <p:tag name="VARPPTLANG" val="SPREEnglish"/>
  <p:tag name="VARPPTEDITORS_NAME" val="SPREStephanie Graf"/>
  <p:tag name="VARPPTKG" val="SPREMAN"/>
  <p:tag name="VARPPTDIVISION" val="SPRECorporate Communications"/>
  <p:tag name="VARPPTPLACE" val="SPREEbikon"/>
  <p:tag name="VARPPTDATE_CREATION" val="SPREMarch 11, 2008"/>
  <p:tag name="VARPPTPRESENTATION_ID" val="SPRE"/>
  <p:tag name="VARPPTSHOWPAGE_NUMBER" val="SPRE-1"/>
  <p:tag name="VARPPTCLOSING_TEXT" val="SPREThank you for your attention."/>
  <p:tag name="VARPPTSETUPPERFORMED" val="SPRETRUE"/>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e23ab725-3214-4e44-a3e8-23366adbdff9"/>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e23ab725-3214-4e44-a3e8-23366adbdff9"/>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e23ab725-3214-4e44-a3e8-23366adbdff9"/>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e23ab725-3214-4e44-a3e8-23366adbdff9"/>
</p:tagLst>
</file>

<file path=ppt/tags/tag14.xml><?xml version="1.0" encoding="utf-8"?>
<p:tagLst xmlns:a="http://schemas.openxmlformats.org/drawingml/2006/main" xmlns:r="http://schemas.openxmlformats.org/officeDocument/2006/relationships" xmlns:p="http://schemas.openxmlformats.org/presentationml/2006/main">
  <p:tag name="ARTICULATE_SLIDE_GUID" val="e23ab725-3214-4e44-a3e8-23366adbdff9"/>
</p:tagLst>
</file>

<file path=ppt/tags/tag15.xml><?xml version="1.0" encoding="utf-8"?>
<p:tagLst xmlns:a="http://schemas.openxmlformats.org/drawingml/2006/main" xmlns:r="http://schemas.openxmlformats.org/officeDocument/2006/relationships" xmlns:p="http://schemas.openxmlformats.org/presentationml/2006/main">
  <p:tag name="ARTICULATE_SLIDE_GUID" val="e23ab725-3214-4e44-a3e8-23366adbdff9"/>
</p:tagLst>
</file>

<file path=ppt/tags/tag16.xml><?xml version="1.0" encoding="utf-8"?>
<p:tagLst xmlns:a="http://schemas.openxmlformats.org/drawingml/2006/main" xmlns:r="http://schemas.openxmlformats.org/officeDocument/2006/relationships" xmlns:p="http://schemas.openxmlformats.org/presentationml/2006/main">
  <p:tag name="VARTITLEIMAGE" val="SPREhorizontal"/>
  <p:tag name="VARSLIDECATEGORYID" val="SPREtitle"/>
  <p:tag name="VARSLIDEID" val="SPREtitle_slide_horizontal_picture"/>
</p:tagLst>
</file>

<file path=ppt/tags/tag17.xml><?xml version="1.0" encoding="utf-8"?>
<p:tagLst xmlns:a="http://schemas.openxmlformats.org/drawingml/2006/main" xmlns:r="http://schemas.openxmlformats.org/officeDocument/2006/relationships" xmlns:p="http://schemas.openxmlformats.org/presentationml/2006/main">
  <p:tag name="VARSLIDECATEGORYID" val="SPREtext"/>
  <p:tag name="VARSLIDEID" val="SPREcontent_text"/>
</p:tagLst>
</file>

<file path=ppt/tags/tag18.xml><?xml version="1.0" encoding="utf-8"?>
<p:tagLst xmlns:a="http://schemas.openxmlformats.org/drawingml/2006/main" xmlns:r="http://schemas.openxmlformats.org/officeDocument/2006/relationships" xmlns:p="http://schemas.openxmlformats.org/presentationml/2006/main">
  <p:tag name="ARTICULATE_SLIDE_GUID" val="e23ab725-3214-4e44-a3e8-23366adbdff9"/>
</p:tagLst>
</file>

<file path=ppt/tags/tag19.xml><?xml version="1.0" encoding="utf-8"?>
<p:tagLst xmlns:a="http://schemas.openxmlformats.org/drawingml/2006/main" xmlns:r="http://schemas.openxmlformats.org/officeDocument/2006/relationships" xmlns:p="http://schemas.openxmlformats.org/presentationml/2006/main">
  <p:tag name="ARTICULATE_SLIDE_GUID" val="e23ab725-3214-4e44-a3e8-23366adbdff9"/>
</p:tagLst>
</file>

<file path=ppt/tags/tag2.xml><?xml version="1.0" encoding="utf-8"?>
<p:tagLst xmlns:a="http://schemas.openxmlformats.org/drawingml/2006/main" xmlns:r="http://schemas.openxmlformats.org/officeDocument/2006/relationships" xmlns:p="http://schemas.openxmlformats.org/presentationml/2006/main">
  <p:tag name="VARTITLEIMAGE" val="SPREhorizontal"/>
  <p:tag name="VARSLIDECATEGORYID" val="SPREtitle"/>
  <p:tag name="VARSLIDEID" val="SPREtitle_slide_horizontal_picture"/>
</p:tagLst>
</file>

<file path=ppt/tags/tag3.xml><?xml version="1.0" encoding="utf-8"?>
<p:tagLst xmlns:a="http://schemas.openxmlformats.org/drawingml/2006/main" xmlns:r="http://schemas.openxmlformats.org/officeDocument/2006/relationships" xmlns:p="http://schemas.openxmlformats.org/presentationml/2006/main">
  <p:tag name="VARTITLEIMAGE" val="SPREhorizontal"/>
  <p:tag name="VARSLIDECATEGORYID" val="SPREtitle"/>
  <p:tag name="VARSLIDEID" val="SPREtitle_slide_horizontal_picture"/>
</p:tagLst>
</file>

<file path=ppt/tags/tag4.xml><?xml version="1.0" encoding="utf-8"?>
<p:tagLst xmlns:a="http://schemas.openxmlformats.org/drawingml/2006/main" xmlns:r="http://schemas.openxmlformats.org/officeDocument/2006/relationships" xmlns:p="http://schemas.openxmlformats.org/presentationml/2006/main">
  <p:tag name="VARTITLEIMAGE" val="SPREhorizontal"/>
  <p:tag name="VARSLIDECATEGORYID" val="SPREtitle"/>
  <p:tag name="VARSLIDEID" val="SPREtitle_slide_horizontal_picture"/>
</p:tagLst>
</file>

<file path=ppt/tags/tag5.xml><?xml version="1.0" encoding="utf-8"?>
<p:tagLst xmlns:a="http://schemas.openxmlformats.org/drawingml/2006/main" xmlns:r="http://schemas.openxmlformats.org/officeDocument/2006/relationships" xmlns:p="http://schemas.openxmlformats.org/presentationml/2006/main">
  <p:tag name="VARTITLEIMAGE" val="SPREhorizontal"/>
  <p:tag name="VARSLIDECATEGORYID" val="SPREtitle"/>
  <p:tag name="VARSLIDEID" val="SPREtitle_slide_horizontal_picture"/>
</p:tagLst>
</file>

<file path=ppt/tags/tag6.xml><?xml version="1.0" encoding="utf-8"?>
<p:tagLst xmlns:a="http://schemas.openxmlformats.org/drawingml/2006/main" xmlns:r="http://schemas.openxmlformats.org/officeDocument/2006/relationships" xmlns:p="http://schemas.openxmlformats.org/presentationml/2006/main">
  <p:tag name="VARTITLEIMAGE" val="SPREhorizontal"/>
  <p:tag name="VARSLIDECATEGORYID" val="SPREtitle"/>
  <p:tag name="VARSLIDEID" val="SPREtitle_slide_horizontal_picture"/>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e23ab725-3214-4e44-a3e8-23366adbdff9"/>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e23ab725-3214-4e44-a3e8-23366adbdff9"/>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e23ab725-3214-4e44-a3e8-23366adbdff9"/>
</p:tagLst>
</file>

<file path=ppt/theme/theme1.xml><?xml version="1.0" encoding="utf-8"?>
<a:theme xmlns:a="http://schemas.openxmlformats.org/drawingml/2006/main" name="blank">
  <a:themeElements>
    <a:clrScheme name="blank 1">
      <a:dk1>
        <a:srgbClr val="000000"/>
      </a:dk1>
      <a:lt1>
        <a:srgbClr val="FFFFFF"/>
      </a:lt1>
      <a:dk2>
        <a:srgbClr val="002897"/>
      </a:dk2>
      <a:lt2>
        <a:srgbClr val="666666"/>
      </a:lt2>
      <a:accent1>
        <a:srgbClr val="005ADE"/>
      </a:accent1>
      <a:accent2>
        <a:srgbClr val="0096EA"/>
      </a:accent2>
      <a:accent3>
        <a:srgbClr val="FFFFFF"/>
      </a:accent3>
      <a:accent4>
        <a:srgbClr val="000000"/>
      </a:accent4>
      <a:accent5>
        <a:srgbClr val="AAB5EC"/>
      </a:accent5>
      <a:accent6>
        <a:srgbClr val="0087D4"/>
      </a:accent6>
      <a:hlink>
        <a:srgbClr val="5BD8FF"/>
      </a:hlink>
      <a:folHlink>
        <a:srgbClr val="999999"/>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folHlink"/>
        </a:solidFill>
        <a:ln w="9525" cap="flat" cmpd="sng" algn="ctr">
          <a:solidFill>
            <a:schemeClr val="accent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defRPr kumimoji="0" lang="de-CH" sz="1800" b="0"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chemeClr val="folHlink"/>
        </a:solidFill>
        <a:ln w="9525" cap="flat" cmpd="sng" algn="ctr">
          <a:solidFill>
            <a:schemeClr val="accent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defRPr kumimoji="0" lang="de-CH" sz="1800" b="0" i="0" u="none" strike="noStrike" cap="none" normalizeH="0" baseline="0" smtClean="0">
            <a:ln>
              <a:noFill/>
            </a:ln>
            <a:solidFill>
              <a:srgbClr val="000000"/>
            </a:solidFill>
            <a:effectLst/>
            <a:latin typeface="Arial" charset="0"/>
          </a:defRPr>
        </a:defPPr>
      </a:lstStyle>
    </a:lnDef>
  </a:objectDefaults>
  <a:extraClrSchemeLst>
    <a:extraClrScheme>
      <a:clrScheme name="blank 1">
        <a:dk1>
          <a:srgbClr val="000000"/>
        </a:dk1>
        <a:lt1>
          <a:srgbClr val="FFFFFF"/>
        </a:lt1>
        <a:dk2>
          <a:srgbClr val="002897"/>
        </a:dk2>
        <a:lt2>
          <a:srgbClr val="666666"/>
        </a:lt2>
        <a:accent1>
          <a:srgbClr val="005ADE"/>
        </a:accent1>
        <a:accent2>
          <a:srgbClr val="0096EA"/>
        </a:accent2>
        <a:accent3>
          <a:srgbClr val="FFFFFF"/>
        </a:accent3>
        <a:accent4>
          <a:srgbClr val="000000"/>
        </a:accent4>
        <a:accent5>
          <a:srgbClr val="AAB5EC"/>
        </a:accent5>
        <a:accent6>
          <a:srgbClr val="0087D4"/>
        </a:accent6>
        <a:hlink>
          <a:srgbClr val="5BD8FF"/>
        </a:hlink>
        <a:folHlink>
          <a:srgbClr val="999999"/>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84C07"/>
        </a:dk2>
        <a:lt2>
          <a:srgbClr val="666666"/>
        </a:lt2>
        <a:accent1>
          <a:srgbClr val="028208"/>
        </a:accent1>
        <a:accent2>
          <a:srgbClr val="3AB200"/>
        </a:accent2>
        <a:accent3>
          <a:srgbClr val="FFFFFF"/>
        </a:accent3>
        <a:accent4>
          <a:srgbClr val="000000"/>
        </a:accent4>
        <a:accent5>
          <a:srgbClr val="AAC1AA"/>
        </a:accent5>
        <a:accent6>
          <a:srgbClr val="34A100"/>
        </a:accent6>
        <a:hlink>
          <a:srgbClr val="98DB38"/>
        </a:hlink>
        <a:folHlink>
          <a:srgbClr val="999999"/>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601F69"/>
        </a:dk2>
        <a:lt2>
          <a:srgbClr val="666666"/>
        </a:lt2>
        <a:accent1>
          <a:srgbClr val="904AB0"/>
        </a:accent1>
        <a:accent2>
          <a:srgbClr val="9868EF"/>
        </a:accent2>
        <a:accent3>
          <a:srgbClr val="FFFFFF"/>
        </a:accent3>
        <a:accent4>
          <a:srgbClr val="000000"/>
        </a:accent4>
        <a:accent5>
          <a:srgbClr val="C6B1D4"/>
        </a:accent5>
        <a:accent6>
          <a:srgbClr val="895ED9"/>
        </a:accent6>
        <a:hlink>
          <a:srgbClr val="B4A0E8"/>
        </a:hlink>
        <a:folHlink>
          <a:srgbClr val="999999"/>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9A2801"/>
        </a:dk2>
        <a:lt2>
          <a:srgbClr val="666666"/>
        </a:lt2>
        <a:accent1>
          <a:srgbClr val="BF4500"/>
        </a:accent1>
        <a:accent2>
          <a:srgbClr val="FF6C00"/>
        </a:accent2>
        <a:accent3>
          <a:srgbClr val="FFFFFF"/>
        </a:accent3>
        <a:accent4>
          <a:srgbClr val="000000"/>
        </a:accent4>
        <a:accent5>
          <a:srgbClr val="DCB0AA"/>
        </a:accent5>
        <a:accent6>
          <a:srgbClr val="E76100"/>
        </a:accent6>
        <a:hlink>
          <a:srgbClr val="FDAC25"/>
        </a:hlink>
        <a:folHlink>
          <a:srgbClr val="999999"/>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4_Default Theme">
  <a:themeElements>
    <a:clrScheme name="ABB Blue">
      <a:dk1>
        <a:srgbClr val="000000"/>
      </a:dk1>
      <a:lt1>
        <a:srgbClr val="FFFFFF"/>
      </a:lt1>
      <a:dk2>
        <a:srgbClr val="002897"/>
      </a:dk2>
      <a:lt2>
        <a:srgbClr val="666666"/>
      </a:lt2>
      <a:accent1>
        <a:srgbClr val="005ADE"/>
      </a:accent1>
      <a:accent2>
        <a:srgbClr val="0096EA"/>
      </a:accent2>
      <a:accent3>
        <a:srgbClr val="5BD8FF"/>
      </a:accent3>
      <a:accent4>
        <a:srgbClr val="999999"/>
      </a:accent4>
      <a:accent5>
        <a:srgbClr val="666666"/>
      </a:accent5>
      <a:accent6>
        <a:srgbClr val="666666"/>
      </a:accent6>
      <a:hlink>
        <a:srgbClr val="5BD8FF"/>
      </a:hlink>
      <a:folHlink>
        <a:srgbClr val="999999"/>
      </a:folHlink>
    </a:clrScheme>
    <a:fontScheme name="ABB">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9525">
          <a:noFill/>
        </a:ln>
      </a:spPr>
      <a:bodyPr rtlCol="0" anchor="ctr"/>
      <a:lstStyle>
        <a:defPPr marL="179388" indent="-179388">
          <a:spcBef>
            <a:spcPts val="1100"/>
          </a:spcBef>
          <a:buClr>
            <a:schemeClr val="tx2"/>
          </a:buClr>
          <a:buSzPct val="70000"/>
          <a:buFont typeface="Wingdings" pitchFamily="2" charset="2"/>
          <a:buChar char="§"/>
          <a:defRPr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marL="179388" indent="-179388">
          <a:spcBef>
            <a:spcPts val="1100"/>
          </a:spcBef>
          <a:buClr>
            <a:schemeClr val="tx2"/>
          </a:buClr>
          <a:buSzPct val="70000"/>
          <a:buFont typeface="Wingdings" pitchFamily="2" charset="2"/>
          <a:buChar char="§"/>
          <a:defRPr dirty="0" err="1" smtClean="0">
            <a:latin typeface="Arial" pitchFamily="34" charset="0"/>
            <a:cs typeface="Arial" pitchFamily="34" charset="0"/>
          </a:defRPr>
        </a:defPPr>
      </a:lstStyle>
    </a:txDef>
  </a:objectDefaults>
  <a:extraClrSchemeLst/>
</a:theme>
</file>

<file path=ppt/theme/theme11.xml><?xml version="1.0" encoding="utf-8"?>
<a:theme xmlns:a="http://schemas.openxmlformats.org/drawingml/2006/main" name="5_Default Theme">
  <a:themeElements>
    <a:clrScheme name="ABB Blue">
      <a:dk1>
        <a:srgbClr val="000000"/>
      </a:dk1>
      <a:lt1>
        <a:srgbClr val="FFFFFF"/>
      </a:lt1>
      <a:dk2>
        <a:srgbClr val="002897"/>
      </a:dk2>
      <a:lt2>
        <a:srgbClr val="666666"/>
      </a:lt2>
      <a:accent1>
        <a:srgbClr val="005ADE"/>
      </a:accent1>
      <a:accent2>
        <a:srgbClr val="0096EA"/>
      </a:accent2>
      <a:accent3>
        <a:srgbClr val="5BD8FF"/>
      </a:accent3>
      <a:accent4>
        <a:srgbClr val="999999"/>
      </a:accent4>
      <a:accent5>
        <a:srgbClr val="666666"/>
      </a:accent5>
      <a:accent6>
        <a:srgbClr val="666666"/>
      </a:accent6>
      <a:hlink>
        <a:srgbClr val="5BD8FF"/>
      </a:hlink>
      <a:folHlink>
        <a:srgbClr val="999999"/>
      </a:folHlink>
    </a:clrScheme>
    <a:fontScheme name="ABB">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9525">
          <a:noFill/>
        </a:ln>
      </a:spPr>
      <a:bodyPr rtlCol="0" anchor="ctr"/>
      <a:lstStyle>
        <a:defPPr marL="179388" indent="-179388">
          <a:spcBef>
            <a:spcPts val="1100"/>
          </a:spcBef>
          <a:buClr>
            <a:schemeClr val="tx2"/>
          </a:buClr>
          <a:buSzPct val="70000"/>
          <a:buFont typeface="Wingdings" pitchFamily="2" charset="2"/>
          <a:buChar char="§"/>
          <a:defRPr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marL="179388" indent="-179388">
          <a:spcBef>
            <a:spcPts val="1100"/>
          </a:spcBef>
          <a:buClr>
            <a:schemeClr val="tx2"/>
          </a:buClr>
          <a:buSzPct val="70000"/>
          <a:buFont typeface="Wingdings" pitchFamily="2" charset="2"/>
          <a:buChar char="§"/>
          <a:defRPr dirty="0" err="1" smtClean="0">
            <a:latin typeface="Arial" pitchFamily="34" charset="0"/>
            <a:cs typeface="Arial" pitchFamily="34" charset="0"/>
          </a:defRPr>
        </a:defPPr>
      </a:lstStyle>
    </a:txDef>
  </a:objectDefaults>
  <a:extraClrSchemeLst/>
</a:theme>
</file>

<file path=ppt/theme/theme12.xml><?xml version="1.0" encoding="utf-8"?>
<a:theme xmlns:a="http://schemas.openxmlformats.org/drawingml/2006/main" name="1_ABB_PowerPoint_template_2003">
  <a:themeElements>
    <a:clrScheme name="ABB_PowerPoint_template_2003 1">
      <a:dk1>
        <a:srgbClr val="000000"/>
      </a:dk1>
      <a:lt1>
        <a:srgbClr val="FFFFFF"/>
      </a:lt1>
      <a:dk2>
        <a:srgbClr val="002897"/>
      </a:dk2>
      <a:lt2>
        <a:srgbClr val="666666"/>
      </a:lt2>
      <a:accent1>
        <a:srgbClr val="005ADE"/>
      </a:accent1>
      <a:accent2>
        <a:srgbClr val="0096EA"/>
      </a:accent2>
      <a:accent3>
        <a:srgbClr val="FFFFFF"/>
      </a:accent3>
      <a:accent4>
        <a:srgbClr val="000000"/>
      </a:accent4>
      <a:accent5>
        <a:srgbClr val="AAB5EC"/>
      </a:accent5>
      <a:accent6>
        <a:srgbClr val="0087D4"/>
      </a:accent6>
      <a:hlink>
        <a:srgbClr val="5BD8FF"/>
      </a:hlink>
      <a:folHlink>
        <a:srgbClr val="999999"/>
      </a:folHlink>
    </a:clrScheme>
    <a:fontScheme name="ABB_PowerPoint_template_200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folHlink"/>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defRPr kumimoji="0" lang="de-CH" sz="1800" b="0"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chemeClr val="folHlink"/>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defRPr kumimoji="0" lang="de-CH" sz="1800" b="0" i="0" u="none" strike="noStrike" cap="none" normalizeH="0" baseline="0" smtClean="0">
            <a:ln>
              <a:noFill/>
            </a:ln>
            <a:solidFill>
              <a:srgbClr val="000000"/>
            </a:solidFill>
            <a:effectLst/>
            <a:latin typeface="Arial" charset="0"/>
          </a:defRPr>
        </a:defPPr>
      </a:lstStyle>
    </a:lnDef>
  </a:objectDefaults>
  <a:extraClrSchemeLst>
    <a:extraClrScheme>
      <a:clrScheme name="ABB_PowerPoint_template_2003 1">
        <a:dk1>
          <a:srgbClr val="000000"/>
        </a:dk1>
        <a:lt1>
          <a:srgbClr val="FFFFFF"/>
        </a:lt1>
        <a:dk2>
          <a:srgbClr val="002897"/>
        </a:dk2>
        <a:lt2>
          <a:srgbClr val="666666"/>
        </a:lt2>
        <a:accent1>
          <a:srgbClr val="005ADE"/>
        </a:accent1>
        <a:accent2>
          <a:srgbClr val="0096EA"/>
        </a:accent2>
        <a:accent3>
          <a:srgbClr val="FFFFFF"/>
        </a:accent3>
        <a:accent4>
          <a:srgbClr val="000000"/>
        </a:accent4>
        <a:accent5>
          <a:srgbClr val="AAB5EC"/>
        </a:accent5>
        <a:accent6>
          <a:srgbClr val="0087D4"/>
        </a:accent6>
        <a:hlink>
          <a:srgbClr val="5BD8FF"/>
        </a:hlink>
        <a:folHlink>
          <a:srgbClr val="999999"/>
        </a:folHlink>
      </a:clrScheme>
      <a:clrMap bg1="lt1" tx1="dk1" bg2="lt2" tx2="dk2" accent1="accent1" accent2="accent2" accent3="accent3" accent4="accent4" accent5="accent5" accent6="accent6" hlink="hlink" folHlink="folHlink"/>
    </a:extraClrScheme>
    <a:extraClrScheme>
      <a:clrScheme name="ABB_PowerPoint_template_2003 2">
        <a:dk1>
          <a:srgbClr val="000000"/>
        </a:dk1>
        <a:lt1>
          <a:srgbClr val="FFFFFF"/>
        </a:lt1>
        <a:dk2>
          <a:srgbClr val="084C07"/>
        </a:dk2>
        <a:lt2>
          <a:srgbClr val="666666"/>
        </a:lt2>
        <a:accent1>
          <a:srgbClr val="028208"/>
        </a:accent1>
        <a:accent2>
          <a:srgbClr val="3AB200"/>
        </a:accent2>
        <a:accent3>
          <a:srgbClr val="FFFFFF"/>
        </a:accent3>
        <a:accent4>
          <a:srgbClr val="000000"/>
        </a:accent4>
        <a:accent5>
          <a:srgbClr val="AAC1AA"/>
        </a:accent5>
        <a:accent6>
          <a:srgbClr val="34A100"/>
        </a:accent6>
        <a:hlink>
          <a:srgbClr val="98DB38"/>
        </a:hlink>
        <a:folHlink>
          <a:srgbClr val="999999"/>
        </a:folHlink>
      </a:clrScheme>
      <a:clrMap bg1="lt1" tx1="dk1" bg2="lt2" tx2="dk2" accent1="accent1" accent2="accent2" accent3="accent3" accent4="accent4" accent5="accent5" accent6="accent6" hlink="hlink" folHlink="folHlink"/>
    </a:extraClrScheme>
    <a:extraClrScheme>
      <a:clrScheme name="ABB_PowerPoint_template_2003 3">
        <a:dk1>
          <a:srgbClr val="000000"/>
        </a:dk1>
        <a:lt1>
          <a:srgbClr val="FFFFFF"/>
        </a:lt1>
        <a:dk2>
          <a:srgbClr val="601F69"/>
        </a:dk2>
        <a:lt2>
          <a:srgbClr val="666666"/>
        </a:lt2>
        <a:accent1>
          <a:srgbClr val="904AB0"/>
        </a:accent1>
        <a:accent2>
          <a:srgbClr val="9868EF"/>
        </a:accent2>
        <a:accent3>
          <a:srgbClr val="FFFFFF"/>
        </a:accent3>
        <a:accent4>
          <a:srgbClr val="000000"/>
        </a:accent4>
        <a:accent5>
          <a:srgbClr val="C6B1D4"/>
        </a:accent5>
        <a:accent6>
          <a:srgbClr val="895ED9"/>
        </a:accent6>
        <a:hlink>
          <a:srgbClr val="B4A0E8"/>
        </a:hlink>
        <a:folHlink>
          <a:srgbClr val="999999"/>
        </a:folHlink>
      </a:clrScheme>
      <a:clrMap bg1="lt1" tx1="dk1" bg2="lt2" tx2="dk2" accent1="accent1" accent2="accent2" accent3="accent3" accent4="accent4" accent5="accent5" accent6="accent6" hlink="hlink" folHlink="folHlink"/>
    </a:extraClrScheme>
    <a:extraClrScheme>
      <a:clrScheme name="ABB_PowerPoint_template_2003 4">
        <a:dk1>
          <a:srgbClr val="000000"/>
        </a:dk1>
        <a:lt1>
          <a:srgbClr val="FFFFFF"/>
        </a:lt1>
        <a:dk2>
          <a:srgbClr val="9A2801"/>
        </a:dk2>
        <a:lt2>
          <a:srgbClr val="666666"/>
        </a:lt2>
        <a:accent1>
          <a:srgbClr val="BF4500"/>
        </a:accent1>
        <a:accent2>
          <a:srgbClr val="FF6C00"/>
        </a:accent2>
        <a:accent3>
          <a:srgbClr val="FFFFFF"/>
        </a:accent3>
        <a:accent4>
          <a:srgbClr val="000000"/>
        </a:accent4>
        <a:accent5>
          <a:srgbClr val="DCB0AA"/>
        </a:accent5>
        <a:accent6>
          <a:srgbClr val="E76100"/>
        </a:accent6>
        <a:hlink>
          <a:srgbClr val="FDAC25"/>
        </a:hlink>
        <a:folHlink>
          <a:srgbClr val="999999"/>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6_Default Theme">
  <a:themeElements>
    <a:clrScheme name="ABB Blue">
      <a:dk1>
        <a:srgbClr val="000000"/>
      </a:dk1>
      <a:lt1>
        <a:srgbClr val="FFFFFF"/>
      </a:lt1>
      <a:dk2>
        <a:srgbClr val="002897"/>
      </a:dk2>
      <a:lt2>
        <a:srgbClr val="666666"/>
      </a:lt2>
      <a:accent1>
        <a:srgbClr val="005ADE"/>
      </a:accent1>
      <a:accent2>
        <a:srgbClr val="0096EA"/>
      </a:accent2>
      <a:accent3>
        <a:srgbClr val="5BD8FF"/>
      </a:accent3>
      <a:accent4>
        <a:srgbClr val="999999"/>
      </a:accent4>
      <a:accent5>
        <a:srgbClr val="666666"/>
      </a:accent5>
      <a:accent6>
        <a:srgbClr val="666666"/>
      </a:accent6>
      <a:hlink>
        <a:srgbClr val="5BD8FF"/>
      </a:hlink>
      <a:folHlink>
        <a:srgbClr val="999999"/>
      </a:folHlink>
    </a:clrScheme>
    <a:fontScheme name="ABB">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9525">
          <a:noFill/>
        </a:ln>
      </a:spPr>
      <a:bodyPr rtlCol="0" anchor="ctr"/>
      <a:lstStyle>
        <a:defPPr marL="179388" indent="-179388">
          <a:spcBef>
            <a:spcPts val="1100"/>
          </a:spcBef>
          <a:buClr>
            <a:schemeClr val="tx2"/>
          </a:buClr>
          <a:buSzPct val="70000"/>
          <a:buFont typeface="Wingdings" pitchFamily="2" charset="2"/>
          <a:buChar char="§"/>
          <a:defRPr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marL="179388" indent="-179388">
          <a:spcBef>
            <a:spcPts val="1100"/>
          </a:spcBef>
          <a:buClr>
            <a:schemeClr val="tx2"/>
          </a:buClr>
          <a:buSzPct val="70000"/>
          <a:buFont typeface="Wingdings" pitchFamily="2" charset="2"/>
          <a:buChar char="§"/>
          <a:defRPr dirty="0" err="1" smtClean="0">
            <a:latin typeface="Arial" pitchFamily="34" charset="0"/>
            <a:cs typeface="Arial" pitchFamily="34" charset="0"/>
          </a:defRPr>
        </a:defPPr>
      </a:lstStyle>
    </a:txDef>
  </a:objectDefaults>
  <a:extraClrSchemeLst/>
</a:theme>
</file>

<file path=ppt/theme/theme14.xml><?xml version="1.0" encoding="utf-8"?>
<a:theme xmlns:a="http://schemas.openxmlformats.org/drawingml/2006/main" name="7_Default Theme">
  <a:themeElements>
    <a:clrScheme name="ABB Blue">
      <a:dk1>
        <a:srgbClr val="000000"/>
      </a:dk1>
      <a:lt1>
        <a:srgbClr val="FFFFFF"/>
      </a:lt1>
      <a:dk2>
        <a:srgbClr val="002897"/>
      </a:dk2>
      <a:lt2>
        <a:srgbClr val="666666"/>
      </a:lt2>
      <a:accent1>
        <a:srgbClr val="005ADE"/>
      </a:accent1>
      <a:accent2>
        <a:srgbClr val="0096EA"/>
      </a:accent2>
      <a:accent3>
        <a:srgbClr val="5BD8FF"/>
      </a:accent3>
      <a:accent4>
        <a:srgbClr val="999999"/>
      </a:accent4>
      <a:accent5>
        <a:srgbClr val="666666"/>
      </a:accent5>
      <a:accent6>
        <a:srgbClr val="666666"/>
      </a:accent6>
      <a:hlink>
        <a:srgbClr val="5BD8FF"/>
      </a:hlink>
      <a:folHlink>
        <a:srgbClr val="999999"/>
      </a:folHlink>
    </a:clrScheme>
    <a:fontScheme name="ABB">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9525">
          <a:noFill/>
        </a:ln>
      </a:spPr>
      <a:bodyPr rtlCol="0" anchor="ctr"/>
      <a:lstStyle>
        <a:defPPr marL="179388" indent="-179388">
          <a:spcBef>
            <a:spcPts val="1100"/>
          </a:spcBef>
          <a:buClr>
            <a:schemeClr val="tx2"/>
          </a:buClr>
          <a:buSzPct val="70000"/>
          <a:buFont typeface="Wingdings" pitchFamily="2" charset="2"/>
          <a:buChar char="§"/>
          <a:defRPr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marL="179388" indent="-179388">
          <a:spcBef>
            <a:spcPts val="1100"/>
          </a:spcBef>
          <a:buClr>
            <a:schemeClr val="tx2"/>
          </a:buClr>
          <a:buSzPct val="70000"/>
          <a:buFont typeface="Wingdings" pitchFamily="2" charset="2"/>
          <a:buChar char="§"/>
          <a:defRPr dirty="0" err="1" smtClean="0">
            <a:latin typeface="Arial" pitchFamily="34" charset="0"/>
            <a:cs typeface="Arial" pitchFamily="34" charset="0"/>
          </a:defRPr>
        </a:defPPr>
      </a:lstStyle>
    </a:txDef>
  </a:objectDefaults>
  <a:extraClrSchemeLst/>
</a:theme>
</file>

<file path=ppt/theme/theme15.xml><?xml version="1.0" encoding="utf-8"?>
<a:theme xmlns:a="http://schemas.openxmlformats.org/drawingml/2006/main" name="3_blank">
  <a:themeElements>
    <a:clrScheme name="ABB Blau 2">
      <a:dk1>
        <a:srgbClr val="000000"/>
      </a:dk1>
      <a:lt1>
        <a:srgbClr val="FFFFFF"/>
      </a:lt1>
      <a:dk2>
        <a:srgbClr val="002897"/>
      </a:dk2>
      <a:lt2>
        <a:srgbClr val="666666"/>
      </a:lt2>
      <a:accent1>
        <a:srgbClr val="005ADE"/>
      </a:accent1>
      <a:accent2>
        <a:srgbClr val="0096EA"/>
      </a:accent2>
      <a:accent3>
        <a:srgbClr val="5BD8FF"/>
      </a:accent3>
      <a:accent4>
        <a:srgbClr val="999999"/>
      </a:accent4>
      <a:accent5>
        <a:srgbClr val="666666"/>
      </a:accent5>
      <a:accent6>
        <a:srgbClr val="666666"/>
      </a:accent6>
      <a:hlink>
        <a:srgbClr val="5BD8FF"/>
      </a:hlink>
      <a:folHlink>
        <a:srgbClr val="999999"/>
      </a:folHlink>
    </a:clrScheme>
    <a:fontScheme name="ABB">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9525">
          <a:noFill/>
        </a:ln>
      </a:spPr>
      <a:bodyPr rtlCol="0" anchor="ctr"/>
      <a:lstStyle>
        <a:defPPr marL="179388" indent="-179388">
          <a:spcBef>
            <a:spcPts val="1100"/>
          </a:spcBef>
          <a:buClr>
            <a:schemeClr val="tx2"/>
          </a:buClr>
          <a:buSzPct val="70000"/>
          <a:buFont typeface="Wingdings" pitchFamily="2" charset="2"/>
          <a:buChar char="§"/>
          <a:defRPr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ormAutofit/>
      </a:bodyPr>
      <a:lstStyle>
        <a:defPPr marL="179388" indent="-179388">
          <a:spcBef>
            <a:spcPts val="1100"/>
          </a:spcBef>
          <a:buClr>
            <a:schemeClr val="tx2"/>
          </a:buClr>
          <a:buSzPct val="70000"/>
          <a:buFont typeface="Wingdings" pitchFamily="2" charset="2"/>
          <a:buChar char="§"/>
          <a:defRPr dirty="0" smtClean="0">
            <a:latin typeface="Arial" pitchFamily="34" charset="0"/>
            <a:cs typeface="Arial" pitchFamily="34" charset="0"/>
          </a:defRPr>
        </a:defPPr>
      </a:lstStyle>
    </a:txDef>
  </a:objectDefaults>
  <a:extraClrSchemeLst/>
</a:theme>
</file>

<file path=ppt/theme/theme1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lank">
  <a:themeElements>
    <a:clrScheme name="ABB Blau 2">
      <a:dk1>
        <a:srgbClr val="000000"/>
      </a:dk1>
      <a:lt1>
        <a:srgbClr val="FFFFFF"/>
      </a:lt1>
      <a:dk2>
        <a:srgbClr val="002897"/>
      </a:dk2>
      <a:lt2>
        <a:srgbClr val="666666"/>
      </a:lt2>
      <a:accent1>
        <a:srgbClr val="005ADE"/>
      </a:accent1>
      <a:accent2>
        <a:srgbClr val="0096EA"/>
      </a:accent2>
      <a:accent3>
        <a:srgbClr val="5BD8FF"/>
      </a:accent3>
      <a:accent4>
        <a:srgbClr val="999999"/>
      </a:accent4>
      <a:accent5>
        <a:srgbClr val="666666"/>
      </a:accent5>
      <a:accent6>
        <a:srgbClr val="666666"/>
      </a:accent6>
      <a:hlink>
        <a:srgbClr val="5BD8FF"/>
      </a:hlink>
      <a:folHlink>
        <a:srgbClr val="999999"/>
      </a:folHlink>
    </a:clrScheme>
    <a:fontScheme name="ABB">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9525">
          <a:noFill/>
        </a:ln>
      </a:spPr>
      <a:bodyPr rtlCol="0" anchor="ctr"/>
      <a:lstStyle>
        <a:defPPr indent="180975" algn="ctr">
          <a:buClr>
            <a:schemeClr val="accent1"/>
          </a:buClr>
          <a:buFont typeface="Wingdings" pitchFamily="2" charset="2"/>
          <a:buChar cha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indent="176213">
          <a:buClr>
            <a:schemeClr val="tx2"/>
          </a:buClr>
          <a:buFont typeface="Wingdings" pitchFamily="2" charset="2"/>
          <a:buChar char="§"/>
          <a:defRPr dirty="0" err="1" smtClean="0"/>
        </a:defPPr>
      </a:lstStyle>
    </a:txDef>
  </a:objectDefaults>
  <a:extraClrSchemeLst/>
</a:theme>
</file>

<file path=ppt/theme/theme3.xml><?xml version="1.0" encoding="utf-8"?>
<a:theme xmlns:a="http://schemas.openxmlformats.org/drawingml/2006/main" name="2_blank">
  <a:themeElements>
    <a:clrScheme name="ABB Blau 2">
      <a:dk1>
        <a:srgbClr val="000000"/>
      </a:dk1>
      <a:lt1>
        <a:srgbClr val="FFFFFF"/>
      </a:lt1>
      <a:dk2>
        <a:srgbClr val="002897"/>
      </a:dk2>
      <a:lt2>
        <a:srgbClr val="666666"/>
      </a:lt2>
      <a:accent1>
        <a:srgbClr val="005ADE"/>
      </a:accent1>
      <a:accent2>
        <a:srgbClr val="0096EA"/>
      </a:accent2>
      <a:accent3>
        <a:srgbClr val="5BD8FF"/>
      </a:accent3>
      <a:accent4>
        <a:srgbClr val="999999"/>
      </a:accent4>
      <a:accent5>
        <a:srgbClr val="666666"/>
      </a:accent5>
      <a:accent6>
        <a:srgbClr val="666666"/>
      </a:accent6>
      <a:hlink>
        <a:srgbClr val="5BD8FF"/>
      </a:hlink>
      <a:folHlink>
        <a:srgbClr val="999999"/>
      </a:folHlink>
    </a:clrScheme>
    <a:fontScheme name="ABB">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9525">
          <a:noFill/>
        </a:ln>
      </a:spPr>
      <a:bodyPr rtlCol="0" anchor="ctr"/>
      <a:lstStyle>
        <a:defPPr indent="180975" algn="ctr">
          <a:buClr>
            <a:schemeClr val="accent1"/>
          </a:buClr>
          <a:buFont typeface="Wingdings" pitchFamily="2" charset="2"/>
          <a:buChar cha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indent="176213">
          <a:buClr>
            <a:schemeClr val="tx2"/>
          </a:buClr>
          <a:buFont typeface="Wingdings" pitchFamily="2" charset="2"/>
          <a:buChar char="§"/>
          <a:defRPr dirty="0" err="1" smtClean="0"/>
        </a:defPPr>
      </a:lstStyle>
    </a:txDef>
  </a:objectDefaults>
  <a:extraClrSchemeLst/>
</a:theme>
</file>

<file path=ppt/theme/theme4.xml><?xml version="1.0" encoding="utf-8"?>
<a:theme xmlns:a="http://schemas.openxmlformats.org/drawingml/2006/main" name="10_blank">
  <a:themeElements>
    <a:clrScheme name="ABB Blau 2">
      <a:dk1>
        <a:srgbClr val="000000"/>
      </a:dk1>
      <a:lt1>
        <a:srgbClr val="FFFFFF"/>
      </a:lt1>
      <a:dk2>
        <a:srgbClr val="002897"/>
      </a:dk2>
      <a:lt2>
        <a:srgbClr val="666666"/>
      </a:lt2>
      <a:accent1>
        <a:srgbClr val="005ADE"/>
      </a:accent1>
      <a:accent2>
        <a:srgbClr val="0096EA"/>
      </a:accent2>
      <a:accent3>
        <a:srgbClr val="5BD8FF"/>
      </a:accent3>
      <a:accent4>
        <a:srgbClr val="999999"/>
      </a:accent4>
      <a:accent5>
        <a:srgbClr val="666666"/>
      </a:accent5>
      <a:accent6>
        <a:srgbClr val="666666"/>
      </a:accent6>
      <a:hlink>
        <a:srgbClr val="5BD8FF"/>
      </a:hlink>
      <a:folHlink>
        <a:srgbClr val="999999"/>
      </a:folHlink>
    </a:clrScheme>
    <a:fontScheme name="ABB">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9525">
          <a:noFill/>
        </a:ln>
      </a:spPr>
      <a:bodyPr rtlCol="0" anchor="ctr"/>
      <a:lstStyle>
        <a:defPPr indent="180975" algn="ctr">
          <a:buClr>
            <a:schemeClr val="accent1"/>
          </a:buClr>
          <a:buFont typeface="Wingdings" pitchFamily="2" charset="2"/>
          <a:buChar cha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indent="176213">
          <a:buClr>
            <a:schemeClr val="tx2"/>
          </a:buClr>
          <a:buFont typeface="Wingdings" pitchFamily="2" charset="2"/>
          <a:buChar char="§"/>
          <a:defRPr dirty="0" err="1" smtClean="0"/>
        </a:defPPr>
      </a:lstStyle>
    </a:txDef>
  </a:objectDefaults>
  <a:extraClrSchemeLst/>
</a:theme>
</file>

<file path=ppt/theme/theme5.xml><?xml version="1.0" encoding="utf-8"?>
<a:theme xmlns:a="http://schemas.openxmlformats.org/drawingml/2006/main" name="ABB_PowerPoint_template_2003">
  <a:themeElements>
    <a:clrScheme name="ABB_PowerPoint_template_2003 1">
      <a:dk1>
        <a:srgbClr val="000000"/>
      </a:dk1>
      <a:lt1>
        <a:srgbClr val="FFFFFF"/>
      </a:lt1>
      <a:dk2>
        <a:srgbClr val="002897"/>
      </a:dk2>
      <a:lt2>
        <a:srgbClr val="666666"/>
      </a:lt2>
      <a:accent1>
        <a:srgbClr val="005ADE"/>
      </a:accent1>
      <a:accent2>
        <a:srgbClr val="0096EA"/>
      </a:accent2>
      <a:accent3>
        <a:srgbClr val="FFFFFF"/>
      </a:accent3>
      <a:accent4>
        <a:srgbClr val="000000"/>
      </a:accent4>
      <a:accent5>
        <a:srgbClr val="AAB5EC"/>
      </a:accent5>
      <a:accent6>
        <a:srgbClr val="0087D4"/>
      </a:accent6>
      <a:hlink>
        <a:srgbClr val="5BD8FF"/>
      </a:hlink>
      <a:folHlink>
        <a:srgbClr val="999999"/>
      </a:folHlink>
    </a:clrScheme>
    <a:fontScheme name="ABB_PowerPoint_template_200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folHlink"/>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defRPr kumimoji="0" lang="de-CH" sz="1800" b="0"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chemeClr val="folHlink"/>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182563" marR="0" indent="-182563" algn="l" defTabSz="914400" rtl="0" eaLnBrk="1" fontAlgn="base" latinLnBrk="0" hangingPunct="1">
          <a:lnSpc>
            <a:spcPct val="100000"/>
          </a:lnSpc>
          <a:spcBef>
            <a:spcPct val="50000"/>
          </a:spcBef>
          <a:spcAft>
            <a:spcPct val="0"/>
          </a:spcAft>
          <a:buClr>
            <a:schemeClr val="tx2"/>
          </a:buClr>
          <a:buSzPct val="70000"/>
          <a:buFont typeface="Wingdings" pitchFamily="2" charset="2"/>
          <a:buChar char="§"/>
          <a:tabLst/>
          <a:defRPr kumimoji="0" lang="de-CH" sz="1800" b="0" i="0" u="none" strike="noStrike" cap="none" normalizeH="0" baseline="0" smtClean="0">
            <a:ln>
              <a:noFill/>
            </a:ln>
            <a:solidFill>
              <a:srgbClr val="000000"/>
            </a:solidFill>
            <a:effectLst/>
            <a:latin typeface="Arial" charset="0"/>
          </a:defRPr>
        </a:defPPr>
      </a:lstStyle>
    </a:lnDef>
  </a:objectDefaults>
  <a:extraClrSchemeLst>
    <a:extraClrScheme>
      <a:clrScheme name="ABB_PowerPoint_template_2003 1">
        <a:dk1>
          <a:srgbClr val="000000"/>
        </a:dk1>
        <a:lt1>
          <a:srgbClr val="FFFFFF"/>
        </a:lt1>
        <a:dk2>
          <a:srgbClr val="002897"/>
        </a:dk2>
        <a:lt2>
          <a:srgbClr val="666666"/>
        </a:lt2>
        <a:accent1>
          <a:srgbClr val="005ADE"/>
        </a:accent1>
        <a:accent2>
          <a:srgbClr val="0096EA"/>
        </a:accent2>
        <a:accent3>
          <a:srgbClr val="FFFFFF"/>
        </a:accent3>
        <a:accent4>
          <a:srgbClr val="000000"/>
        </a:accent4>
        <a:accent5>
          <a:srgbClr val="AAB5EC"/>
        </a:accent5>
        <a:accent6>
          <a:srgbClr val="0087D4"/>
        </a:accent6>
        <a:hlink>
          <a:srgbClr val="5BD8FF"/>
        </a:hlink>
        <a:folHlink>
          <a:srgbClr val="999999"/>
        </a:folHlink>
      </a:clrScheme>
      <a:clrMap bg1="lt1" tx1="dk1" bg2="lt2" tx2="dk2" accent1="accent1" accent2="accent2" accent3="accent3" accent4="accent4" accent5="accent5" accent6="accent6" hlink="hlink" folHlink="folHlink"/>
    </a:extraClrScheme>
    <a:extraClrScheme>
      <a:clrScheme name="ABB_PowerPoint_template_2003 2">
        <a:dk1>
          <a:srgbClr val="000000"/>
        </a:dk1>
        <a:lt1>
          <a:srgbClr val="FFFFFF"/>
        </a:lt1>
        <a:dk2>
          <a:srgbClr val="084C07"/>
        </a:dk2>
        <a:lt2>
          <a:srgbClr val="666666"/>
        </a:lt2>
        <a:accent1>
          <a:srgbClr val="028208"/>
        </a:accent1>
        <a:accent2>
          <a:srgbClr val="3AB200"/>
        </a:accent2>
        <a:accent3>
          <a:srgbClr val="FFFFFF"/>
        </a:accent3>
        <a:accent4>
          <a:srgbClr val="000000"/>
        </a:accent4>
        <a:accent5>
          <a:srgbClr val="AAC1AA"/>
        </a:accent5>
        <a:accent6>
          <a:srgbClr val="34A100"/>
        </a:accent6>
        <a:hlink>
          <a:srgbClr val="98DB38"/>
        </a:hlink>
        <a:folHlink>
          <a:srgbClr val="999999"/>
        </a:folHlink>
      </a:clrScheme>
      <a:clrMap bg1="lt1" tx1="dk1" bg2="lt2" tx2="dk2" accent1="accent1" accent2="accent2" accent3="accent3" accent4="accent4" accent5="accent5" accent6="accent6" hlink="hlink" folHlink="folHlink"/>
    </a:extraClrScheme>
    <a:extraClrScheme>
      <a:clrScheme name="ABB_PowerPoint_template_2003 3">
        <a:dk1>
          <a:srgbClr val="000000"/>
        </a:dk1>
        <a:lt1>
          <a:srgbClr val="FFFFFF"/>
        </a:lt1>
        <a:dk2>
          <a:srgbClr val="601F69"/>
        </a:dk2>
        <a:lt2>
          <a:srgbClr val="666666"/>
        </a:lt2>
        <a:accent1>
          <a:srgbClr val="904AB0"/>
        </a:accent1>
        <a:accent2>
          <a:srgbClr val="9868EF"/>
        </a:accent2>
        <a:accent3>
          <a:srgbClr val="FFFFFF"/>
        </a:accent3>
        <a:accent4>
          <a:srgbClr val="000000"/>
        </a:accent4>
        <a:accent5>
          <a:srgbClr val="C6B1D4"/>
        </a:accent5>
        <a:accent6>
          <a:srgbClr val="895ED9"/>
        </a:accent6>
        <a:hlink>
          <a:srgbClr val="B4A0E8"/>
        </a:hlink>
        <a:folHlink>
          <a:srgbClr val="999999"/>
        </a:folHlink>
      </a:clrScheme>
      <a:clrMap bg1="lt1" tx1="dk1" bg2="lt2" tx2="dk2" accent1="accent1" accent2="accent2" accent3="accent3" accent4="accent4" accent5="accent5" accent6="accent6" hlink="hlink" folHlink="folHlink"/>
    </a:extraClrScheme>
    <a:extraClrScheme>
      <a:clrScheme name="ABB_PowerPoint_template_2003 4">
        <a:dk1>
          <a:srgbClr val="000000"/>
        </a:dk1>
        <a:lt1>
          <a:srgbClr val="FFFFFF"/>
        </a:lt1>
        <a:dk2>
          <a:srgbClr val="9A2801"/>
        </a:dk2>
        <a:lt2>
          <a:srgbClr val="666666"/>
        </a:lt2>
        <a:accent1>
          <a:srgbClr val="BF4500"/>
        </a:accent1>
        <a:accent2>
          <a:srgbClr val="FF6C00"/>
        </a:accent2>
        <a:accent3>
          <a:srgbClr val="FFFFFF"/>
        </a:accent3>
        <a:accent4>
          <a:srgbClr val="000000"/>
        </a:accent4>
        <a:accent5>
          <a:srgbClr val="DCB0AA"/>
        </a:accent5>
        <a:accent6>
          <a:srgbClr val="E76100"/>
        </a:accent6>
        <a:hlink>
          <a:srgbClr val="FDAC25"/>
        </a:hlink>
        <a:folHlink>
          <a:srgbClr val="999999"/>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Default Theme">
  <a:themeElements>
    <a:clrScheme name="ABB Blue">
      <a:dk1>
        <a:srgbClr val="000000"/>
      </a:dk1>
      <a:lt1>
        <a:srgbClr val="FFFFFF"/>
      </a:lt1>
      <a:dk2>
        <a:srgbClr val="002897"/>
      </a:dk2>
      <a:lt2>
        <a:srgbClr val="666666"/>
      </a:lt2>
      <a:accent1>
        <a:srgbClr val="005ADE"/>
      </a:accent1>
      <a:accent2>
        <a:srgbClr val="0096EA"/>
      </a:accent2>
      <a:accent3>
        <a:srgbClr val="5BD8FF"/>
      </a:accent3>
      <a:accent4>
        <a:srgbClr val="999999"/>
      </a:accent4>
      <a:accent5>
        <a:srgbClr val="666666"/>
      </a:accent5>
      <a:accent6>
        <a:srgbClr val="666666"/>
      </a:accent6>
      <a:hlink>
        <a:srgbClr val="5BD8FF"/>
      </a:hlink>
      <a:folHlink>
        <a:srgbClr val="999999"/>
      </a:folHlink>
    </a:clrScheme>
    <a:fontScheme name="ABB">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9525">
          <a:noFill/>
        </a:ln>
      </a:spPr>
      <a:bodyPr rtlCol="0" anchor="ctr"/>
      <a:lstStyle>
        <a:defPPr marL="179388" indent="-179388">
          <a:spcBef>
            <a:spcPts val="1100"/>
          </a:spcBef>
          <a:buClr>
            <a:schemeClr val="tx2"/>
          </a:buClr>
          <a:buSzPct val="70000"/>
          <a:buFont typeface="Wingdings" pitchFamily="2" charset="2"/>
          <a:buChar char="§"/>
          <a:defRPr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marL="179388" indent="-179388">
          <a:spcBef>
            <a:spcPts val="1100"/>
          </a:spcBef>
          <a:buClr>
            <a:schemeClr val="tx2"/>
          </a:buClr>
          <a:buSzPct val="70000"/>
          <a:buFont typeface="Wingdings" pitchFamily="2" charset="2"/>
          <a:buChar char="§"/>
          <a:defRPr dirty="0" err="1" smtClean="0">
            <a:latin typeface="Arial" pitchFamily="34" charset="0"/>
            <a:cs typeface="Arial" pitchFamily="34" charset="0"/>
          </a:defRPr>
        </a:defPPr>
      </a:lstStyle>
    </a:txDef>
  </a:objectDefaults>
  <a:extraClrSchemeLst/>
</a:theme>
</file>

<file path=ppt/theme/theme7.xml><?xml version="1.0" encoding="utf-8"?>
<a:theme xmlns:a="http://schemas.openxmlformats.org/drawingml/2006/main" name="1_Default Theme">
  <a:themeElements>
    <a:clrScheme name="ABB Blue">
      <a:dk1>
        <a:srgbClr val="000000"/>
      </a:dk1>
      <a:lt1>
        <a:srgbClr val="FFFFFF"/>
      </a:lt1>
      <a:dk2>
        <a:srgbClr val="002897"/>
      </a:dk2>
      <a:lt2>
        <a:srgbClr val="666666"/>
      </a:lt2>
      <a:accent1>
        <a:srgbClr val="005ADE"/>
      </a:accent1>
      <a:accent2>
        <a:srgbClr val="0096EA"/>
      </a:accent2>
      <a:accent3>
        <a:srgbClr val="5BD8FF"/>
      </a:accent3>
      <a:accent4>
        <a:srgbClr val="999999"/>
      </a:accent4>
      <a:accent5>
        <a:srgbClr val="666666"/>
      </a:accent5>
      <a:accent6>
        <a:srgbClr val="666666"/>
      </a:accent6>
      <a:hlink>
        <a:srgbClr val="5BD8FF"/>
      </a:hlink>
      <a:folHlink>
        <a:srgbClr val="999999"/>
      </a:folHlink>
    </a:clrScheme>
    <a:fontScheme name="ABB">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9525">
          <a:noFill/>
        </a:ln>
      </a:spPr>
      <a:bodyPr rtlCol="0" anchor="ctr"/>
      <a:lstStyle>
        <a:defPPr marL="179388" indent="-179388">
          <a:spcBef>
            <a:spcPts val="1100"/>
          </a:spcBef>
          <a:buClr>
            <a:schemeClr val="tx2"/>
          </a:buClr>
          <a:buSzPct val="70000"/>
          <a:buFont typeface="Wingdings" pitchFamily="2" charset="2"/>
          <a:buChar char="§"/>
          <a:defRPr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marL="179388" indent="-179388">
          <a:spcBef>
            <a:spcPts val="1100"/>
          </a:spcBef>
          <a:buClr>
            <a:schemeClr val="tx2"/>
          </a:buClr>
          <a:buSzPct val="70000"/>
          <a:buFont typeface="Wingdings" pitchFamily="2" charset="2"/>
          <a:buChar char="§"/>
          <a:defRPr dirty="0" err="1" smtClean="0">
            <a:latin typeface="Arial" pitchFamily="34" charset="0"/>
            <a:cs typeface="Arial" pitchFamily="34" charset="0"/>
          </a:defRPr>
        </a:defPPr>
      </a:lstStyle>
    </a:txDef>
  </a:objectDefaults>
  <a:extraClrSchemeLst/>
</a:theme>
</file>

<file path=ppt/theme/theme8.xml><?xml version="1.0" encoding="utf-8"?>
<a:theme xmlns:a="http://schemas.openxmlformats.org/drawingml/2006/main" name="2_Default Theme">
  <a:themeElements>
    <a:clrScheme name="ABB Blue">
      <a:dk1>
        <a:srgbClr val="000000"/>
      </a:dk1>
      <a:lt1>
        <a:srgbClr val="FFFFFF"/>
      </a:lt1>
      <a:dk2>
        <a:srgbClr val="002897"/>
      </a:dk2>
      <a:lt2>
        <a:srgbClr val="666666"/>
      </a:lt2>
      <a:accent1>
        <a:srgbClr val="005ADE"/>
      </a:accent1>
      <a:accent2>
        <a:srgbClr val="0096EA"/>
      </a:accent2>
      <a:accent3>
        <a:srgbClr val="5BD8FF"/>
      </a:accent3>
      <a:accent4>
        <a:srgbClr val="999999"/>
      </a:accent4>
      <a:accent5>
        <a:srgbClr val="666666"/>
      </a:accent5>
      <a:accent6>
        <a:srgbClr val="666666"/>
      </a:accent6>
      <a:hlink>
        <a:srgbClr val="5BD8FF"/>
      </a:hlink>
      <a:folHlink>
        <a:srgbClr val="999999"/>
      </a:folHlink>
    </a:clrScheme>
    <a:fontScheme name="ABB">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9525">
          <a:noFill/>
        </a:ln>
      </a:spPr>
      <a:bodyPr rtlCol="0" anchor="ctr"/>
      <a:lstStyle>
        <a:defPPr marL="179388" indent="-179388">
          <a:spcBef>
            <a:spcPts val="1100"/>
          </a:spcBef>
          <a:buClr>
            <a:schemeClr val="tx2"/>
          </a:buClr>
          <a:buSzPct val="70000"/>
          <a:buFont typeface="Wingdings" pitchFamily="2" charset="2"/>
          <a:buChar char="§"/>
          <a:defRPr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marL="179388" indent="-179388">
          <a:spcBef>
            <a:spcPts val="1100"/>
          </a:spcBef>
          <a:buClr>
            <a:schemeClr val="tx2"/>
          </a:buClr>
          <a:buSzPct val="70000"/>
          <a:buFont typeface="Wingdings" pitchFamily="2" charset="2"/>
          <a:buChar char="§"/>
          <a:defRPr dirty="0" err="1" smtClean="0">
            <a:latin typeface="Arial" pitchFamily="34" charset="0"/>
            <a:cs typeface="Arial" pitchFamily="34" charset="0"/>
          </a:defRPr>
        </a:defPPr>
      </a:lstStyle>
    </a:txDef>
  </a:objectDefaults>
  <a:extraClrSchemeLst/>
</a:theme>
</file>

<file path=ppt/theme/theme9.xml><?xml version="1.0" encoding="utf-8"?>
<a:theme xmlns:a="http://schemas.openxmlformats.org/drawingml/2006/main" name="3_Default Theme">
  <a:themeElements>
    <a:clrScheme name="ABB Blue">
      <a:dk1>
        <a:srgbClr val="000000"/>
      </a:dk1>
      <a:lt1>
        <a:srgbClr val="FFFFFF"/>
      </a:lt1>
      <a:dk2>
        <a:srgbClr val="002897"/>
      </a:dk2>
      <a:lt2>
        <a:srgbClr val="666666"/>
      </a:lt2>
      <a:accent1>
        <a:srgbClr val="005ADE"/>
      </a:accent1>
      <a:accent2>
        <a:srgbClr val="0096EA"/>
      </a:accent2>
      <a:accent3>
        <a:srgbClr val="5BD8FF"/>
      </a:accent3>
      <a:accent4>
        <a:srgbClr val="999999"/>
      </a:accent4>
      <a:accent5>
        <a:srgbClr val="666666"/>
      </a:accent5>
      <a:accent6>
        <a:srgbClr val="666666"/>
      </a:accent6>
      <a:hlink>
        <a:srgbClr val="5BD8FF"/>
      </a:hlink>
      <a:folHlink>
        <a:srgbClr val="999999"/>
      </a:folHlink>
    </a:clrScheme>
    <a:fontScheme name="ABB">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9525">
          <a:noFill/>
        </a:ln>
      </a:spPr>
      <a:bodyPr rtlCol="0" anchor="ctr"/>
      <a:lstStyle>
        <a:defPPr marL="179388" indent="-179388">
          <a:spcBef>
            <a:spcPts val="1100"/>
          </a:spcBef>
          <a:buClr>
            <a:schemeClr val="tx2"/>
          </a:buClr>
          <a:buSzPct val="70000"/>
          <a:buFont typeface="Wingdings" pitchFamily="2" charset="2"/>
          <a:buChar char="§"/>
          <a:defRPr dirty="0"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oAutofit/>
      </a:bodyPr>
      <a:lstStyle>
        <a:defPPr marL="179388" indent="-179388">
          <a:spcBef>
            <a:spcPts val="1100"/>
          </a:spcBef>
          <a:buClr>
            <a:schemeClr val="tx2"/>
          </a:buClr>
          <a:buSzPct val="70000"/>
          <a:buFont typeface="Wingdings" pitchFamily="2" charset="2"/>
          <a:buChar char="§"/>
          <a:defRPr dirty="0" err="1" smtClean="0">
            <a:latin typeface="Arial" pitchFamily="34" charset="0"/>
            <a:cs typeface="Arial" pitchFamily="34" charset="0"/>
          </a:defRPr>
        </a:defPPr>
      </a:lstStyle>
    </a:tx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0</TotalTime>
  <Words>4743</Words>
  <Application>Microsoft Office PowerPoint</Application>
  <PresentationFormat>On-screen Show (4:3)</PresentationFormat>
  <Paragraphs>759</Paragraphs>
  <Slides>65</Slides>
  <Notes>38</Notes>
  <HiddenSlides>0</HiddenSlides>
  <MMClips>0</MMClips>
  <ScaleCrop>false</ScaleCrop>
  <HeadingPairs>
    <vt:vector size="6" baseType="variant">
      <vt:variant>
        <vt:lpstr>Theme</vt:lpstr>
      </vt:variant>
      <vt:variant>
        <vt:i4>15</vt:i4>
      </vt:variant>
      <vt:variant>
        <vt:lpstr>Embedded OLE Servers</vt:lpstr>
      </vt:variant>
      <vt:variant>
        <vt:i4>1</vt:i4>
      </vt:variant>
      <vt:variant>
        <vt:lpstr>Slide Titles</vt:lpstr>
      </vt:variant>
      <vt:variant>
        <vt:i4>65</vt:i4>
      </vt:variant>
    </vt:vector>
  </HeadingPairs>
  <TitlesOfParts>
    <vt:vector size="81" baseType="lpstr">
      <vt:lpstr>blank</vt:lpstr>
      <vt:lpstr>1_blank</vt:lpstr>
      <vt:lpstr>2_blank</vt:lpstr>
      <vt:lpstr>10_blank</vt:lpstr>
      <vt:lpstr>ABB_PowerPoint_template_2003</vt:lpstr>
      <vt:lpstr>Default Theme</vt:lpstr>
      <vt:lpstr>1_Default Theme</vt:lpstr>
      <vt:lpstr>2_Default Theme</vt:lpstr>
      <vt:lpstr>3_Default Theme</vt:lpstr>
      <vt:lpstr>4_Default Theme</vt:lpstr>
      <vt:lpstr>5_Default Theme</vt:lpstr>
      <vt:lpstr>1_ABB_PowerPoint_template_2003</vt:lpstr>
      <vt:lpstr>6_Default Theme</vt:lpstr>
      <vt:lpstr>7_Default Theme</vt:lpstr>
      <vt:lpstr>3_blank</vt:lpstr>
      <vt:lpstr>Worksheet</vt:lpstr>
      <vt:lpstr>Cloud Tracking &amp; Solar Forecasting for PV Power Prediction Project Update</vt:lpstr>
      <vt:lpstr>Briefing</vt:lpstr>
      <vt:lpstr>Work Breakdown Structure</vt:lpstr>
      <vt:lpstr>Project Plan</vt:lpstr>
      <vt:lpstr>Cloud Tracking &amp; Solar Forecasting for PV Power Prediction Prototype Operation &amp; Issues</vt:lpstr>
      <vt:lpstr>VISMO Prototype</vt:lpstr>
      <vt:lpstr>VISMO Prototype</vt:lpstr>
      <vt:lpstr>VISMO Prototype</vt:lpstr>
      <vt:lpstr>VISMO Prototype</vt:lpstr>
      <vt:lpstr>VISMO Prototype</vt:lpstr>
      <vt:lpstr>VISMO Prototype</vt:lpstr>
      <vt:lpstr>VISMO Prototype</vt:lpstr>
      <vt:lpstr>VISMO Prototype</vt:lpstr>
      <vt:lpstr>VISMO Prototype</vt:lpstr>
      <vt:lpstr>VISMO Prototype</vt:lpstr>
      <vt:lpstr>VISMO Prototype</vt:lpstr>
      <vt:lpstr>VISMO Prototype</vt:lpstr>
      <vt:lpstr>VISMO Prototype</vt:lpstr>
      <vt:lpstr>VISMO Prototype</vt:lpstr>
      <vt:lpstr>VISMO Prototype</vt:lpstr>
      <vt:lpstr>Cloud Tracking &amp; Solar Forecasting for PV Power Prediction Cloud Motion Estimation</vt:lpstr>
      <vt:lpstr>Cloud Tracking</vt:lpstr>
      <vt:lpstr>Cloud Tracking</vt:lpstr>
      <vt:lpstr>Cloud Tracking</vt:lpstr>
      <vt:lpstr>VISMO Prototype</vt:lpstr>
      <vt:lpstr>Vision Prototype</vt:lpstr>
      <vt:lpstr>Cloud Tracking &amp; Solar Forecasting for PV Power Prediction GHI Prediction</vt:lpstr>
      <vt:lpstr>GHI Prediction</vt:lpstr>
      <vt:lpstr>GHI Prediction</vt:lpstr>
      <vt:lpstr>GHI Prediction</vt:lpstr>
      <vt:lpstr>GHI Prediction</vt:lpstr>
      <vt:lpstr>GHI Prediction</vt:lpstr>
      <vt:lpstr>GHI Prediction</vt:lpstr>
      <vt:lpstr>GHI Prediction</vt:lpstr>
      <vt:lpstr>GHI Prediction</vt:lpstr>
      <vt:lpstr>Cloud Tracking &amp; Solar Forecasting for PV Power Prediction PV Power Output Prediction</vt:lpstr>
      <vt:lpstr>Modeling PV Power Output</vt:lpstr>
      <vt:lpstr>Modeling PV Power Output</vt:lpstr>
      <vt:lpstr>Modeling PV Power Output</vt:lpstr>
      <vt:lpstr>Modeling the PV Power output</vt:lpstr>
      <vt:lpstr>Modeling the PV Power output</vt:lpstr>
      <vt:lpstr>Modeling the PV Power output</vt:lpstr>
      <vt:lpstr>Modeling PV Power Output</vt:lpstr>
      <vt:lpstr>Modeling PV Power Output</vt:lpstr>
      <vt:lpstr>Modeling PV Power Output</vt:lpstr>
      <vt:lpstr>Cloud Tracking &amp; Solar Forecasting for PV Power Prediction Next Activities</vt:lpstr>
      <vt:lpstr>VISMO System</vt:lpstr>
      <vt:lpstr>Next Activities</vt:lpstr>
      <vt:lpstr>Case Study 1</vt:lpstr>
      <vt:lpstr>Case Study 1</vt:lpstr>
      <vt:lpstr>Case Study 2</vt:lpstr>
      <vt:lpstr>Case Study 2</vt:lpstr>
      <vt:lpstr>PowerPoint Presentation</vt:lpstr>
      <vt:lpstr>PowerPoint Presentation</vt:lpstr>
      <vt:lpstr>Project</vt:lpstr>
      <vt:lpstr>Clear Sky Days Identification</vt:lpstr>
      <vt:lpstr>Clear Sky Days Identification</vt:lpstr>
      <vt:lpstr>Cloud Tracking</vt:lpstr>
      <vt:lpstr>Cloud Tracking</vt:lpstr>
      <vt:lpstr>VISMO Prototype</vt:lpstr>
      <vt:lpstr>VISMO Prototype</vt:lpstr>
      <vt:lpstr>VISMO System </vt:lpstr>
      <vt:lpstr>VISMO Application</vt:lpstr>
      <vt:lpstr>Potential VISMO Contribution</vt:lpstr>
      <vt:lpstr>VISMO Application</vt:lpstr>
    </vt:vector>
  </TitlesOfParts>
  <Company>ABB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of solar irradiance variability</dc:title>
  <dc:subject>Power and productivity for a new world</dc:subject>
  <dc:creator>Luis Dominguez</dc:creator>
  <cp:lastModifiedBy>Luis Dominguez</cp:lastModifiedBy>
  <cp:revision>489</cp:revision>
  <cp:lastPrinted>2008-04-24T12:01:34Z</cp:lastPrinted>
  <dcterms:created xsi:type="dcterms:W3CDTF">2010-09-28T11:23:58Z</dcterms:created>
  <dcterms:modified xsi:type="dcterms:W3CDTF">2013-11-14T16:39:56Z</dcterms:modified>
</cp:coreProperties>
</file>